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Lst>
  <p:notesMasterIdLst>
    <p:notesMasterId r:id="rId30"/>
  </p:notesMasterIdLst>
  <p:sldIdLst>
    <p:sldId id="761" r:id="rId6"/>
    <p:sldId id="4226" r:id="rId7"/>
    <p:sldId id="612" r:id="rId8"/>
    <p:sldId id="4233" r:id="rId9"/>
    <p:sldId id="498" r:id="rId10"/>
    <p:sldId id="3712" r:id="rId11"/>
    <p:sldId id="4227" r:id="rId12"/>
    <p:sldId id="4228" r:id="rId13"/>
    <p:sldId id="500" r:id="rId14"/>
    <p:sldId id="4253" r:id="rId15"/>
    <p:sldId id="4229" r:id="rId16"/>
    <p:sldId id="4250" r:id="rId17"/>
    <p:sldId id="4242" r:id="rId18"/>
    <p:sldId id="4237" r:id="rId19"/>
    <p:sldId id="4243" r:id="rId20"/>
    <p:sldId id="4245" r:id="rId21"/>
    <p:sldId id="4239" r:id="rId22"/>
    <p:sldId id="4238" r:id="rId23"/>
    <p:sldId id="4240" r:id="rId24"/>
    <p:sldId id="4244" r:id="rId25"/>
    <p:sldId id="4235" r:id="rId26"/>
    <p:sldId id="4231" r:id="rId27"/>
    <p:sldId id="4248" r:id="rId28"/>
    <p:sldId id="425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on Lewis" initials="AL" lastIdx="1" clrIdx="0">
    <p:extLst>
      <p:ext uri="{19B8F6BF-5375-455C-9EA6-DF929625EA0E}">
        <p15:presenceInfo xmlns:p15="http://schemas.microsoft.com/office/powerpoint/2012/main" userId="S::aron.lewis@flock-associates.com::f9248772-c2b4-4922-8723-27cb41e0e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007E"/>
    <a:srgbClr val="008D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EBB8F-AB32-4131-AB9C-E801AF246E70}" v="2" dt="2020-05-26T10:33:45.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43F19-2C92-4AEC-BB15-1C15F516087A}" type="datetimeFigureOut">
              <a:rPr lang="en-GB" smtClean="0"/>
              <a:t>26/05/2020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72707-4BB5-4645-B236-AED68ED83064}" type="slidenum">
              <a:rPr lang="en-GB" smtClean="0"/>
              <a:t>‹#›</a:t>
            </a:fld>
            <a:endParaRPr lang="en-GB"/>
          </a:p>
        </p:txBody>
      </p:sp>
    </p:spTree>
    <p:extLst>
      <p:ext uri="{BB962C8B-B14F-4D97-AF65-F5344CB8AC3E}">
        <p14:creationId xmlns:p14="http://schemas.microsoft.com/office/powerpoint/2010/main" val="67656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hearst.com/" TargetMode="External"/><Relationship Id="rId3" Type="http://schemas.openxmlformats.org/officeDocument/2006/relationships/hyperlink" Target="https://www.vivendi.com/en/" TargetMode="External"/><Relationship Id="rId7" Type="http://schemas.openxmlformats.org/officeDocument/2006/relationships/hyperlink" Target="https://www.itv.co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redbullmediahouse.com/en" TargetMode="External"/><Relationship Id="rId5" Type="http://schemas.openxmlformats.org/officeDocument/2006/relationships/hyperlink" Target="https://www.burda.com/en/" TargetMode="External"/><Relationship Id="rId10" Type="http://schemas.openxmlformats.org/officeDocument/2006/relationships/hyperlink" Target="https://www.vice.com/en_uk" TargetMode="External"/><Relationship Id="rId4" Type="http://schemas.openxmlformats.org/officeDocument/2006/relationships/hyperlink" Target="https://www.bauermedia.co.uk/" TargetMode="External"/><Relationship Id="rId9" Type="http://schemas.openxmlformats.org/officeDocument/2006/relationships/hyperlink" Target="https://en-gb.facebook.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59F88-5353-9046-B3D7-29E58C9957B8}" type="slidenum">
              <a:rPr lang="en-US" smtClean="0"/>
              <a:t>3</a:t>
            </a:fld>
            <a:endParaRPr lang="en-US"/>
          </a:p>
        </p:txBody>
      </p:sp>
    </p:spTree>
    <p:extLst>
      <p:ext uri="{BB962C8B-B14F-4D97-AF65-F5344CB8AC3E}">
        <p14:creationId xmlns:p14="http://schemas.microsoft.com/office/powerpoint/2010/main" val="230946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C72707-4BB5-4645-B236-AED68ED83064}" type="slidenum">
              <a:rPr lang="en-GB" smtClean="0"/>
              <a:t>19</a:t>
            </a:fld>
            <a:endParaRPr lang="en-GB"/>
          </a:p>
        </p:txBody>
      </p:sp>
    </p:spTree>
    <p:extLst>
      <p:ext uri="{BB962C8B-B14F-4D97-AF65-F5344CB8AC3E}">
        <p14:creationId xmlns:p14="http://schemas.microsoft.com/office/powerpoint/2010/main" val="210468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C72707-4BB5-4645-B236-AED68ED83064}" type="slidenum">
              <a:rPr lang="en-GB" smtClean="0"/>
              <a:t>21</a:t>
            </a:fld>
            <a:endParaRPr lang="en-GB"/>
          </a:p>
        </p:txBody>
      </p:sp>
    </p:spTree>
    <p:extLst>
      <p:ext uri="{BB962C8B-B14F-4D97-AF65-F5344CB8AC3E}">
        <p14:creationId xmlns:p14="http://schemas.microsoft.com/office/powerpoint/2010/main" val="367054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C59F88-5353-9046-B3D7-29E58C9957B8}" type="slidenum">
              <a:rPr lang="en-US" smtClean="0"/>
              <a:t>6</a:t>
            </a:fld>
            <a:endParaRPr lang="en-US"/>
          </a:p>
        </p:txBody>
      </p:sp>
    </p:spTree>
    <p:extLst>
      <p:ext uri="{BB962C8B-B14F-4D97-AF65-F5344CB8AC3E}">
        <p14:creationId xmlns:p14="http://schemas.microsoft.com/office/powerpoint/2010/main" val="105817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C72707-4BB5-4645-B236-AED68ED83064}" type="slidenum">
              <a:rPr lang="en-GB" smtClean="0"/>
              <a:t>8</a:t>
            </a:fld>
            <a:endParaRPr lang="en-GB"/>
          </a:p>
        </p:txBody>
      </p:sp>
    </p:spTree>
    <p:extLst>
      <p:ext uri="{BB962C8B-B14F-4D97-AF65-F5344CB8AC3E}">
        <p14:creationId xmlns:p14="http://schemas.microsoft.com/office/powerpoint/2010/main" val="129690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C72707-4BB5-4645-B236-AED68ED83064}" type="slidenum">
              <a:rPr lang="en-GB" smtClean="0"/>
              <a:t>13</a:t>
            </a:fld>
            <a:endParaRPr lang="en-GB"/>
          </a:p>
        </p:txBody>
      </p:sp>
    </p:spTree>
    <p:extLst>
      <p:ext uri="{BB962C8B-B14F-4D97-AF65-F5344CB8AC3E}">
        <p14:creationId xmlns:p14="http://schemas.microsoft.com/office/powerpoint/2010/main" val="26136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C72707-4BB5-4645-B236-AED68ED83064}" type="slidenum">
              <a:rPr lang="en-GB" smtClean="0"/>
              <a:t>14</a:t>
            </a:fld>
            <a:endParaRPr lang="en-GB"/>
          </a:p>
        </p:txBody>
      </p:sp>
    </p:spTree>
    <p:extLst>
      <p:ext uri="{BB962C8B-B14F-4D97-AF65-F5344CB8AC3E}">
        <p14:creationId xmlns:p14="http://schemas.microsoft.com/office/powerpoint/2010/main" val="96659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Draft text for this page:</a:t>
            </a:r>
          </a:p>
          <a:p>
            <a:endParaRPr lang="en-GB"/>
          </a:p>
          <a:p>
            <a:r>
              <a:rPr lang="en-GB">
                <a:hlinkClick r:id="rId3"/>
              </a:rPr>
              <a:t>https://www.vivendi.com/en/</a:t>
            </a:r>
            <a:endParaRPr lang="en-GB"/>
          </a:p>
          <a:p>
            <a:r>
              <a:rPr lang="en-GB"/>
              <a:t> </a:t>
            </a:r>
            <a:r>
              <a:rPr lang="en-GB">
                <a:hlinkClick r:id="rId4"/>
              </a:rPr>
              <a:t>https://www.bauermedia.co.uk/</a:t>
            </a:r>
            <a:endParaRPr lang="en-GB"/>
          </a:p>
          <a:p>
            <a:r>
              <a:rPr lang="en-GB">
                <a:hlinkClick r:id="rId5"/>
              </a:rPr>
              <a:t>https://www.burda.com/en/</a:t>
            </a:r>
            <a:endParaRPr lang="en-GB"/>
          </a:p>
          <a:p>
            <a:r>
              <a:rPr lang="en-GB">
                <a:hlinkClick r:id="rId6"/>
              </a:rPr>
              <a:t>https://www.redbullmediahouse.com/en</a:t>
            </a:r>
            <a:endParaRPr lang="en-GB"/>
          </a:p>
          <a:p>
            <a:r>
              <a:rPr lang="en-GB">
                <a:hlinkClick r:id="rId7"/>
              </a:rPr>
              <a:t>https://www.itv.com/</a:t>
            </a:r>
            <a:endParaRPr lang="en-GB"/>
          </a:p>
          <a:p>
            <a:r>
              <a:rPr lang="en-GB">
                <a:hlinkClick r:id="rId8"/>
              </a:rPr>
              <a:t>https://www.hearst.com/</a:t>
            </a:r>
            <a:endParaRPr lang="en-GB"/>
          </a:p>
          <a:p>
            <a:r>
              <a:rPr lang="en-GB">
                <a:hlinkClick r:id="rId9"/>
              </a:rPr>
              <a:t>https://en-gb.facebook.com/</a:t>
            </a:r>
            <a:endParaRPr lang="en-GB"/>
          </a:p>
          <a:p>
            <a:r>
              <a:rPr lang="en-GB">
                <a:hlinkClick r:id="rId10"/>
              </a:rPr>
              <a:t>https://www.vice.com/en_uk</a:t>
            </a:r>
            <a:endParaRPr lang="en-GB"/>
          </a:p>
          <a:p>
            <a:endParaRPr lang="en-GB"/>
          </a:p>
        </p:txBody>
      </p:sp>
      <p:sp>
        <p:nvSpPr>
          <p:cNvPr id="4" name="Slide Number Placeholder 3"/>
          <p:cNvSpPr>
            <a:spLocks noGrp="1"/>
          </p:cNvSpPr>
          <p:nvPr>
            <p:ph type="sldNum" sz="quarter" idx="5"/>
          </p:nvPr>
        </p:nvSpPr>
        <p:spPr/>
        <p:txBody>
          <a:bodyPr/>
          <a:lstStyle/>
          <a:p>
            <a:fld id="{68C72707-4BB5-4645-B236-AED68ED83064}" type="slidenum">
              <a:rPr lang="en-GB" smtClean="0"/>
              <a:t>15</a:t>
            </a:fld>
            <a:endParaRPr lang="en-GB"/>
          </a:p>
        </p:txBody>
      </p:sp>
    </p:spTree>
    <p:extLst>
      <p:ext uri="{BB962C8B-B14F-4D97-AF65-F5344CB8AC3E}">
        <p14:creationId xmlns:p14="http://schemas.microsoft.com/office/powerpoint/2010/main" val="357447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C72707-4BB5-4645-B236-AED68ED83064}" type="slidenum">
              <a:rPr lang="en-GB" smtClean="0"/>
              <a:t>16</a:t>
            </a:fld>
            <a:endParaRPr lang="en-GB"/>
          </a:p>
        </p:txBody>
      </p:sp>
    </p:spTree>
    <p:extLst>
      <p:ext uri="{BB962C8B-B14F-4D97-AF65-F5344CB8AC3E}">
        <p14:creationId xmlns:p14="http://schemas.microsoft.com/office/powerpoint/2010/main" val="57239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C72707-4BB5-4645-B236-AED68ED83064}" type="slidenum">
              <a:rPr lang="en-GB" smtClean="0"/>
              <a:t>17</a:t>
            </a:fld>
            <a:endParaRPr lang="en-GB"/>
          </a:p>
        </p:txBody>
      </p:sp>
    </p:spTree>
    <p:extLst>
      <p:ext uri="{BB962C8B-B14F-4D97-AF65-F5344CB8AC3E}">
        <p14:creationId xmlns:p14="http://schemas.microsoft.com/office/powerpoint/2010/main" val="147522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C72707-4BB5-4645-B236-AED68ED83064}" type="slidenum">
              <a:rPr lang="en-GB" smtClean="0"/>
              <a:t>18</a:t>
            </a:fld>
            <a:endParaRPr lang="en-GB"/>
          </a:p>
        </p:txBody>
      </p:sp>
    </p:spTree>
    <p:extLst>
      <p:ext uri="{BB962C8B-B14F-4D97-AF65-F5344CB8AC3E}">
        <p14:creationId xmlns:p14="http://schemas.microsoft.com/office/powerpoint/2010/main" val="2824801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HITE BG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p:txBody>
          <a:bodyPr/>
          <a:lstStyle>
            <a:lvl1pPr>
              <a:defRPr b="0" i="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Yu Gothic UI" panose="020B0500000000000000" pitchFamily="34" charset="-128"/>
                <a:ea typeface="Yu Gothic UI" panose="020B0500000000000000" pitchFamily="34" charset="-128"/>
                <a:cs typeface="Futura Medium" panose="020B0602020204020303" pitchFamily="34" charset="-79"/>
              </a:defRPr>
            </a:lvl1pPr>
          </a:lstStyle>
          <a:p>
            <a:fld id="{4A6A5D7F-B1E9-4CA8-8713-163F7B436028}" type="slidenum">
              <a:rPr lang="en-GB" smtClean="0"/>
              <a:t>‹#›</a:t>
            </a:fld>
            <a:endParaRPr lang="en-GB"/>
          </a:p>
        </p:txBody>
      </p:sp>
    </p:spTree>
    <p:extLst>
      <p:ext uri="{BB962C8B-B14F-4D97-AF65-F5344CB8AC3E}">
        <p14:creationId xmlns:p14="http://schemas.microsoft.com/office/powerpoint/2010/main" val="913414116"/>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UE BG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41C90E-B46E-9F43-86FA-BDD949C31605}"/>
              </a:ext>
            </a:extLst>
          </p:cNvPr>
          <p:cNvSpPr>
            <a:spLocks noGrp="1"/>
          </p:cNvSpPr>
          <p:nvPr>
            <p:ph type="sldNum" sz="quarter" idx="10"/>
          </p:nvPr>
        </p:nvSpPr>
        <p:spPr/>
        <p:txBody>
          <a:bodyPr/>
          <a:lstStyle>
            <a:lvl1pPr>
              <a:defRPr b="1" i="0">
                <a:solidFill>
                  <a:schemeClr val="bg1"/>
                </a:solidFill>
                <a:latin typeface="+mj-lt"/>
                <a:cs typeface="Futura Medium" panose="020B0602020204020303" pitchFamily="34" charset="-79"/>
              </a:defRPr>
            </a:lvl1pPr>
          </a:lstStyle>
          <a:p>
            <a:fld id="{4A6A5D7F-B1E9-4CA8-8713-163F7B436028}" type="slidenum">
              <a:rPr lang="en-GB" smtClean="0"/>
              <a:t>‹#›</a:t>
            </a:fld>
            <a:endParaRPr lang="en-GB"/>
          </a:p>
        </p:txBody>
      </p:sp>
    </p:spTree>
    <p:extLst>
      <p:ext uri="{BB962C8B-B14F-4D97-AF65-F5344CB8AC3E}">
        <p14:creationId xmlns:p14="http://schemas.microsoft.com/office/powerpoint/2010/main" val="491794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a:xfrm>
            <a:off x="1356361" y="1530684"/>
            <a:ext cx="9456056" cy="3406140"/>
          </a:xfrm>
        </p:spPr>
        <p:txBody>
          <a:bodyPr anchor="ctr">
            <a:normAutofit/>
          </a:bodyPr>
          <a:lstStyle>
            <a:lvl1pPr algn="ctr">
              <a:lnSpc>
                <a:spcPct val="150000"/>
              </a:lnSpc>
              <a:spcAft>
                <a:spcPts val="600"/>
              </a:spcAft>
              <a:defRPr sz="2000" b="0" i="0">
                <a:solidFill>
                  <a:schemeClr val="bg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pic>
        <p:nvPicPr>
          <p:cNvPr id="6" name="Graphic 5">
            <a:extLst>
              <a:ext uri="{FF2B5EF4-FFF2-40B4-BE49-F238E27FC236}">
                <a16:creationId xmlns:a16="http://schemas.microsoft.com/office/drawing/2014/main" id="{FADB301D-F27D-DA40-9B5D-3DE9A4464FA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t="13039" r="9772" b="33719"/>
          <a:stretch/>
        </p:blipFill>
        <p:spPr>
          <a:xfrm>
            <a:off x="9951914" y="-351457"/>
            <a:ext cx="2572295" cy="1882140"/>
          </a:xfrm>
          <a:prstGeom prst="rect">
            <a:avLst/>
          </a:prstGeom>
        </p:spPr>
      </p:pic>
      <p:pic>
        <p:nvPicPr>
          <p:cNvPr id="8" name="Graphic 7">
            <a:extLst>
              <a:ext uri="{FF2B5EF4-FFF2-40B4-BE49-F238E27FC236}">
                <a16:creationId xmlns:a16="http://schemas.microsoft.com/office/drawing/2014/main" id="{34EC7FBB-A14B-2F42-98A1-ED109E77580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27169" r="18838" b="35806"/>
          <a:stretch/>
        </p:blipFill>
        <p:spPr>
          <a:xfrm rot="10800000">
            <a:off x="0" y="5517454"/>
            <a:ext cx="2369820" cy="1340546"/>
          </a:xfrm>
          <a:prstGeom prst="rect">
            <a:avLst/>
          </a:prstGeom>
        </p:spPr>
      </p:pic>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mn-lt"/>
                <a:cs typeface="Futura Medium" panose="020B0602020204020303" pitchFamily="34" charset="-79"/>
              </a:defRPr>
            </a:lvl1pPr>
          </a:lstStyle>
          <a:p>
            <a:fld id="{4A6A5D7F-B1E9-4CA8-8713-163F7B436028}" type="slidenum">
              <a:rPr lang="en-GB" smtClean="0"/>
              <a:t>‹#›</a:t>
            </a:fld>
            <a:endParaRPr lang="en-GB"/>
          </a:p>
        </p:txBody>
      </p:sp>
    </p:spTree>
    <p:extLst>
      <p:ext uri="{BB962C8B-B14F-4D97-AF65-F5344CB8AC3E}">
        <p14:creationId xmlns:p14="http://schemas.microsoft.com/office/powerpoint/2010/main" val="635035369"/>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a:xfrm>
            <a:off x="1356361" y="1530684"/>
            <a:ext cx="9456056" cy="3406140"/>
          </a:xfrm>
        </p:spPr>
        <p:txBody>
          <a:bodyPr anchor="ctr">
            <a:normAutofit/>
          </a:bodyPr>
          <a:lstStyle>
            <a:lvl1pPr algn="ctr">
              <a:lnSpc>
                <a:spcPct val="150000"/>
              </a:lnSpc>
              <a:spcAft>
                <a:spcPts val="600"/>
              </a:spcAft>
              <a:defRPr sz="2000" b="0" i="0">
                <a:solidFill>
                  <a:schemeClr val="bg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mn-lt"/>
                <a:cs typeface="Futura Medium" panose="020B0602020204020303" pitchFamily="34" charset="-79"/>
              </a:defRPr>
            </a:lvl1pPr>
          </a:lstStyle>
          <a:p>
            <a:fld id="{4A6A5D7F-B1E9-4CA8-8713-163F7B436028}" type="slidenum">
              <a:rPr lang="en-GB" smtClean="0"/>
              <a:t>‹#›</a:t>
            </a:fld>
            <a:endParaRPr lang="en-GB"/>
          </a:p>
        </p:txBody>
      </p:sp>
      <p:pic>
        <p:nvPicPr>
          <p:cNvPr id="6" name="Graphic 5">
            <a:extLst>
              <a:ext uri="{FF2B5EF4-FFF2-40B4-BE49-F238E27FC236}">
                <a16:creationId xmlns:a16="http://schemas.microsoft.com/office/drawing/2014/main" id="{FADB301D-F27D-DA40-9B5D-3DE9A4464FA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t="13039" r="9772" b="33719"/>
          <a:stretch/>
        </p:blipFill>
        <p:spPr>
          <a:xfrm>
            <a:off x="9951914" y="-351457"/>
            <a:ext cx="2572295" cy="1882140"/>
          </a:xfrm>
          <a:prstGeom prst="rect">
            <a:avLst/>
          </a:prstGeom>
        </p:spPr>
      </p:pic>
      <p:pic>
        <p:nvPicPr>
          <p:cNvPr id="8" name="Graphic 7">
            <a:extLst>
              <a:ext uri="{FF2B5EF4-FFF2-40B4-BE49-F238E27FC236}">
                <a16:creationId xmlns:a16="http://schemas.microsoft.com/office/drawing/2014/main" id="{34EC7FBB-A14B-2F42-98A1-ED109E77580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27169" r="18838" b="35806"/>
          <a:stretch/>
        </p:blipFill>
        <p:spPr>
          <a:xfrm rot="10800000">
            <a:off x="0" y="5517454"/>
            <a:ext cx="2369820" cy="1340546"/>
          </a:xfrm>
          <a:prstGeom prst="rect">
            <a:avLst/>
          </a:prstGeom>
        </p:spPr>
      </p:pic>
    </p:spTree>
    <p:extLst>
      <p:ext uri="{BB962C8B-B14F-4D97-AF65-F5344CB8AC3E}">
        <p14:creationId xmlns:p14="http://schemas.microsoft.com/office/powerpoint/2010/main" val="3327176344"/>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a:xfrm>
            <a:off x="1356361" y="1530684"/>
            <a:ext cx="9456056" cy="3406140"/>
          </a:xfrm>
        </p:spPr>
        <p:txBody>
          <a:bodyPr anchor="ctr">
            <a:normAutofit/>
          </a:bodyPr>
          <a:lstStyle>
            <a:lvl1pPr algn="ctr">
              <a:lnSpc>
                <a:spcPct val="150000"/>
              </a:lnSpc>
              <a:spcAft>
                <a:spcPts val="600"/>
              </a:spcAft>
              <a:defRPr sz="2000" b="0" i="0">
                <a:solidFill>
                  <a:schemeClr val="accent6"/>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mn-lt"/>
                <a:cs typeface="Futura Medium" panose="020B0602020204020303" pitchFamily="34" charset="-79"/>
              </a:defRPr>
            </a:lvl1pPr>
          </a:lstStyle>
          <a:p>
            <a:fld id="{4A6A5D7F-B1E9-4CA8-8713-163F7B436028}" type="slidenum">
              <a:rPr lang="en-GB" smtClean="0"/>
              <a:t>‹#›</a:t>
            </a:fld>
            <a:endParaRPr lang="en-GB"/>
          </a:p>
        </p:txBody>
      </p:sp>
      <p:pic>
        <p:nvPicPr>
          <p:cNvPr id="6" name="Graphic 5">
            <a:extLst>
              <a:ext uri="{FF2B5EF4-FFF2-40B4-BE49-F238E27FC236}">
                <a16:creationId xmlns:a16="http://schemas.microsoft.com/office/drawing/2014/main" id="{FADB301D-F27D-DA40-9B5D-3DE9A4464FA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t="13039" r="9772" b="33719"/>
          <a:stretch/>
        </p:blipFill>
        <p:spPr>
          <a:xfrm>
            <a:off x="9951914" y="-351457"/>
            <a:ext cx="2572295" cy="1882140"/>
          </a:xfrm>
          <a:prstGeom prst="rect">
            <a:avLst/>
          </a:prstGeom>
        </p:spPr>
      </p:pic>
      <p:pic>
        <p:nvPicPr>
          <p:cNvPr id="8" name="Graphic 7">
            <a:extLst>
              <a:ext uri="{FF2B5EF4-FFF2-40B4-BE49-F238E27FC236}">
                <a16:creationId xmlns:a16="http://schemas.microsoft.com/office/drawing/2014/main" id="{34EC7FBB-A14B-2F42-98A1-ED109E77580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27169" r="18838" b="35806"/>
          <a:stretch/>
        </p:blipFill>
        <p:spPr>
          <a:xfrm rot="10800000">
            <a:off x="0" y="5517454"/>
            <a:ext cx="2369820" cy="1340546"/>
          </a:xfrm>
          <a:prstGeom prst="rect">
            <a:avLst/>
          </a:prstGeom>
        </p:spPr>
      </p:pic>
    </p:spTree>
    <p:extLst>
      <p:ext uri="{BB962C8B-B14F-4D97-AF65-F5344CB8AC3E}">
        <p14:creationId xmlns:p14="http://schemas.microsoft.com/office/powerpoint/2010/main" val="637797285"/>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ORANGE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a:xfrm>
            <a:off x="1356361" y="1530684"/>
            <a:ext cx="9456056" cy="3406140"/>
          </a:xfrm>
        </p:spPr>
        <p:txBody>
          <a:bodyPr anchor="ctr">
            <a:normAutofit/>
          </a:bodyPr>
          <a:lstStyle>
            <a:lvl1pPr algn="ctr">
              <a:lnSpc>
                <a:spcPct val="150000"/>
              </a:lnSpc>
              <a:spcAft>
                <a:spcPts val="600"/>
              </a:spcAft>
              <a:defRPr sz="2000" b="0" i="0">
                <a:solidFill>
                  <a:schemeClr val="bg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mn-lt"/>
                <a:cs typeface="Futura Medium" panose="020B0602020204020303" pitchFamily="34" charset="-79"/>
              </a:defRPr>
            </a:lvl1pPr>
          </a:lstStyle>
          <a:p>
            <a:fld id="{4A6A5D7F-B1E9-4CA8-8713-163F7B436028}" type="slidenum">
              <a:rPr lang="en-GB" smtClean="0"/>
              <a:t>‹#›</a:t>
            </a:fld>
            <a:endParaRPr lang="en-GB"/>
          </a:p>
        </p:txBody>
      </p:sp>
      <p:pic>
        <p:nvPicPr>
          <p:cNvPr id="6" name="Graphic 5">
            <a:extLst>
              <a:ext uri="{FF2B5EF4-FFF2-40B4-BE49-F238E27FC236}">
                <a16:creationId xmlns:a16="http://schemas.microsoft.com/office/drawing/2014/main" id="{FADB301D-F27D-DA40-9B5D-3DE9A4464FA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t="13039" r="9772" b="33719"/>
          <a:stretch/>
        </p:blipFill>
        <p:spPr>
          <a:xfrm>
            <a:off x="9951914" y="-351457"/>
            <a:ext cx="2572295" cy="1882140"/>
          </a:xfrm>
          <a:prstGeom prst="rect">
            <a:avLst/>
          </a:prstGeom>
        </p:spPr>
      </p:pic>
      <p:pic>
        <p:nvPicPr>
          <p:cNvPr id="8" name="Graphic 7">
            <a:extLst>
              <a:ext uri="{FF2B5EF4-FFF2-40B4-BE49-F238E27FC236}">
                <a16:creationId xmlns:a16="http://schemas.microsoft.com/office/drawing/2014/main" id="{34EC7FBB-A14B-2F42-98A1-ED109E77580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27169" r="18838" b="35806"/>
          <a:stretch/>
        </p:blipFill>
        <p:spPr>
          <a:xfrm rot="10800000">
            <a:off x="0" y="5517454"/>
            <a:ext cx="2369820" cy="1340546"/>
          </a:xfrm>
          <a:prstGeom prst="rect">
            <a:avLst/>
          </a:prstGeom>
        </p:spPr>
      </p:pic>
    </p:spTree>
    <p:extLst>
      <p:ext uri="{BB962C8B-B14F-4D97-AF65-F5344CB8AC3E}">
        <p14:creationId xmlns:p14="http://schemas.microsoft.com/office/powerpoint/2010/main" val="3603424702"/>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AGENTA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a:xfrm>
            <a:off x="1356361" y="1530684"/>
            <a:ext cx="9456056" cy="3406140"/>
          </a:xfrm>
        </p:spPr>
        <p:txBody>
          <a:bodyPr anchor="ctr">
            <a:normAutofit/>
          </a:bodyPr>
          <a:lstStyle>
            <a:lvl1pPr algn="ctr">
              <a:lnSpc>
                <a:spcPct val="150000"/>
              </a:lnSpc>
              <a:spcAft>
                <a:spcPts val="600"/>
              </a:spcAft>
              <a:defRPr sz="2000" b="0" i="0">
                <a:solidFill>
                  <a:schemeClr val="bg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mn-lt"/>
                <a:cs typeface="Futura Medium" panose="020B0602020204020303" pitchFamily="34" charset="-79"/>
              </a:defRPr>
            </a:lvl1pPr>
          </a:lstStyle>
          <a:p>
            <a:fld id="{4A6A5D7F-B1E9-4CA8-8713-163F7B436028}" type="slidenum">
              <a:rPr lang="en-GB" smtClean="0"/>
              <a:t>‹#›</a:t>
            </a:fld>
            <a:endParaRPr lang="en-GB"/>
          </a:p>
        </p:txBody>
      </p:sp>
      <p:pic>
        <p:nvPicPr>
          <p:cNvPr id="6" name="Graphic 5">
            <a:extLst>
              <a:ext uri="{FF2B5EF4-FFF2-40B4-BE49-F238E27FC236}">
                <a16:creationId xmlns:a16="http://schemas.microsoft.com/office/drawing/2014/main" id="{FADB301D-F27D-DA40-9B5D-3DE9A4464FA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t="13039" r="9772" b="33719"/>
          <a:stretch/>
        </p:blipFill>
        <p:spPr>
          <a:xfrm>
            <a:off x="9951914" y="-351457"/>
            <a:ext cx="2572295" cy="1882140"/>
          </a:xfrm>
          <a:prstGeom prst="rect">
            <a:avLst/>
          </a:prstGeom>
        </p:spPr>
      </p:pic>
      <p:pic>
        <p:nvPicPr>
          <p:cNvPr id="8" name="Graphic 7">
            <a:extLst>
              <a:ext uri="{FF2B5EF4-FFF2-40B4-BE49-F238E27FC236}">
                <a16:creationId xmlns:a16="http://schemas.microsoft.com/office/drawing/2014/main" id="{34EC7FBB-A14B-2F42-98A1-ED109E77580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27169" r="18838" b="35806"/>
          <a:stretch/>
        </p:blipFill>
        <p:spPr>
          <a:xfrm rot="10800000">
            <a:off x="0" y="5517454"/>
            <a:ext cx="2369820" cy="1340546"/>
          </a:xfrm>
          <a:prstGeom prst="rect">
            <a:avLst/>
          </a:prstGeom>
        </p:spPr>
      </p:pic>
    </p:spTree>
    <p:extLst>
      <p:ext uri="{BB962C8B-B14F-4D97-AF65-F5344CB8AC3E}">
        <p14:creationId xmlns:p14="http://schemas.microsoft.com/office/powerpoint/2010/main" val="1773866257"/>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GREY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a:xfrm>
            <a:off x="1356361" y="1530684"/>
            <a:ext cx="9456056" cy="3406140"/>
          </a:xfrm>
        </p:spPr>
        <p:txBody>
          <a:bodyPr anchor="ctr">
            <a:normAutofit/>
          </a:bodyPr>
          <a:lstStyle>
            <a:lvl1pPr algn="ctr">
              <a:lnSpc>
                <a:spcPct val="150000"/>
              </a:lnSpc>
              <a:spcAft>
                <a:spcPts val="600"/>
              </a:spcAft>
              <a:defRPr sz="2000" b="0" i="0">
                <a:solidFill>
                  <a:schemeClr val="bg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mn-lt"/>
                <a:cs typeface="Futura Medium" panose="020B0602020204020303" pitchFamily="34" charset="-79"/>
              </a:defRPr>
            </a:lvl1pPr>
          </a:lstStyle>
          <a:p>
            <a:fld id="{4A6A5D7F-B1E9-4CA8-8713-163F7B436028}" type="slidenum">
              <a:rPr lang="en-GB" smtClean="0"/>
              <a:t>‹#›</a:t>
            </a:fld>
            <a:endParaRPr lang="en-GB"/>
          </a:p>
        </p:txBody>
      </p:sp>
      <p:pic>
        <p:nvPicPr>
          <p:cNvPr id="6" name="Graphic 5">
            <a:extLst>
              <a:ext uri="{FF2B5EF4-FFF2-40B4-BE49-F238E27FC236}">
                <a16:creationId xmlns:a16="http://schemas.microsoft.com/office/drawing/2014/main" id="{FADB301D-F27D-DA40-9B5D-3DE9A4464FA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t="13039" r="9772" b="33719"/>
          <a:stretch/>
        </p:blipFill>
        <p:spPr>
          <a:xfrm>
            <a:off x="9951914" y="-351457"/>
            <a:ext cx="2572295" cy="1882140"/>
          </a:xfrm>
          <a:prstGeom prst="rect">
            <a:avLst/>
          </a:prstGeom>
        </p:spPr>
      </p:pic>
      <p:pic>
        <p:nvPicPr>
          <p:cNvPr id="8" name="Graphic 7">
            <a:extLst>
              <a:ext uri="{FF2B5EF4-FFF2-40B4-BE49-F238E27FC236}">
                <a16:creationId xmlns:a16="http://schemas.microsoft.com/office/drawing/2014/main" id="{34EC7FBB-A14B-2F42-98A1-ED109E77580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27169" r="18838" b="35806"/>
          <a:stretch/>
        </p:blipFill>
        <p:spPr>
          <a:xfrm rot="10800000">
            <a:off x="0" y="5517454"/>
            <a:ext cx="2369820" cy="1340546"/>
          </a:xfrm>
          <a:prstGeom prst="rect">
            <a:avLst/>
          </a:prstGeom>
        </p:spPr>
      </p:pic>
    </p:spTree>
    <p:extLst>
      <p:ext uri="{BB962C8B-B14F-4D97-AF65-F5344CB8AC3E}">
        <p14:creationId xmlns:p14="http://schemas.microsoft.com/office/powerpoint/2010/main" val="1513096669"/>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URQUOISE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a:xfrm>
            <a:off x="1356361" y="1530684"/>
            <a:ext cx="9456056" cy="3406140"/>
          </a:xfrm>
        </p:spPr>
        <p:txBody>
          <a:bodyPr anchor="ctr">
            <a:normAutofit/>
          </a:bodyPr>
          <a:lstStyle>
            <a:lvl1pPr algn="ctr">
              <a:lnSpc>
                <a:spcPct val="150000"/>
              </a:lnSpc>
              <a:spcAft>
                <a:spcPts val="600"/>
              </a:spcAft>
              <a:defRPr sz="2000" b="0" i="0">
                <a:solidFill>
                  <a:schemeClr val="bg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mn-lt"/>
                <a:cs typeface="Futura Medium" panose="020B0602020204020303" pitchFamily="34" charset="-79"/>
              </a:defRPr>
            </a:lvl1pPr>
          </a:lstStyle>
          <a:p>
            <a:fld id="{4A6A5D7F-B1E9-4CA8-8713-163F7B436028}" type="slidenum">
              <a:rPr lang="en-GB" smtClean="0"/>
              <a:t>‹#›</a:t>
            </a:fld>
            <a:endParaRPr lang="en-GB"/>
          </a:p>
        </p:txBody>
      </p:sp>
      <p:pic>
        <p:nvPicPr>
          <p:cNvPr id="6" name="Graphic 5">
            <a:extLst>
              <a:ext uri="{FF2B5EF4-FFF2-40B4-BE49-F238E27FC236}">
                <a16:creationId xmlns:a16="http://schemas.microsoft.com/office/drawing/2014/main" id="{FADB301D-F27D-DA40-9B5D-3DE9A4464FA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t="13039" r="9772" b="33719"/>
          <a:stretch/>
        </p:blipFill>
        <p:spPr>
          <a:xfrm>
            <a:off x="9951914" y="-351457"/>
            <a:ext cx="2572295" cy="1882140"/>
          </a:xfrm>
          <a:prstGeom prst="rect">
            <a:avLst/>
          </a:prstGeom>
        </p:spPr>
      </p:pic>
      <p:pic>
        <p:nvPicPr>
          <p:cNvPr id="8" name="Graphic 7">
            <a:extLst>
              <a:ext uri="{FF2B5EF4-FFF2-40B4-BE49-F238E27FC236}">
                <a16:creationId xmlns:a16="http://schemas.microsoft.com/office/drawing/2014/main" id="{34EC7FBB-A14B-2F42-98A1-ED109E77580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27169" r="18838" b="35806"/>
          <a:stretch/>
        </p:blipFill>
        <p:spPr>
          <a:xfrm rot="10800000">
            <a:off x="0" y="5517454"/>
            <a:ext cx="2369820" cy="1340546"/>
          </a:xfrm>
          <a:prstGeom prst="rect">
            <a:avLst/>
          </a:prstGeom>
        </p:spPr>
      </p:pic>
    </p:spTree>
    <p:extLst>
      <p:ext uri="{BB962C8B-B14F-4D97-AF65-F5344CB8AC3E}">
        <p14:creationId xmlns:p14="http://schemas.microsoft.com/office/powerpoint/2010/main" val="1635045673"/>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DIVID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EC37-8C6C-4947-B027-EA12C2445978}"/>
              </a:ext>
            </a:extLst>
          </p:cNvPr>
          <p:cNvSpPr>
            <a:spLocks noGrp="1"/>
          </p:cNvSpPr>
          <p:nvPr>
            <p:ph type="title" hasCustomPrompt="1"/>
          </p:nvPr>
        </p:nvSpPr>
        <p:spPr>
          <a:xfrm>
            <a:off x="2399400" y="0"/>
            <a:ext cx="7274988" cy="6858000"/>
          </a:xfrm>
        </p:spPr>
        <p:txBody>
          <a:bodyPr anchor="ctr">
            <a:normAutofit/>
          </a:bodyPr>
          <a:lstStyle>
            <a:lvl1pPr algn="l" defTabSz="914400" rtl="0" eaLnBrk="1" latinLnBrk="0" hangingPunct="1">
              <a:lnSpc>
                <a:spcPct val="90000"/>
              </a:lnSpc>
              <a:spcBef>
                <a:spcPct val="0"/>
              </a:spcBef>
              <a:buNone/>
              <a:defRPr lang="en-US" sz="4000" b="1" i="0" kern="1200" spc="0" dirty="0">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defRPr>
            </a:lvl1pPr>
          </a:lstStyle>
          <a:p>
            <a:r>
              <a:rPr lang="en-US"/>
              <a:t>CLICK TO EDIT MASTER TITLE STYLE</a:t>
            </a:r>
          </a:p>
        </p:txBody>
      </p:sp>
      <p:sp>
        <p:nvSpPr>
          <p:cNvPr id="6" name="Slide Number Placeholder 5">
            <a:extLst>
              <a:ext uri="{FF2B5EF4-FFF2-40B4-BE49-F238E27FC236}">
                <a16:creationId xmlns:a16="http://schemas.microsoft.com/office/drawing/2014/main" id="{E3DC1177-3790-764F-A378-7826DF224F40}"/>
              </a:ext>
            </a:extLst>
          </p:cNvPr>
          <p:cNvSpPr>
            <a:spLocks noGrp="1"/>
          </p:cNvSpPr>
          <p:nvPr>
            <p:ph type="sldNum" sz="quarter" idx="12"/>
          </p:nvPr>
        </p:nvSpPr>
        <p:spPr/>
        <p:txBody>
          <a:bodyPr/>
          <a:lstStyle>
            <a:lvl1pPr>
              <a:defRPr b="1" i="0">
                <a:solidFill>
                  <a:schemeClr val="bg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4" name="Freeform 3">
            <a:extLst>
              <a:ext uri="{FF2B5EF4-FFF2-40B4-BE49-F238E27FC236}">
                <a16:creationId xmlns:a16="http://schemas.microsoft.com/office/drawing/2014/main" id="{6B7A0059-C423-BA40-8C69-573F1B3C3443}"/>
              </a:ext>
            </a:extLst>
          </p:cNvPr>
          <p:cNvSpPr/>
          <p:nvPr/>
        </p:nvSpPr>
        <p:spPr>
          <a:xfrm>
            <a:off x="2526103" y="1432396"/>
            <a:ext cx="7148285" cy="4034971"/>
          </a:xfrm>
          <a:custGeom>
            <a:avLst/>
            <a:gdLst>
              <a:gd name="connsiteX0" fmla="*/ 7257 w 7148285"/>
              <a:gd name="connsiteY0" fmla="*/ 1081314 h 4034971"/>
              <a:gd name="connsiteX1" fmla="*/ 21771 w 7148285"/>
              <a:gd name="connsiteY1" fmla="*/ 0 h 4034971"/>
              <a:gd name="connsiteX2" fmla="*/ 7126514 w 7148285"/>
              <a:gd name="connsiteY2" fmla="*/ 7257 h 4034971"/>
              <a:gd name="connsiteX3" fmla="*/ 7148285 w 7148285"/>
              <a:gd name="connsiteY3" fmla="*/ 4034971 h 4034971"/>
              <a:gd name="connsiteX4" fmla="*/ 0 w 7148285"/>
              <a:gd name="connsiteY4" fmla="*/ 4027714 h 4034971"/>
              <a:gd name="connsiteX5" fmla="*/ 7257 w 7148285"/>
              <a:gd name="connsiteY5" fmla="*/ 2902857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8285" h="4034971">
                <a:moveTo>
                  <a:pt x="7257" y="1081314"/>
                </a:moveTo>
                <a:lnTo>
                  <a:pt x="21771" y="0"/>
                </a:lnTo>
                <a:lnTo>
                  <a:pt x="7126514" y="7257"/>
                </a:lnTo>
                <a:lnTo>
                  <a:pt x="7148285" y="4034971"/>
                </a:lnTo>
                <a:lnTo>
                  <a:pt x="0" y="4027714"/>
                </a:lnTo>
                <a:lnTo>
                  <a:pt x="7257" y="2902857"/>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695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EC37-8C6C-4947-B027-EA12C2445978}"/>
              </a:ext>
            </a:extLst>
          </p:cNvPr>
          <p:cNvSpPr>
            <a:spLocks noGrp="1"/>
          </p:cNvSpPr>
          <p:nvPr>
            <p:ph type="title" hasCustomPrompt="1"/>
          </p:nvPr>
        </p:nvSpPr>
        <p:spPr>
          <a:xfrm>
            <a:off x="2399400" y="0"/>
            <a:ext cx="7274988" cy="6858000"/>
          </a:xfrm>
        </p:spPr>
        <p:txBody>
          <a:bodyPr anchor="ctr">
            <a:normAutofit/>
          </a:bodyPr>
          <a:lstStyle>
            <a:lvl1pPr algn="l" defTabSz="914400" rtl="0" eaLnBrk="1" latinLnBrk="0" hangingPunct="1">
              <a:lnSpc>
                <a:spcPct val="90000"/>
              </a:lnSpc>
              <a:spcBef>
                <a:spcPct val="0"/>
              </a:spcBef>
              <a:buNone/>
              <a:defRPr lang="en-US" sz="4000" b="1" i="0" kern="1200" spc="0" dirty="0">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defRPr>
            </a:lvl1pPr>
          </a:lstStyle>
          <a:p>
            <a:r>
              <a:rPr lang="en-US"/>
              <a:t>CLICK TO EDIT MASTER TITLE STYLE</a:t>
            </a:r>
          </a:p>
        </p:txBody>
      </p:sp>
      <p:sp>
        <p:nvSpPr>
          <p:cNvPr id="6" name="Slide Number Placeholder 5">
            <a:extLst>
              <a:ext uri="{FF2B5EF4-FFF2-40B4-BE49-F238E27FC236}">
                <a16:creationId xmlns:a16="http://schemas.microsoft.com/office/drawing/2014/main" id="{E3DC1177-3790-764F-A378-7826DF224F40}"/>
              </a:ext>
            </a:extLst>
          </p:cNvPr>
          <p:cNvSpPr>
            <a:spLocks noGrp="1"/>
          </p:cNvSpPr>
          <p:nvPr>
            <p:ph type="sldNum" sz="quarter" idx="12"/>
          </p:nvPr>
        </p:nvSpPr>
        <p:spPr/>
        <p:txBody>
          <a:bodyPr/>
          <a:lstStyle>
            <a:lvl1pPr>
              <a:defRPr b="1" i="0">
                <a:solidFill>
                  <a:schemeClr val="bg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4" name="Freeform 3">
            <a:extLst>
              <a:ext uri="{FF2B5EF4-FFF2-40B4-BE49-F238E27FC236}">
                <a16:creationId xmlns:a16="http://schemas.microsoft.com/office/drawing/2014/main" id="{30ABD275-9950-1B44-BD48-8656AF01F507}"/>
              </a:ext>
            </a:extLst>
          </p:cNvPr>
          <p:cNvSpPr/>
          <p:nvPr/>
        </p:nvSpPr>
        <p:spPr>
          <a:xfrm>
            <a:off x="2526103" y="1432396"/>
            <a:ext cx="7148285" cy="4034971"/>
          </a:xfrm>
          <a:custGeom>
            <a:avLst/>
            <a:gdLst>
              <a:gd name="connsiteX0" fmla="*/ 7257 w 7148285"/>
              <a:gd name="connsiteY0" fmla="*/ 1081314 h 4034971"/>
              <a:gd name="connsiteX1" fmla="*/ 21771 w 7148285"/>
              <a:gd name="connsiteY1" fmla="*/ 0 h 4034971"/>
              <a:gd name="connsiteX2" fmla="*/ 7126514 w 7148285"/>
              <a:gd name="connsiteY2" fmla="*/ 7257 h 4034971"/>
              <a:gd name="connsiteX3" fmla="*/ 7148285 w 7148285"/>
              <a:gd name="connsiteY3" fmla="*/ 4034971 h 4034971"/>
              <a:gd name="connsiteX4" fmla="*/ 0 w 7148285"/>
              <a:gd name="connsiteY4" fmla="*/ 4027714 h 4034971"/>
              <a:gd name="connsiteX5" fmla="*/ 7257 w 7148285"/>
              <a:gd name="connsiteY5" fmla="*/ 2902857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8285" h="4034971">
                <a:moveTo>
                  <a:pt x="7257" y="1081314"/>
                </a:moveTo>
                <a:lnTo>
                  <a:pt x="21771" y="0"/>
                </a:lnTo>
                <a:lnTo>
                  <a:pt x="7126514" y="7257"/>
                </a:lnTo>
                <a:lnTo>
                  <a:pt x="7148285" y="4034971"/>
                </a:lnTo>
                <a:lnTo>
                  <a:pt x="0" y="4027714"/>
                </a:lnTo>
                <a:lnTo>
                  <a:pt x="7257" y="2902857"/>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051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UAL BRANDED 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EC37-8C6C-4947-B027-EA12C2445978}"/>
              </a:ext>
            </a:extLst>
          </p:cNvPr>
          <p:cNvSpPr>
            <a:spLocks noGrp="1"/>
          </p:cNvSpPr>
          <p:nvPr>
            <p:ph type="title" hasCustomPrompt="1"/>
          </p:nvPr>
        </p:nvSpPr>
        <p:spPr>
          <a:xfrm>
            <a:off x="2399400" y="0"/>
            <a:ext cx="7274988" cy="6858000"/>
          </a:xfrm>
        </p:spPr>
        <p:txBody>
          <a:bodyPr anchor="ctr">
            <a:normAutofit/>
          </a:bodyPr>
          <a:lstStyle>
            <a:lvl1pPr algn="l" defTabSz="914400" rtl="0" eaLnBrk="1" latinLnBrk="0" hangingPunct="1">
              <a:lnSpc>
                <a:spcPct val="90000"/>
              </a:lnSpc>
              <a:spcBef>
                <a:spcPct val="0"/>
              </a:spcBef>
              <a:buNone/>
              <a:defRPr lang="en-US" sz="4000" b="1" i="0" kern="1200" spc="0" dirty="0">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defRPr>
            </a:lvl1pPr>
          </a:lstStyle>
          <a:p>
            <a:r>
              <a:rPr lang="en-US"/>
              <a:t>CLICK TO EDIT MASTER TITLE STYLE</a:t>
            </a:r>
          </a:p>
        </p:txBody>
      </p:sp>
      <p:sp>
        <p:nvSpPr>
          <p:cNvPr id="6" name="Slide Number Placeholder 5">
            <a:extLst>
              <a:ext uri="{FF2B5EF4-FFF2-40B4-BE49-F238E27FC236}">
                <a16:creationId xmlns:a16="http://schemas.microsoft.com/office/drawing/2014/main" id="{E3DC1177-3790-764F-A378-7826DF224F40}"/>
              </a:ext>
            </a:extLst>
          </p:cNvPr>
          <p:cNvSpPr>
            <a:spLocks noGrp="1"/>
          </p:cNvSpPr>
          <p:nvPr>
            <p:ph type="sldNum" sz="quarter" idx="12"/>
          </p:nvPr>
        </p:nvSpPr>
        <p:spPr/>
        <p:txBody>
          <a:bodyPr/>
          <a:lstStyle>
            <a:lvl1pPr>
              <a:defRPr b="1" i="0">
                <a:solidFill>
                  <a:schemeClr val="bg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4" name="Picture Placeholder 3">
            <a:extLst>
              <a:ext uri="{FF2B5EF4-FFF2-40B4-BE49-F238E27FC236}">
                <a16:creationId xmlns:a16="http://schemas.microsoft.com/office/drawing/2014/main" id="{9FC77C8B-2A00-CF45-8E73-3E76784D8E12}"/>
              </a:ext>
            </a:extLst>
          </p:cNvPr>
          <p:cNvSpPr>
            <a:spLocks noGrp="1"/>
          </p:cNvSpPr>
          <p:nvPr>
            <p:ph type="pic" sz="quarter" idx="13" hasCustomPrompt="1"/>
          </p:nvPr>
        </p:nvSpPr>
        <p:spPr>
          <a:xfrm>
            <a:off x="9509760" y="5583936"/>
            <a:ext cx="2499360" cy="1019205"/>
          </a:xfrm>
        </p:spPr>
        <p:txBody>
          <a:bodyPr anchor="ctr"/>
          <a:lstStyle>
            <a:lvl1pPr marL="0" indent="0" algn="ctr">
              <a:buNone/>
              <a:defRPr>
                <a:solidFill>
                  <a:schemeClr val="bg1"/>
                </a:solidFill>
                <a:latin typeface="+mj-lt"/>
              </a:defRPr>
            </a:lvl1pPr>
          </a:lstStyle>
          <a:p>
            <a:r>
              <a:rPr lang="en-US"/>
              <a:t>client logo</a:t>
            </a:r>
          </a:p>
        </p:txBody>
      </p:sp>
      <p:pic>
        <p:nvPicPr>
          <p:cNvPr id="5" name="Picture 4">
            <a:extLst>
              <a:ext uri="{FF2B5EF4-FFF2-40B4-BE49-F238E27FC236}">
                <a16:creationId xmlns:a16="http://schemas.microsoft.com/office/drawing/2014/main" id="{9AA7EEFA-BE30-3649-83A4-7D4F20E9857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06977" y="293167"/>
            <a:ext cx="1565395" cy="506409"/>
          </a:xfrm>
          <a:prstGeom prst="rect">
            <a:avLst/>
          </a:prstGeom>
        </p:spPr>
      </p:pic>
      <p:sp>
        <p:nvSpPr>
          <p:cNvPr id="7" name="Freeform 6">
            <a:extLst>
              <a:ext uri="{FF2B5EF4-FFF2-40B4-BE49-F238E27FC236}">
                <a16:creationId xmlns:a16="http://schemas.microsoft.com/office/drawing/2014/main" id="{2233F0B9-791A-FC47-BAE9-6057ED1A1B73}"/>
              </a:ext>
            </a:extLst>
          </p:cNvPr>
          <p:cNvSpPr/>
          <p:nvPr/>
        </p:nvSpPr>
        <p:spPr>
          <a:xfrm>
            <a:off x="2526103" y="1432396"/>
            <a:ext cx="7148285" cy="4034971"/>
          </a:xfrm>
          <a:custGeom>
            <a:avLst/>
            <a:gdLst>
              <a:gd name="connsiteX0" fmla="*/ 7257 w 7148285"/>
              <a:gd name="connsiteY0" fmla="*/ 1081314 h 4034971"/>
              <a:gd name="connsiteX1" fmla="*/ 21771 w 7148285"/>
              <a:gd name="connsiteY1" fmla="*/ 0 h 4034971"/>
              <a:gd name="connsiteX2" fmla="*/ 7126514 w 7148285"/>
              <a:gd name="connsiteY2" fmla="*/ 7257 h 4034971"/>
              <a:gd name="connsiteX3" fmla="*/ 7148285 w 7148285"/>
              <a:gd name="connsiteY3" fmla="*/ 4034971 h 4034971"/>
              <a:gd name="connsiteX4" fmla="*/ 0 w 7148285"/>
              <a:gd name="connsiteY4" fmla="*/ 4027714 h 4034971"/>
              <a:gd name="connsiteX5" fmla="*/ 7257 w 7148285"/>
              <a:gd name="connsiteY5" fmla="*/ 2902857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8285" h="4034971">
                <a:moveTo>
                  <a:pt x="7257" y="1081314"/>
                </a:moveTo>
                <a:lnTo>
                  <a:pt x="21771" y="0"/>
                </a:lnTo>
                <a:lnTo>
                  <a:pt x="7126514" y="7257"/>
                </a:lnTo>
                <a:lnTo>
                  <a:pt x="7148285" y="4034971"/>
                </a:lnTo>
                <a:lnTo>
                  <a:pt x="0" y="4027714"/>
                </a:lnTo>
                <a:lnTo>
                  <a:pt x="7257" y="2902857"/>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414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DIVID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EC37-8C6C-4947-B027-EA12C2445978}"/>
              </a:ext>
            </a:extLst>
          </p:cNvPr>
          <p:cNvSpPr>
            <a:spLocks noGrp="1"/>
          </p:cNvSpPr>
          <p:nvPr>
            <p:ph type="title" hasCustomPrompt="1"/>
          </p:nvPr>
        </p:nvSpPr>
        <p:spPr>
          <a:xfrm>
            <a:off x="2399400" y="0"/>
            <a:ext cx="7274988" cy="6858000"/>
          </a:xfrm>
        </p:spPr>
        <p:txBody>
          <a:bodyPr anchor="ctr">
            <a:normAutofit/>
          </a:bodyPr>
          <a:lstStyle>
            <a:lvl1pPr algn="l" defTabSz="914400" rtl="0" eaLnBrk="1" latinLnBrk="0" hangingPunct="1">
              <a:lnSpc>
                <a:spcPct val="90000"/>
              </a:lnSpc>
              <a:spcBef>
                <a:spcPct val="0"/>
              </a:spcBef>
              <a:buNone/>
              <a:defRPr lang="en-US" sz="4000" b="1" i="0" kern="1200" spc="0" dirty="0">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defRPr>
            </a:lvl1pPr>
          </a:lstStyle>
          <a:p>
            <a:r>
              <a:rPr lang="en-US"/>
              <a:t>CLICK TO EDIT MASTER TITLE STYLE</a:t>
            </a:r>
          </a:p>
        </p:txBody>
      </p:sp>
      <p:sp>
        <p:nvSpPr>
          <p:cNvPr id="6" name="Slide Number Placeholder 5">
            <a:extLst>
              <a:ext uri="{FF2B5EF4-FFF2-40B4-BE49-F238E27FC236}">
                <a16:creationId xmlns:a16="http://schemas.microsoft.com/office/drawing/2014/main" id="{E3DC1177-3790-764F-A378-7826DF224F40}"/>
              </a:ext>
            </a:extLst>
          </p:cNvPr>
          <p:cNvSpPr>
            <a:spLocks noGrp="1"/>
          </p:cNvSpPr>
          <p:nvPr>
            <p:ph type="sldNum" sz="quarter" idx="12"/>
          </p:nvPr>
        </p:nvSpPr>
        <p:spPr/>
        <p:txBody>
          <a:bodyPr/>
          <a:lstStyle>
            <a:lvl1pPr>
              <a:defRPr b="1" i="0">
                <a:solidFill>
                  <a:schemeClr val="bg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4" name="Freeform 3">
            <a:extLst>
              <a:ext uri="{FF2B5EF4-FFF2-40B4-BE49-F238E27FC236}">
                <a16:creationId xmlns:a16="http://schemas.microsoft.com/office/drawing/2014/main" id="{CC7C5C11-942E-8343-A09F-A84F120EAC3C}"/>
              </a:ext>
            </a:extLst>
          </p:cNvPr>
          <p:cNvSpPr/>
          <p:nvPr/>
        </p:nvSpPr>
        <p:spPr>
          <a:xfrm>
            <a:off x="2526103" y="1432396"/>
            <a:ext cx="7148285" cy="4034971"/>
          </a:xfrm>
          <a:custGeom>
            <a:avLst/>
            <a:gdLst>
              <a:gd name="connsiteX0" fmla="*/ 7257 w 7148285"/>
              <a:gd name="connsiteY0" fmla="*/ 1081314 h 4034971"/>
              <a:gd name="connsiteX1" fmla="*/ 21771 w 7148285"/>
              <a:gd name="connsiteY1" fmla="*/ 0 h 4034971"/>
              <a:gd name="connsiteX2" fmla="*/ 7126514 w 7148285"/>
              <a:gd name="connsiteY2" fmla="*/ 7257 h 4034971"/>
              <a:gd name="connsiteX3" fmla="*/ 7148285 w 7148285"/>
              <a:gd name="connsiteY3" fmla="*/ 4034971 h 4034971"/>
              <a:gd name="connsiteX4" fmla="*/ 0 w 7148285"/>
              <a:gd name="connsiteY4" fmla="*/ 4027714 h 4034971"/>
              <a:gd name="connsiteX5" fmla="*/ 7257 w 7148285"/>
              <a:gd name="connsiteY5" fmla="*/ 2902857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8285" h="4034971">
                <a:moveTo>
                  <a:pt x="7257" y="1081314"/>
                </a:moveTo>
                <a:lnTo>
                  <a:pt x="21771" y="0"/>
                </a:lnTo>
                <a:lnTo>
                  <a:pt x="7126514" y="7257"/>
                </a:lnTo>
                <a:lnTo>
                  <a:pt x="7148285" y="4034971"/>
                </a:lnTo>
                <a:lnTo>
                  <a:pt x="0" y="4027714"/>
                </a:lnTo>
                <a:lnTo>
                  <a:pt x="7257" y="2902857"/>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641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DIVIDER MAGEN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EC37-8C6C-4947-B027-EA12C2445978}"/>
              </a:ext>
            </a:extLst>
          </p:cNvPr>
          <p:cNvSpPr>
            <a:spLocks noGrp="1"/>
          </p:cNvSpPr>
          <p:nvPr>
            <p:ph type="title" hasCustomPrompt="1"/>
          </p:nvPr>
        </p:nvSpPr>
        <p:spPr>
          <a:xfrm>
            <a:off x="2399400" y="0"/>
            <a:ext cx="7274988" cy="6858000"/>
          </a:xfrm>
        </p:spPr>
        <p:txBody>
          <a:bodyPr anchor="ctr">
            <a:normAutofit/>
          </a:bodyPr>
          <a:lstStyle>
            <a:lvl1pPr algn="l" defTabSz="914400" rtl="0" eaLnBrk="1" latinLnBrk="0" hangingPunct="1">
              <a:lnSpc>
                <a:spcPct val="90000"/>
              </a:lnSpc>
              <a:spcBef>
                <a:spcPct val="0"/>
              </a:spcBef>
              <a:buNone/>
              <a:defRPr lang="en-US" sz="4000" b="1" i="0" kern="1200" spc="0" dirty="0">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defRPr>
            </a:lvl1pPr>
          </a:lstStyle>
          <a:p>
            <a:r>
              <a:rPr lang="en-US"/>
              <a:t>CLICK TO EDIT MASTER TITLE STYLE</a:t>
            </a:r>
          </a:p>
        </p:txBody>
      </p:sp>
      <p:sp>
        <p:nvSpPr>
          <p:cNvPr id="6" name="Slide Number Placeholder 5">
            <a:extLst>
              <a:ext uri="{FF2B5EF4-FFF2-40B4-BE49-F238E27FC236}">
                <a16:creationId xmlns:a16="http://schemas.microsoft.com/office/drawing/2014/main" id="{E3DC1177-3790-764F-A378-7826DF224F40}"/>
              </a:ext>
            </a:extLst>
          </p:cNvPr>
          <p:cNvSpPr>
            <a:spLocks noGrp="1"/>
          </p:cNvSpPr>
          <p:nvPr>
            <p:ph type="sldNum" sz="quarter" idx="12"/>
          </p:nvPr>
        </p:nvSpPr>
        <p:spPr/>
        <p:txBody>
          <a:bodyPr/>
          <a:lstStyle>
            <a:lvl1pPr>
              <a:defRPr b="1" i="0">
                <a:solidFill>
                  <a:schemeClr val="bg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4" name="Freeform 3">
            <a:extLst>
              <a:ext uri="{FF2B5EF4-FFF2-40B4-BE49-F238E27FC236}">
                <a16:creationId xmlns:a16="http://schemas.microsoft.com/office/drawing/2014/main" id="{A9FEF987-40E4-0B42-AC16-B9FCDBDCA696}"/>
              </a:ext>
            </a:extLst>
          </p:cNvPr>
          <p:cNvSpPr/>
          <p:nvPr/>
        </p:nvSpPr>
        <p:spPr>
          <a:xfrm>
            <a:off x="2526103" y="1432396"/>
            <a:ext cx="7148285" cy="4034971"/>
          </a:xfrm>
          <a:custGeom>
            <a:avLst/>
            <a:gdLst>
              <a:gd name="connsiteX0" fmla="*/ 7257 w 7148285"/>
              <a:gd name="connsiteY0" fmla="*/ 1081314 h 4034971"/>
              <a:gd name="connsiteX1" fmla="*/ 21771 w 7148285"/>
              <a:gd name="connsiteY1" fmla="*/ 0 h 4034971"/>
              <a:gd name="connsiteX2" fmla="*/ 7126514 w 7148285"/>
              <a:gd name="connsiteY2" fmla="*/ 7257 h 4034971"/>
              <a:gd name="connsiteX3" fmla="*/ 7148285 w 7148285"/>
              <a:gd name="connsiteY3" fmla="*/ 4034971 h 4034971"/>
              <a:gd name="connsiteX4" fmla="*/ 0 w 7148285"/>
              <a:gd name="connsiteY4" fmla="*/ 4027714 h 4034971"/>
              <a:gd name="connsiteX5" fmla="*/ 7257 w 7148285"/>
              <a:gd name="connsiteY5" fmla="*/ 2902857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8285" h="4034971">
                <a:moveTo>
                  <a:pt x="7257" y="1081314"/>
                </a:moveTo>
                <a:lnTo>
                  <a:pt x="21771" y="0"/>
                </a:lnTo>
                <a:lnTo>
                  <a:pt x="7126514" y="7257"/>
                </a:lnTo>
                <a:lnTo>
                  <a:pt x="7148285" y="4034971"/>
                </a:lnTo>
                <a:lnTo>
                  <a:pt x="0" y="4027714"/>
                </a:lnTo>
                <a:lnTo>
                  <a:pt x="7257" y="2902857"/>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25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DIVIDER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EC37-8C6C-4947-B027-EA12C2445978}"/>
              </a:ext>
            </a:extLst>
          </p:cNvPr>
          <p:cNvSpPr>
            <a:spLocks noGrp="1"/>
          </p:cNvSpPr>
          <p:nvPr>
            <p:ph type="title" hasCustomPrompt="1"/>
          </p:nvPr>
        </p:nvSpPr>
        <p:spPr>
          <a:xfrm>
            <a:off x="2399400" y="0"/>
            <a:ext cx="7274988" cy="6858000"/>
          </a:xfrm>
        </p:spPr>
        <p:txBody>
          <a:bodyPr anchor="ctr">
            <a:normAutofit/>
          </a:bodyPr>
          <a:lstStyle>
            <a:lvl1pPr algn="l" defTabSz="914400" rtl="0" eaLnBrk="1" latinLnBrk="0" hangingPunct="1">
              <a:lnSpc>
                <a:spcPct val="90000"/>
              </a:lnSpc>
              <a:spcBef>
                <a:spcPct val="0"/>
              </a:spcBef>
              <a:buNone/>
              <a:defRPr lang="en-US" sz="4000" b="1" i="0" kern="1200" spc="0" dirty="0">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defRPr>
            </a:lvl1pPr>
          </a:lstStyle>
          <a:p>
            <a:r>
              <a:rPr lang="en-US"/>
              <a:t>CLICK TO EDIT MASTER TITLE STYLE</a:t>
            </a:r>
          </a:p>
        </p:txBody>
      </p:sp>
      <p:sp>
        <p:nvSpPr>
          <p:cNvPr id="6" name="Slide Number Placeholder 5">
            <a:extLst>
              <a:ext uri="{FF2B5EF4-FFF2-40B4-BE49-F238E27FC236}">
                <a16:creationId xmlns:a16="http://schemas.microsoft.com/office/drawing/2014/main" id="{E3DC1177-3790-764F-A378-7826DF224F40}"/>
              </a:ext>
            </a:extLst>
          </p:cNvPr>
          <p:cNvSpPr>
            <a:spLocks noGrp="1"/>
          </p:cNvSpPr>
          <p:nvPr>
            <p:ph type="sldNum" sz="quarter" idx="12"/>
          </p:nvPr>
        </p:nvSpPr>
        <p:spPr/>
        <p:txBody>
          <a:bodyPr/>
          <a:lstStyle>
            <a:lvl1pPr>
              <a:defRPr b="1" i="0">
                <a:solidFill>
                  <a:schemeClr val="bg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4" name="Freeform 3">
            <a:extLst>
              <a:ext uri="{FF2B5EF4-FFF2-40B4-BE49-F238E27FC236}">
                <a16:creationId xmlns:a16="http://schemas.microsoft.com/office/drawing/2014/main" id="{5BC4D801-6DD4-4A44-9721-04F3EE111BE1}"/>
              </a:ext>
            </a:extLst>
          </p:cNvPr>
          <p:cNvSpPr/>
          <p:nvPr/>
        </p:nvSpPr>
        <p:spPr>
          <a:xfrm>
            <a:off x="2526103" y="1432396"/>
            <a:ext cx="7148285" cy="4034971"/>
          </a:xfrm>
          <a:custGeom>
            <a:avLst/>
            <a:gdLst>
              <a:gd name="connsiteX0" fmla="*/ 7257 w 7148285"/>
              <a:gd name="connsiteY0" fmla="*/ 1081314 h 4034971"/>
              <a:gd name="connsiteX1" fmla="*/ 21771 w 7148285"/>
              <a:gd name="connsiteY1" fmla="*/ 0 h 4034971"/>
              <a:gd name="connsiteX2" fmla="*/ 7126514 w 7148285"/>
              <a:gd name="connsiteY2" fmla="*/ 7257 h 4034971"/>
              <a:gd name="connsiteX3" fmla="*/ 7148285 w 7148285"/>
              <a:gd name="connsiteY3" fmla="*/ 4034971 h 4034971"/>
              <a:gd name="connsiteX4" fmla="*/ 0 w 7148285"/>
              <a:gd name="connsiteY4" fmla="*/ 4027714 h 4034971"/>
              <a:gd name="connsiteX5" fmla="*/ 7257 w 7148285"/>
              <a:gd name="connsiteY5" fmla="*/ 2902857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8285" h="4034971">
                <a:moveTo>
                  <a:pt x="7257" y="1081314"/>
                </a:moveTo>
                <a:lnTo>
                  <a:pt x="21771" y="0"/>
                </a:lnTo>
                <a:lnTo>
                  <a:pt x="7126514" y="7257"/>
                </a:lnTo>
                <a:lnTo>
                  <a:pt x="7148285" y="4034971"/>
                </a:lnTo>
                <a:lnTo>
                  <a:pt x="0" y="4027714"/>
                </a:lnTo>
                <a:lnTo>
                  <a:pt x="7257" y="2902857"/>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752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DIVIDER TURQOU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EC37-8C6C-4947-B027-EA12C2445978}"/>
              </a:ext>
            </a:extLst>
          </p:cNvPr>
          <p:cNvSpPr>
            <a:spLocks noGrp="1"/>
          </p:cNvSpPr>
          <p:nvPr>
            <p:ph type="title" hasCustomPrompt="1"/>
          </p:nvPr>
        </p:nvSpPr>
        <p:spPr>
          <a:xfrm>
            <a:off x="2399400" y="0"/>
            <a:ext cx="7274988" cy="6858000"/>
          </a:xfrm>
        </p:spPr>
        <p:txBody>
          <a:bodyPr anchor="ctr">
            <a:normAutofit/>
          </a:bodyPr>
          <a:lstStyle>
            <a:lvl1pPr algn="l" defTabSz="914400" rtl="0" eaLnBrk="1" latinLnBrk="0" hangingPunct="1">
              <a:lnSpc>
                <a:spcPct val="90000"/>
              </a:lnSpc>
              <a:spcBef>
                <a:spcPct val="0"/>
              </a:spcBef>
              <a:buNone/>
              <a:defRPr lang="en-US" sz="4000" b="1" i="0" kern="1200" spc="0" dirty="0">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defRPr>
            </a:lvl1pPr>
          </a:lstStyle>
          <a:p>
            <a:r>
              <a:rPr lang="en-US"/>
              <a:t>CLICK TO EDIT MASTER TITLE STYLE</a:t>
            </a:r>
          </a:p>
        </p:txBody>
      </p:sp>
      <p:sp>
        <p:nvSpPr>
          <p:cNvPr id="6" name="Slide Number Placeholder 5">
            <a:extLst>
              <a:ext uri="{FF2B5EF4-FFF2-40B4-BE49-F238E27FC236}">
                <a16:creationId xmlns:a16="http://schemas.microsoft.com/office/drawing/2014/main" id="{E3DC1177-3790-764F-A378-7826DF224F40}"/>
              </a:ext>
            </a:extLst>
          </p:cNvPr>
          <p:cNvSpPr>
            <a:spLocks noGrp="1"/>
          </p:cNvSpPr>
          <p:nvPr>
            <p:ph type="sldNum" sz="quarter" idx="12"/>
          </p:nvPr>
        </p:nvSpPr>
        <p:spPr/>
        <p:txBody>
          <a:bodyPr/>
          <a:lstStyle>
            <a:lvl1pPr>
              <a:defRPr b="1" i="0">
                <a:solidFill>
                  <a:schemeClr val="bg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4" name="Freeform 3">
            <a:extLst>
              <a:ext uri="{FF2B5EF4-FFF2-40B4-BE49-F238E27FC236}">
                <a16:creationId xmlns:a16="http://schemas.microsoft.com/office/drawing/2014/main" id="{1948518D-3802-BD4F-8453-72F1620D3707}"/>
              </a:ext>
            </a:extLst>
          </p:cNvPr>
          <p:cNvSpPr/>
          <p:nvPr/>
        </p:nvSpPr>
        <p:spPr>
          <a:xfrm>
            <a:off x="2526103" y="1432396"/>
            <a:ext cx="7148285" cy="4034971"/>
          </a:xfrm>
          <a:custGeom>
            <a:avLst/>
            <a:gdLst>
              <a:gd name="connsiteX0" fmla="*/ 7257 w 7148285"/>
              <a:gd name="connsiteY0" fmla="*/ 1081314 h 4034971"/>
              <a:gd name="connsiteX1" fmla="*/ 21771 w 7148285"/>
              <a:gd name="connsiteY1" fmla="*/ 0 h 4034971"/>
              <a:gd name="connsiteX2" fmla="*/ 7126514 w 7148285"/>
              <a:gd name="connsiteY2" fmla="*/ 7257 h 4034971"/>
              <a:gd name="connsiteX3" fmla="*/ 7148285 w 7148285"/>
              <a:gd name="connsiteY3" fmla="*/ 4034971 h 4034971"/>
              <a:gd name="connsiteX4" fmla="*/ 0 w 7148285"/>
              <a:gd name="connsiteY4" fmla="*/ 4027714 h 4034971"/>
              <a:gd name="connsiteX5" fmla="*/ 7257 w 7148285"/>
              <a:gd name="connsiteY5" fmla="*/ 2902857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8285" h="4034971">
                <a:moveTo>
                  <a:pt x="7257" y="1081314"/>
                </a:moveTo>
                <a:lnTo>
                  <a:pt x="21771" y="0"/>
                </a:lnTo>
                <a:lnTo>
                  <a:pt x="7126514" y="7257"/>
                </a:lnTo>
                <a:lnTo>
                  <a:pt x="7148285" y="4034971"/>
                </a:lnTo>
                <a:lnTo>
                  <a:pt x="0" y="4027714"/>
                </a:lnTo>
                <a:lnTo>
                  <a:pt x="7257" y="2902857"/>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543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STIMONI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p:txBody>
          <a:bodyPr/>
          <a:lstStyle>
            <a:lvl1pPr>
              <a:defRPr b="0" i="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Yu Gothic UI" panose="020B0500000000000000" pitchFamily="34" charset="-128"/>
                <a:ea typeface="Yu Gothic UI" panose="020B0500000000000000" pitchFamily="34" charset="-128"/>
                <a:cs typeface="Futura Medium" panose="020B0602020204020303" pitchFamily="34" charset="-79"/>
              </a:defRPr>
            </a:lvl1pPr>
          </a:lstStyle>
          <a:p>
            <a:fld id="{4A6A5D7F-B1E9-4CA8-8713-163F7B436028}" type="slidenum">
              <a:rPr lang="en-GB" smtClean="0"/>
              <a:t>‹#›</a:t>
            </a:fld>
            <a:endParaRPr lang="en-GB"/>
          </a:p>
        </p:txBody>
      </p:sp>
      <p:sp>
        <p:nvSpPr>
          <p:cNvPr id="4" name="Freeform 3">
            <a:extLst>
              <a:ext uri="{FF2B5EF4-FFF2-40B4-BE49-F238E27FC236}">
                <a16:creationId xmlns:a16="http://schemas.microsoft.com/office/drawing/2014/main" id="{82326ECA-2A30-F84C-BD20-4953B4DFDA42}"/>
              </a:ext>
            </a:extLst>
          </p:cNvPr>
          <p:cNvSpPr/>
          <p:nvPr/>
        </p:nvSpPr>
        <p:spPr>
          <a:xfrm rot="10800000">
            <a:off x="3367133" y="5606419"/>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5" name="Freeform 4">
            <a:extLst>
              <a:ext uri="{FF2B5EF4-FFF2-40B4-BE49-F238E27FC236}">
                <a16:creationId xmlns:a16="http://schemas.microsoft.com/office/drawing/2014/main" id="{4F0032E7-124E-6E41-A3E9-72233CD6C97A}"/>
              </a:ext>
            </a:extLst>
          </p:cNvPr>
          <p:cNvSpPr/>
          <p:nvPr/>
        </p:nvSpPr>
        <p:spPr>
          <a:xfrm>
            <a:off x="518102" y="1099963"/>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6" name="Rectangle 5">
            <a:extLst>
              <a:ext uri="{FF2B5EF4-FFF2-40B4-BE49-F238E27FC236}">
                <a16:creationId xmlns:a16="http://schemas.microsoft.com/office/drawing/2014/main" id="{FB25EA1F-747C-BD4B-A553-5F186AEF4AF2}"/>
              </a:ext>
            </a:extLst>
          </p:cNvPr>
          <p:cNvSpPr/>
          <p:nvPr/>
        </p:nvSpPr>
        <p:spPr>
          <a:xfrm>
            <a:off x="637236" y="1852897"/>
            <a:ext cx="2989857" cy="3989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684000" rIns="288000" rtlCol="0" anchor="t"/>
          <a:lstStyle/>
          <a:p>
            <a:endParaRPr lang="en-US" sz="1200">
              <a:latin typeface="Yu Gothic UI Semilight" panose="020B0400000000000000" pitchFamily="34" charset="-128"/>
              <a:ea typeface="Yu Gothic UI Semilight" panose="020B0400000000000000" pitchFamily="34" charset="-128"/>
              <a:cs typeface="Arial" panose="020B0604020202020204" pitchFamily="34" charset="0"/>
            </a:endParaRPr>
          </a:p>
        </p:txBody>
      </p:sp>
      <p:sp>
        <p:nvSpPr>
          <p:cNvPr id="8" name="Freeform 7">
            <a:extLst>
              <a:ext uri="{FF2B5EF4-FFF2-40B4-BE49-F238E27FC236}">
                <a16:creationId xmlns:a16="http://schemas.microsoft.com/office/drawing/2014/main" id="{4B78636A-A0DB-044B-A7A7-561DE00167E7}"/>
              </a:ext>
            </a:extLst>
          </p:cNvPr>
          <p:cNvSpPr/>
          <p:nvPr/>
        </p:nvSpPr>
        <p:spPr>
          <a:xfrm rot="10800000">
            <a:off x="7000019" y="5606419"/>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9" name="Freeform 8">
            <a:extLst>
              <a:ext uri="{FF2B5EF4-FFF2-40B4-BE49-F238E27FC236}">
                <a16:creationId xmlns:a16="http://schemas.microsoft.com/office/drawing/2014/main" id="{79FF1606-678A-5441-9C7E-D0B30B4D0E45}"/>
              </a:ext>
            </a:extLst>
          </p:cNvPr>
          <p:cNvSpPr/>
          <p:nvPr/>
        </p:nvSpPr>
        <p:spPr>
          <a:xfrm>
            <a:off x="4150988" y="1099963"/>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10" name="Rectangle 9">
            <a:extLst>
              <a:ext uri="{FF2B5EF4-FFF2-40B4-BE49-F238E27FC236}">
                <a16:creationId xmlns:a16="http://schemas.microsoft.com/office/drawing/2014/main" id="{B82B81B2-E353-6F47-B624-A02B59BED1A0}"/>
              </a:ext>
            </a:extLst>
          </p:cNvPr>
          <p:cNvSpPr/>
          <p:nvPr/>
        </p:nvSpPr>
        <p:spPr>
          <a:xfrm>
            <a:off x="4270122" y="1852897"/>
            <a:ext cx="2989857" cy="3989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684000" rIns="288000" rtlCol="0" anchor="t"/>
          <a:lstStyle/>
          <a:p>
            <a:endParaRPr lang="en-US" sz="1200" i="1">
              <a:latin typeface="Yu Gothic UI Semilight" panose="020B0400000000000000" pitchFamily="34" charset="-128"/>
              <a:ea typeface="Yu Gothic UI Semilight" panose="020B0400000000000000" pitchFamily="34" charset="-128"/>
              <a:cs typeface="Arial" panose="020B0604020202020204" pitchFamily="34" charset="0"/>
            </a:endParaRPr>
          </a:p>
        </p:txBody>
      </p:sp>
      <p:sp>
        <p:nvSpPr>
          <p:cNvPr id="11" name="Freeform 10">
            <a:extLst>
              <a:ext uri="{FF2B5EF4-FFF2-40B4-BE49-F238E27FC236}">
                <a16:creationId xmlns:a16="http://schemas.microsoft.com/office/drawing/2014/main" id="{8073C584-E1F5-BF4A-BCFA-2429F922AE2E}"/>
              </a:ext>
            </a:extLst>
          </p:cNvPr>
          <p:cNvSpPr/>
          <p:nvPr/>
        </p:nvSpPr>
        <p:spPr>
          <a:xfrm rot="10800000">
            <a:off x="10664750" y="5606419"/>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12" name="Freeform 11">
            <a:extLst>
              <a:ext uri="{FF2B5EF4-FFF2-40B4-BE49-F238E27FC236}">
                <a16:creationId xmlns:a16="http://schemas.microsoft.com/office/drawing/2014/main" id="{2176F8F6-920A-E84A-B68A-CBC4319689EB}"/>
              </a:ext>
            </a:extLst>
          </p:cNvPr>
          <p:cNvSpPr/>
          <p:nvPr/>
        </p:nvSpPr>
        <p:spPr>
          <a:xfrm>
            <a:off x="7815719" y="1099963"/>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13" name="Rectangle 12">
            <a:extLst>
              <a:ext uri="{FF2B5EF4-FFF2-40B4-BE49-F238E27FC236}">
                <a16:creationId xmlns:a16="http://schemas.microsoft.com/office/drawing/2014/main" id="{B7C24585-5B96-8C4E-AC3E-631535C7E204}"/>
              </a:ext>
            </a:extLst>
          </p:cNvPr>
          <p:cNvSpPr/>
          <p:nvPr/>
        </p:nvSpPr>
        <p:spPr>
          <a:xfrm>
            <a:off x="7934853" y="1852897"/>
            <a:ext cx="2989857" cy="3989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684000" rIns="288000" rtlCol="0" anchor="t"/>
          <a:lstStyle/>
          <a:p>
            <a:endParaRPr lang="en-US" sz="1200" i="1">
              <a:latin typeface="Yu Gothic UI Semilight" panose="020B0400000000000000" pitchFamily="34" charset="-128"/>
              <a:ea typeface="Yu Gothic UI Semilight" panose="020B0400000000000000" pitchFamily="34" charset="-128"/>
              <a:cs typeface="Arial" panose="020B0604020202020204" pitchFamily="34" charset="0"/>
            </a:endParaRPr>
          </a:p>
        </p:txBody>
      </p:sp>
      <p:pic>
        <p:nvPicPr>
          <p:cNvPr id="14" name="Graphic 13">
            <a:extLst>
              <a:ext uri="{FF2B5EF4-FFF2-40B4-BE49-F238E27FC236}">
                <a16:creationId xmlns:a16="http://schemas.microsoft.com/office/drawing/2014/main" id="{C897DA3C-2822-F34D-9F2E-D9577FED101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23792" r="22417" b="40082"/>
          <a:stretch/>
        </p:blipFill>
        <p:spPr>
          <a:xfrm>
            <a:off x="3088286" y="1852897"/>
            <a:ext cx="537274" cy="310224"/>
          </a:xfrm>
          <a:prstGeom prst="rect">
            <a:avLst/>
          </a:prstGeom>
        </p:spPr>
      </p:pic>
      <p:pic>
        <p:nvPicPr>
          <p:cNvPr id="15" name="Graphic 14">
            <a:extLst>
              <a:ext uri="{FF2B5EF4-FFF2-40B4-BE49-F238E27FC236}">
                <a16:creationId xmlns:a16="http://schemas.microsoft.com/office/drawing/2014/main" id="{ABEBD96A-17AF-F14B-B72B-E1486ADCF00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23792" r="22417" b="40082"/>
          <a:stretch/>
        </p:blipFill>
        <p:spPr>
          <a:xfrm rot="10800000">
            <a:off x="637235" y="5544520"/>
            <a:ext cx="516062" cy="297977"/>
          </a:xfrm>
          <a:prstGeom prst="rect">
            <a:avLst/>
          </a:prstGeom>
        </p:spPr>
      </p:pic>
      <p:pic>
        <p:nvPicPr>
          <p:cNvPr id="16" name="Graphic 15">
            <a:extLst>
              <a:ext uri="{FF2B5EF4-FFF2-40B4-BE49-F238E27FC236}">
                <a16:creationId xmlns:a16="http://schemas.microsoft.com/office/drawing/2014/main" id="{4EDFF44B-DBC9-5D4C-812B-4C2CD8A113F0}"/>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23792" r="22417" b="40082"/>
          <a:stretch/>
        </p:blipFill>
        <p:spPr>
          <a:xfrm>
            <a:off x="6722705" y="1852897"/>
            <a:ext cx="537274" cy="310224"/>
          </a:xfrm>
          <a:prstGeom prst="rect">
            <a:avLst/>
          </a:prstGeom>
        </p:spPr>
      </p:pic>
      <p:pic>
        <p:nvPicPr>
          <p:cNvPr id="17" name="Graphic 16">
            <a:extLst>
              <a:ext uri="{FF2B5EF4-FFF2-40B4-BE49-F238E27FC236}">
                <a16:creationId xmlns:a16="http://schemas.microsoft.com/office/drawing/2014/main" id="{E99F3518-4383-FB48-92FD-79E6C08660A6}"/>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23792" r="22417" b="40082"/>
          <a:stretch/>
        </p:blipFill>
        <p:spPr>
          <a:xfrm rot="10800000">
            <a:off x="4263269" y="5544520"/>
            <a:ext cx="516062" cy="297977"/>
          </a:xfrm>
          <a:prstGeom prst="rect">
            <a:avLst/>
          </a:prstGeom>
        </p:spPr>
      </p:pic>
      <p:pic>
        <p:nvPicPr>
          <p:cNvPr id="18" name="Graphic 17">
            <a:extLst>
              <a:ext uri="{FF2B5EF4-FFF2-40B4-BE49-F238E27FC236}">
                <a16:creationId xmlns:a16="http://schemas.microsoft.com/office/drawing/2014/main" id="{3BBE7B54-7C89-C64E-930F-54E712DE50C4}"/>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23792" r="22417" b="40082"/>
          <a:stretch/>
        </p:blipFill>
        <p:spPr>
          <a:xfrm>
            <a:off x="10387436" y="1852897"/>
            <a:ext cx="537274" cy="310224"/>
          </a:xfrm>
          <a:prstGeom prst="rect">
            <a:avLst/>
          </a:prstGeom>
        </p:spPr>
      </p:pic>
      <p:pic>
        <p:nvPicPr>
          <p:cNvPr id="19" name="Graphic 18">
            <a:extLst>
              <a:ext uri="{FF2B5EF4-FFF2-40B4-BE49-F238E27FC236}">
                <a16:creationId xmlns:a16="http://schemas.microsoft.com/office/drawing/2014/main" id="{8B4FC4C1-D1A6-0249-BD45-87CDF24D270C}"/>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23792" r="22417" b="40082"/>
          <a:stretch/>
        </p:blipFill>
        <p:spPr>
          <a:xfrm rot="10800000">
            <a:off x="7929082" y="5544520"/>
            <a:ext cx="516062" cy="297977"/>
          </a:xfrm>
          <a:prstGeom prst="rect">
            <a:avLst/>
          </a:prstGeom>
        </p:spPr>
      </p:pic>
      <p:sp>
        <p:nvSpPr>
          <p:cNvPr id="21" name="Content Placeholder 19">
            <a:extLst>
              <a:ext uri="{FF2B5EF4-FFF2-40B4-BE49-F238E27FC236}">
                <a16:creationId xmlns:a16="http://schemas.microsoft.com/office/drawing/2014/main" id="{927A5124-4FC2-AF4A-AD9A-33A84CCE9FA0}"/>
              </a:ext>
            </a:extLst>
          </p:cNvPr>
          <p:cNvSpPr>
            <a:spLocks noGrp="1"/>
          </p:cNvSpPr>
          <p:nvPr>
            <p:ph sz="quarter" idx="10"/>
          </p:nvPr>
        </p:nvSpPr>
        <p:spPr>
          <a:xfrm>
            <a:off x="890588" y="2227699"/>
            <a:ext cx="2607355" cy="3237946"/>
          </a:xfrm>
        </p:spPr>
        <p:txBody>
          <a:bodyPr lIns="0">
            <a:normAutofit/>
          </a:bodyPr>
          <a:lstStyle>
            <a:lvl1pPr marL="0" indent="0">
              <a:lnSpc>
                <a:spcPct val="100000"/>
              </a:lnSpc>
              <a:spcBef>
                <a:spcPts val="0"/>
              </a:spcBef>
              <a:spcAft>
                <a:spcPts val="0"/>
              </a:spcAft>
              <a:buNone/>
              <a:defRPr sz="1050" b="0" i="1">
                <a:solidFill>
                  <a:schemeClr val="bg1"/>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a:solidFill>
                  <a:schemeClr val="bg1"/>
                </a:solidFill>
              </a:defRPr>
            </a:lvl2pPr>
            <a:lvl3pPr marL="447675" indent="0">
              <a:buNone/>
              <a:defRPr>
                <a:solidFill>
                  <a:schemeClr val="bg1"/>
                </a:solidFill>
              </a:defRPr>
            </a:lvl3pPr>
            <a:lvl4pPr marL="622300" indent="0">
              <a:buNone/>
              <a:defRPr>
                <a:solidFill>
                  <a:schemeClr val="bg1"/>
                </a:solidFill>
              </a:defRPr>
            </a:lvl4pPr>
            <a:lvl5pPr marL="800100" indent="0">
              <a:buNone/>
              <a:defRPr>
                <a:solidFill>
                  <a:schemeClr val="bg1"/>
                </a:solidFill>
              </a:defRPr>
            </a:lvl5pPr>
          </a:lstStyle>
          <a:p>
            <a:pPr lvl="0"/>
            <a:r>
              <a:rPr lang="en-US"/>
              <a:t>Click to edit Master text styles</a:t>
            </a:r>
          </a:p>
        </p:txBody>
      </p:sp>
      <p:sp>
        <p:nvSpPr>
          <p:cNvPr id="22" name="Content Placeholder 19">
            <a:extLst>
              <a:ext uri="{FF2B5EF4-FFF2-40B4-BE49-F238E27FC236}">
                <a16:creationId xmlns:a16="http://schemas.microsoft.com/office/drawing/2014/main" id="{15216558-9E3A-EA4A-8599-82D2CF12DAFB}"/>
              </a:ext>
            </a:extLst>
          </p:cNvPr>
          <p:cNvSpPr>
            <a:spLocks noGrp="1"/>
          </p:cNvSpPr>
          <p:nvPr>
            <p:ph sz="quarter" idx="11"/>
          </p:nvPr>
        </p:nvSpPr>
        <p:spPr>
          <a:xfrm>
            <a:off x="4521299" y="2227699"/>
            <a:ext cx="2607355" cy="3237946"/>
          </a:xfrm>
        </p:spPr>
        <p:txBody>
          <a:bodyPr lIns="0">
            <a:normAutofit/>
          </a:bodyPr>
          <a:lstStyle>
            <a:lvl1pPr marL="0" indent="0">
              <a:lnSpc>
                <a:spcPct val="100000"/>
              </a:lnSpc>
              <a:spcBef>
                <a:spcPts val="0"/>
              </a:spcBef>
              <a:spcAft>
                <a:spcPts val="0"/>
              </a:spcAft>
              <a:buNone/>
              <a:defRPr sz="1050" b="0" i="1">
                <a:solidFill>
                  <a:schemeClr val="bg1"/>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a:solidFill>
                  <a:schemeClr val="bg1"/>
                </a:solidFill>
              </a:defRPr>
            </a:lvl2pPr>
            <a:lvl3pPr marL="447675" indent="0">
              <a:buNone/>
              <a:defRPr>
                <a:solidFill>
                  <a:schemeClr val="bg1"/>
                </a:solidFill>
              </a:defRPr>
            </a:lvl3pPr>
            <a:lvl4pPr marL="622300" indent="0">
              <a:buNone/>
              <a:defRPr>
                <a:solidFill>
                  <a:schemeClr val="bg1"/>
                </a:solidFill>
              </a:defRPr>
            </a:lvl4pPr>
            <a:lvl5pPr marL="800100" indent="0">
              <a:buNone/>
              <a:defRPr>
                <a:solidFill>
                  <a:schemeClr val="bg1"/>
                </a:solidFill>
              </a:defRPr>
            </a:lvl5pPr>
          </a:lstStyle>
          <a:p>
            <a:pPr lvl="0"/>
            <a:r>
              <a:rPr lang="en-US"/>
              <a:t>Click to edit Master text styles</a:t>
            </a:r>
          </a:p>
        </p:txBody>
      </p:sp>
      <p:sp>
        <p:nvSpPr>
          <p:cNvPr id="23" name="Content Placeholder 19">
            <a:extLst>
              <a:ext uri="{FF2B5EF4-FFF2-40B4-BE49-F238E27FC236}">
                <a16:creationId xmlns:a16="http://schemas.microsoft.com/office/drawing/2014/main" id="{9B01AC84-BC4A-9843-9840-88D7A5C53E01}"/>
              </a:ext>
            </a:extLst>
          </p:cNvPr>
          <p:cNvSpPr>
            <a:spLocks noGrp="1"/>
          </p:cNvSpPr>
          <p:nvPr>
            <p:ph sz="quarter" idx="12"/>
          </p:nvPr>
        </p:nvSpPr>
        <p:spPr>
          <a:xfrm>
            <a:off x="8126103" y="2227699"/>
            <a:ext cx="2607355" cy="3237946"/>
          </a:xfrm>
        </p:spPr>
        <p:txBody>
          <a:bodyPr lIns="0">
            <a:normAutofit/>
          </a:bodyPr>
          <a:lstStyle>
            <a:lvl1pPr marL="0" indent="0">
              <a:lnSpc>
                <a:spcPct val="100000"/>
              </a:lnSpc>
              <a:spcBef>
                <a:spcPts val="0"/>
              </a:spcBef>
              <a:spcAft>
                <a:spcPts val="0"/>
              </a:spcAft>
              <a:buNone/>
              <a:defRPr sz="1050" b="0" i="1">
                <a:solidFill>
                  <a:schemeClr val="bg1"/>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a:solidFill>
                  <a:schemeClr val="bg1"/>
                </a:solidFill>
              </a:defRPr>
            </a:lvl2pPr>
            <a:lvl3pPr marL="447675" indent="0">
              <a:buNone/>
              <a:defRPr>
                <a:solidFill>
                  <a:schemeClr val="bg1"/>
                </a:solidFill>
              </a:defRPr>
            </a:lvl3pPr>
            <a:lvl4pPr marL="622300" indent="0">
              <a:buNone/>
              <a:defRPr>
                <a:solidFill>
                  <a:schemeClr val="bg1"/>
                </a:solidFill>
              </a:defRPr>
            </a:lvl4pPr>
            <a:lvl5pPr marL="800100" indent="0">
              <a:buNone/>
              <a:defRPr>
                <a:solidFill>
                  <a:schemeClr val="bg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CB2A2209-38FC-F443-8906-7DEE4AE22ED5}"/>
              </a:ext>
            </a:extLst>
          </p:cNvPr>
          <p:cNvSpPr>
            <a:spLocks noGrp="1"/>
          </p:cNvSpPr>
          <p:nvPr>
            <p:ph type="pic" sz="quarter" idx="13" hasCustomPrompt="1"/>
          </p:nvPr>
        </p:nvSpPr>
        <p:spPr>
          <a:xfrm>
            <a:off x="749477" y="1201915"/>
            <a:ext cx="1612625" cy="485517"/>
          </a:xfrm>
        </p:spPr>
        <p:txBody>
          <a:bodyPr anchor="ctr">
            <a:normAutofit/>
          </a:bodyPr>
          <a:lstStyle>
            <a:lvl1pPr marL="0" indent="0" algn="ctr">
              <a:buNone/>
              <a:defRPr sz="1600">
                <a:solidFill>
                  <a:srgbClr val="FF0000"/>
                </a:solidFill>
                <a:latin typeface="Yu Gothic UI Semilight" panose="020B0400000000000000" pitchFamily="34" charset="-128"/>
                <a:ea typeface="Yu Gothic UI Semilight" panose="020B0400000000000000" pitchFamily="34" charset="-128"/>
              </a:defRPr>
            </a:lvl1pPr>
          </a:lstStyle>
          <a:p>
            <a:r>
              <a:rPr lang="en-US"/>
              <a:t>Logo</a:t>
            </a:r>
          </a:p>
        </p:txBody>
      </p:sp>
      <p:sp>
        <p:nvSpPr>
          <p:cNvPr id="27" name="Picture Placeholder 7">
            <a:extLst>
              <a:ext uri="{FF2B5EF4-FFF2-40B4-BE49-F238E27FC236}">
                <a16:creationId xmlns:a16="http://schemas.microsoft.com/office/drawing/2014/main" id="{CDE7CAC4-5DF3-1240-8379-3CE04E109578}"/>
              </a:ext>
            </a:extLst>
          </p:cNvPr>
          <p:cNvSpPr>
            <a:spLocks noGrp="1"/>
          </p:cNvSpPr>
          <p:nvPr>
            <p:ph type="pic" sz="quarter" idx="14" hasCustomPrompt="1"/>
          </p:nvPr>
        </p:nvSpPr>
        <p:spPr>
          <a:xfrm>
            <a:off x="4381362" y="1201915"/>
            <a:ext cx="1612625" cy="485517"/>
          </a:xfrm>
        </p:spPr>
        <p:txBody>
          <a:bodyPr anchor="ctr">
            <a:normAutofit/>
          </a:bodyPr>
          <a:lstStyle>
            <a:lvl1pPr marL="0" indent="0" algn="ctr">
              <a:buNone/>
              <a:defRPr sz="1600">
                <a:solidFill>
                  <a:srgbClr val="FF0000"/>
                </a:solidFill>
                <a:latin typeface="Yu Gothic UI Semilight" panose="020B0400000000000000" pitchFamily="34" charset="-128"/>
                <a:ea typeface="Yu Gothic UI Semilight" panose="020B0400000000000000" pitchFamily="34" charset="-128"/>
              </a:defRPr>
            </a:lvl1pPr>
          </a:lstStyle>
          <a:p>
            <a:r>
              <a:rPr lang="en-US"/>
              <a:t>Logo</a:t>
            </a:r>
          </a:p>
        </p:txBody>
      </p:sp>
      <p:sp>
        <p:nvSpPr>
          <p:cNvPr id="28" name="Picture Placeholder 7">
            <a:extLst>
              <a:ext uri="{FF2B5EF4-FFF2-40B4-BE49-F238E27FC236}">
                <a16:creationId xmlns:a16="http://schemas.microsoft.com/office/drawing/2014/main" id="{6CF2627D-30DD-E143-89DE-B8D87AA81885}"/>
              </a:ext>
            </a:extLst>
          </p:cNvPr>
          <p:cNvSpPr>
            <a:spLocks noGrp="1"/>
          </p:cNvSpPr>
          <p:nvPr>
            <p:ph type="pic" sz="quarter" idx="15" hasCustomPrompt="1"/>
          </p:nvPr>
        </p:nvSpPr>
        <p:spPr>
          <a:xfrm>
            <a:off x="7986166" y="1201915"/>
            <a:ext cx="1612625" cy="485517"/>
          </a:xfrm>
        </p:spPr>
        <p:txBody>
          <a:bodyPr anchor="ctr">
            <a:normAutofit/>
          </a:bodyPr>
          <a:lstStyle>
            <a:lvl1pPr marL="0" indent="0" algn="ctr">
              <a:buNone/>
              <a:defRPr sz="1600">
                <a:solidFill>
                  <a:srgbClr val="FF0000"/>
                </a:solidFill>
                <a:latin typeface="Yu Gothic UI Semilight" panose="020B0400000000000000" pitchFamily="34" charset="-128"/>
                <a:ea typeface="Yu Gothic UI Semilight" panose="020B0400000000000000" pitchFamily="34" charset="-128"/>
              </a:defRPr>
            </a:lvl1pPr>
          </a:lstStyle>
          <a:p>
            <a:r>
              <a:rPr lang="en-US"/>
              <a:t>Logo</a:t>
            </a:r>
          </a:p>
        </p:txBody>
      </p:sp>
    </p:spTree>
    <p:extLst>
      <p:ext uri="{BB962C8B-B14F-4D97-AF65-F5344CB8AC3E}">
        <p14:creationId xmlns:p14="http://schemas.microsoft.com/office/powerpoint/2010/main" val="2451726616"/>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p:txBody>
          <a:bodyPr/>
          <a:lstStyle>
            <a:lvl1pPr>
              <a:defRPr b="0" i="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fld id="{4A6A5D7F-B1E9-4CA8-8713-163F7B436028}" type="slidenum">
              <a:rPr lang="en-GB" smtClean="0"/>
              <a:t>‹#›</a:t>
            </a:fld>
            <a:endParaRPr lang="en-GB"/>
          </a:p>
        </p:txBody>
      </p:sp>
      <p:sp>
        <p:nvSpPr>
          <p:cNvPr id="25" name="Freeform 24">
            <a:extLst>
              <a:ext uri="{FF2B5EF4-FFF2-40B4-BE49-F238E27FC236}">
                <a16:creationId xmlns:a16="http://schemas.microsoft.com/office/drawing/2014/main" id="{26BAD1F5-511E-2744-BDDE-39D6699EAAD6}"/>
              </a:ext>
            </a:extLst>
          </p:cNvPr>
          <p:cNvSpPr/>
          <p:nvPr/>
        </p:nvSpPr>
        <p:spPr>
          <a:xfrm rot="10800000">
            <a:off x="3367133" y="5691923"/>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26" name="Freeform 25">
            <a:extLst>
              <a:ext uri="{FF2B5EF4-FFF2-40B4-BE49-F238E27FC236}">
                <a16:creationId xmlns:a16="http://schemas.microsoft.com/office/drawing/2014/main" id="{E80C430E-70B1-9C46-BD95-7B17E9CC444C}"/>
              </a:ext>
            </a:extLst>
          </p:cNvPr>
          <p:cNvSpPr/>
          <p:nvPr/>
        </p:nvSpPr>
        <p:spPr>
          <a:xfrm>
            <a:off x="518102" y="1185467"/>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29" name="Rectangle 28">
            <a:extLst>
              <a:ext uri="{FF2B5EF4-FFF2-40B4-BE49-F238E27FC236}">
                <a16:creationId xmlns:a16="http://schemas.microsoft.com/office/drawing/2014/main" id="{E6337F9B-5FC4-794C-AD4F-B3C398073B6D}"/>
              </a:ext>
            </a:extLst>
          </p:cNvPr>
          <p:cNvSpPr/>
          <p:nvPr/>
        </p:nvSpPr>
        <p:spPr>
          <a:xfrm>
            <a:off x="637236" y="2400336"/>
            <a:ext cx="2989857" cy="3527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80000" rIns="108000" rtlCol="0" anchor="t"/>
          <a:lstStyle/>
          <a:p>
            <a:pPr marL="171450" indent="-171450">
              <a:spcAft>
                <a:spcPts val="1200"/>
              </a:spcAft>
              <a:buFont typeface="Arial" panose="020B0604020202020204" pitchFamily="34" charset="0"/>
              <a:buChar char="•"/>
            </a:pPr>
            <a:endParaRPr lang="en-US" sz="1100">
              <a:latin typeface="Yu Gothic UI Semilight" panose="020B0400000000000000" pitchFamily="34" charset="-128"/>
              <a:ea typeface="Yu Gothic UI Semilight" panose="020B0400000000000000" pitchFamily="34" charset="-128"/>
              <a:cs typeface="Arial" panose="020B0604020202020204" pitchFamily="34" charset="0"/>
            </a:endParaRPr>
          </a:p>
        </p:txBody>
      </p:sp>
      <p:sp>
        <p:nvSpPr>
          <p:cNvPr id="30" name="Freeform 29">
            <a:extLst>
              <a:ext uri="{FF2B5EF4-FFF2-40B4-BE49-F238E27FC236}">
                <a16:creationId xmlns:a16="http://schemas.microsoft.com/office/drawing/2014/main" id="{186CA65D-5415-654F-AE71-9B7B95EA2E74}"/>
              </a:ext>
            </a:extLst>
          </p:cNvPr>
          <p:cNvSpPr/>
          <p:nvPr/>
        </p:nvSpPr>
        <p:spPr>
          <a:xfrm rot="10800000">
            <a:off x="7015942" y="5691923"/>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31" name="Freeform 30">
            <a:extLst>
              <a:ext uri="{FF2B5EF4-FFF2-40B4-BE49-F238E27FC236}">
                <a16:creationId xmlns:a16="http://schemas.microsoft.com/office/drawing/2014/main" id="{B34E954E-904E-2F4F-83D4-5C44878A98CB}"/>
              </a:ext>
            </a:extLst>
          </p:cNvPr>
          <p:cNvSpPr/>
          <p:nvPr/>
        </p:nvSpPr>
        <p:spPr>
          <a:xfrm>
            <a:off x="4166911" y="1185467"/>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32" name="Rectangle 31">
            <a:extLst>
              <a:ext uri="{FF2B5EF4-FFF2-40B4-BE49-F238E27FC236}">
                <a16:creationId xmlns:a16="http://schemas.microsoft.com/office/drawing/2014/main" id="{9F6A1460-0A63-D742-9E14-EA721C892483}"/>
              </a:ext>
            </a:extLst>
          </p:cNvPr>
          <p:cNvSpPr/>
          <p:nvPr/>
        </p:nvSpPr>
        <p:spPr>
          <a:xfrm>
            <a:off x="4286045" y="2400336"/>
            <a:ext cx="2989857" cy="3527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80000" rIns="108000" rtlCol="0" anchor="t"/>
          <a:lstStyle/>
          <a:p>
            <a:pPr marL="171450" indent="-171450">
              <a:spcAft>
                <a:spcPts val="1200"/>
              </a:spcAft>
              <a:buFont typeface="Arial" panose="020B0604020202020204" pitchFamily="34" charset="0"/>
              <a:buChar char="•"/>
            </a:pPr>
            <a:endParaRPr lang="en-US" sz="1100">
              <a:latin typeface="Yu Gothic UI Semilight" panose="020B0400000000000000" pitchFamily="34" charset="-128"/>
              <a:ea typeface="Yu Gothic UI Semilight" panose="020B0400000000000000" pitchFamily="34" charset="-128"/>
              <a:cs typeface="Arial" panose="020B0604020202020204" pitchFamily="34" charset="0"/>
            </a:endParaRPr>
          </a:p>
        </p:txBody>
      </p:sp>
      <p:sp>
        <p:nvSpPr>
          <p:cNvPr id="33" name="Freeform 32">
            <a:extLst>
              <a:ext uri="{FF2B5EF4-FFF2-40B4-BE49-F238E27FC236}">
                <a16:creationId xmlns:a16="http://schemas.microsoft.com/office/drawing/2014/main" id="{E05B68EA-646E-B245-9AE9-B631C8A91CB3}"/>
              </a:ext>
            </a:extLst>
          </p:cNvPr>
          <p:cNvSpPr/>
          <p:nvPr/>
        </p:nvSpPr>
        <p:spPr>
          <a:xfrm rot="10800000">
            <a:off x="10664750" y="5691923"/>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34" name="Freeform 33">
            <a:extLst>
              <a:ext uri="{FF2B5EF4-FFF2-40B4-BE49-F238E27FC236}">
                <a16:creationId xmlns:a16="http://schemas.microsoft.com/office/drawing/2014/main" id="{AE2324A2-D583-0A4F-8BF3-4B98696DA698}"/>
              </a:ext>
            </a:extLst>
          </p:cNvPr>
          <p:cNvSpPr/>
          <p:nvPr/>
        </p:nvSpPr>
        <p:spPr>
          <a:xfrm>
            <a:off x="7815719" y="1185467"/>
            <a:ext cx="372845" cy="37685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Semilight" panose="020B0400000000000000" pitchFamily="34" charset="-128"/>
              <a:ea typeface="Yu Gothic UI Semilight" panose="020B0400000000000000" pitchFamily="34" charset="-128"/>
            </a:endParaRPr>
          </a:p>
        </p:txBody>
      </p:sp>
      <p:sp>
        <p:nvSpPr>
          <p:cNvPr id="35" name="Rectangle 34">
            <a:extLst>
              <a:ext uri="{FF2B5EF4-FFF2-40B4-BE49-F238E27FC236}">
                <a16:creationId xmlns:a16="http://schemas.microsoft.com/office/drawing/2014/main" id="{A9A16ADC-2E8C-CA4F-B0DD-7E30A605CEC0}"/>
              </a:ext>
            </a:extLst>
          </p:cNvPr>
          <p:cNvSpPr/>
          <p:nvPr/>
        </p:nvSpPr>
        <p:spPr>
          <a:xfrm>
            <a:off x="7934853" y="2400336"/>
            <a:ext cx="2989857" cy="3527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80000" rIns="108000" rtlCol="0" anchor="t"/>
          <a:lstStyle/>
          <a:p>
            <a:pPr marL="171450" indent="-171450">
              <a:spcAft>
                <a:spcPts val="1200"/>
              </a:spcAft>
              <a:buFont typeface="Arial" panose="020B0604020202020204" pitchFamily="34" charset="0"/>
              <a:buChar char="•"/>
            </a:pPr>
            <a:endParaRPr lang="en-US" sz="1100">
              <a:latin typeface="Yu Gothic UI Semilight" panose="020B0400000000000000" pitchFamily="34" charset="-128"/>
              <a:ea typeface="Yu Gothic UI Semilight" panose="020B0400000000000000" pitchFamily="34" charset="-128"/>
              <a:cs typeface="Arial" panose="020B0604020202020204" pitchFamily="34" charset="0"/>
            </a:endParaRPr>
          </a:p>
        </p:txBody>
      </p:sp>
      <p:sp>
        <p:nvSpPr>
          <p:cNvPr id="20" name="Picture Placeholder 19">
            <a:extLst>
              <a:ext uri="{FF2B5EF4-FFF2-40B4-BE49-F238E27FC236}">
                <a16:creationId xmlns:a16="http://schemas.microsoft.com/office/drawing/2014/main" id="{5591757F-1EC9-9042-A664-4AB449C71504}"/>
              </a:ext>
            </a:extLst>
          </p:cNvPr>
          <p:cNvSpPr>
            <a:spLocks noGrp="1"/>
          </p:cNvSpPr>
          <p:nvPr>
            <p:ph type="pic" sz="quarter" idx="10"/>
          </p:nvPr>
        </p:nvSpPr>
        <p:spPr>
          <a:xfrm>
            <a:off x="637236" y="1299029"/>
            <a:ext cx="1036259" cy="1037771"/>
          </a:xfrm>
        </p:spPr>
        <p:txBody>
          <a:bodyPr>
            <a:normAutofit/>
          </a:bodyPr>
          <a:lstStyle>
            <a:lvl1pPr marL="0" indent="0" algn="ctr">
              <a:buNone/>
              <a:defRPr sz="1200">
                <a:latin typeface="Yu Gothic UI Semilight" panose="020B0400000000000000" pitchFamily="34" charset="-128"/>
                <a:ea typeface="Yu Gothic UI Semilight" panose="020B0400000000000000" pitchFamily="34" charset="-128"/>
              </a:defRPr>
            </a:lvl1pPr>
          </a:lstStyle>
          <a:p>
            <a:r>
              <a:rPr lang="en-US"/>
              <a:t>Click icon to add picture</a:t>
            </a:r>
          </a:p>
        </p:txBody>
      </p:sp>
      <p:sp>
        <p:nvSpPr>
          <p:cNvPr id="36" name="Picture Placeholder 19">
            <a:extLst>
              <a:ext uri="{FF2B5EF4-FFF2-40B4-BE49-F238E27FC236}">
                <a16:creationId xmlns:a16="http://schemas.microsoft.com/office/drawing/2014/main" id="{EEC460F2-2894-464B-A2E9-57A63D32105E}"/>
              </a:ext>
            </a:extLst>
          </p:cNvPr>
          <p:cNvSpPr>
            <a:spLocks noGrp="1"/>
          </p:cNvSpPr>
          <p:nvPr>
            <p:ph type="pic" sz="quarter" idx="11"/>
          </p:nvPr>
        </p:nvSpPr>
        <p:spPr>
          <a:xfrm>
            <a:off x="4286045" y="1299029"/>
            <a:ext cx="1036259" cy="1037771"/>
          </a:xfrm>
        </p:spPr>
        <p:txBody>
          <a:bodyPr>
            <a:normAutofit/>
          </a:bodyPr>
          <a:lstStyle>
            <a:lvl1pPr marL="0" indent="0" algn="ctr">
              <a:buNone/>
              <a:defRPr sz="1200">
                <a:latin typeface="Yu Gothic UI Semilight" panose="020B0400000000000000" pitchFamily="34" charset="-128"/>
                <a:ea typeface="Yu Gothic UI Semilight" panose="020B0400000000000000" pitchFamily="34" charset="-128"/>
              </a:defRPr>
            </a:lvl1pPr>
          </a:lstStyle>
          <a:p>
            <a:r>
              <a:rPr lang="en-US"/>
              <a:t>Click icon to add picture</a:t>
            </a:r>
          </a:p>
        </p:txBody>
      </p:sp>
      <p:sp>
        <p:nvSpPr>
          <p:cNvPr id="37" name="Picture Placeholder 19">
            <a:extLst>
              <a:ext uri="{FF2B5EF4-FFF2-40B4-BE49-F238E27FC236}">
                <a16:creationId xmlns:a16="http://schemas.microsoft.com/office/drawing/2014/main" id="{E7183C9F-7F8D-904D-BD19-17385F10A014}"/>
              </a:ext>
            </a:extLst>
          </p:cNvPr>
          <p:cNvSpPr>
            <a:spLocks noGrp="1"/>
          </p:cNvSpPr>
          <p:nvPr>
            <p:ph type="pic" sz="quarter" idx="12"/>
          </p:nvPr>
        </p:nvSpPr>
        <p:spPr>
          <a:xfrm>
            <a:off x="7934853" y="1299029"/>
            <a:ext cx="1036259" cy="1037771"/>
          </a:xfrm>
        </p:spPr>
        <p:txBody>
          <a:bodyPr>
            <a:normAutofit/>
          </a:bodyPr>
          <a:lstStyle>
            <a:lvl1pPr marL="0" indent="0" algn="ctr">
              <a:buNone/>
              <a:defRPr sz="1200">
                <a:latin typeface="Yu Gothic UI Semilight" panose="020B0400000000000000" pitchFamily="34" charset="-128"/>
                <a:ea typeface="Yu Gothic UI Semilight" panose="020B0400000000000000" pitchFamily="34" charset="-128"/>
              </a:defRPr>
            </a:lvl1pPr>
          </a:lstStyle>
          <a:p>
            <a:r>
              <a:rPr lang="en-US"/>
              <a:t>Click icon to add picture</a:t>
            </a:r>
          </a:p>
        </p:txBody>
      </p:sp>
      <p:sp>
        <p:nvSpPr>
          <p:cNvPr id="38" name="Content Placeholder 19">
            <a:extLst>
              <a:ext uri="{FF2B5EF4-FFF2-40B4-BE49-F238E27FC236}">
                <a16:creationId xmlns:a16="http://schemas.microsoft.com/office/drawing/2014/main" id="{257BCE11-8D2E-A845-B20E-D17D52B7B705}"/>
              </a:ext>
            </a:extLst>
          </p:cNvPr>
          <p:cNvSpPr>
            <a:spLocks noGrp="1"/>
          </p:cNvSpPr>
          <p:nvPr>
            <p:ph sz="quarter" idx="13"/>
          </p:nvPr>
        </p:nvSpPr>
        <p:spPr>
          <a:xfrm>
            <a:off x="769258" y="2554513"/>
            <a:ext cx="2728686" cy="3210018"/>
          </a:xfrm>
        </p:spPr>
        <p:txBody>
          <a:bodyPr lIns="0">
            <a:normAutofit/>
          </a:bodyPr>
          <a:lstStyle>
            <a:lvl1pPr marL="93663" indent="-93663">
              <a:lnSpc>
                <a:spcPct val="100000"/>
              </a:lnSpc>
              <a:spcBef>
                <a:spcPts val="0"/>
              </a:spcBef>
              <a:spcAft>
                <a:spcPts val="600"/>
              </a:spcAft>
              <a:buClr>
                <a:schemeClr val="bg1"/>
              </a:buClr>
              <a:buFont typeface="Arial" panose="020B0604020202020204" pitchFamily="34" charset="0"/>
              <a:buChar char="•"/>
              <a:tabLst/>
              <a:defRPr sz="1100" b="0" i="0">
                <a:solidFill>
                  <a:schemeClr val="bg1"/>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a:solidFill>
                  <a:schemeClr val="bg1"/>
                </a:solidFill>
              </a:defRPr>
            </a:lvl2pPr>
            <a:lvl3pPr marL="447675" indent="0">
              <a:buNone/>
              <a:defRPr>
                <a:solidFill>
                  <a:schemeClr val="bg1"/>
                </a:solidFill>
              </a:defRPr>
            </a:lvl3pPr>
            <a:lvl4pPr marL="622300" indent="0">
              <a:buNone/>
              <a:defRPr>
                <a:solidFill>
                  <a:schemeClr val="bg1"/>
                </a:solidFill>
              </a:defRPr>
            </a:lvl4pPr>
            <a:lvl5pPr marL="800100" indent="0">
              <a:buNone/>
              <a:defRPr>
                <a:solidFill>
                  <a:schemeClr val="bg1"/>
                </a:solidFill>
              </a:defRPr>
            </a:lvl5pPr>
          </a:lstStyle>
          <a:p>
            <a:pPr lvl="0"/>
            <a:r>
              <a:rPr lang="en-US"/>
              <a:t>Click to edit Master text styles</a:t>
            </a:r>
          </a:p>
        </p:txBody>
      </p:sp>
      <p:sp>
        <p:nvSpPr>
          <p:cNvPr id="39" name="Content Placeholder 19">
            <a:extLst>
              <a:ext uri="{FF2B5EF4-FFF2-40B4-BE49-F238E27FC236}">
                <a16:creationId xmlns:a16="http://schemas.microsoft.com/office/drawing/2014/main" id="{AE6FAE99-10B2-1341-B24C-D044129C19DA}"/>
              </a:ext>
            </a:extLst>
          </p:cNvPr>
          <p:cNvSpPr>
            <a:spLocks noGrp="1"/>
          </p:cNvSpPr>
          <p:nvPr>
            <p:ph sz="quarter" idx="14"/>
          </p:nvPr>
        </p:nvSpPr>
        <p:spPr>
          <a:xfrm>
            <a:off x="4399969" y="2554513"/>
            <a:ext cx="2728686" cy="3210018"/>
          </a:xfrm>
        </p:spPr>
        <p:txBody>
          <a:bodyPr lIns="0">
            <a:normAutofit/>
          </a:bodyPr>
          <a:lstStyle>
            <a:lvl1pPr marL="93663" indent="-93663">
              <a:lnSpc>
                <a:spcPct val="100000"/>
              </a:lnSpc>
              <a:spcBef>
                <a:spcPts val="0"/>
              </a:spcBef>
              <a:spcAft>
                <a:spcPts val="600"/>
              </a:spcAft>
              <a:buClr>
                <a:schemeClr val="bg1"/>
              </a:buClr>
              <a:buFont typeface="Arial" panose="020B0604020202020204" pitchFamily="34" charset="0"/>
              <a:buChar char="•"/>
              <a:tabLst/>
              <a:defRPr sz="1100" b="0" i="0">
                <a:solidFill>
                  <a:schemeClr val="bg1"/>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a:solidFill>
                  <a:schemeClr val="bg1"/>
                </a:solidFill>
              </a:defRPr>
            </a:lvl2pPr>
            <a:lvl3pPr marL="447675" indent="0">
              <a:buNone/>
              <a:defRPr>
                <a:solidFill>
                  <a:schemeClr val="bg1"/>
                </a:solidFill>
              </a:defRPr>
            </a:lvl3pPr>
            <a:lvl4pPr marL="622300" indent="0">
              <a:buNone/>
              <a:defRPr>
                <a:solidFill>
                  <a:schemeClr val="bg1"/>
                </a:solidFill>
              </a:defRPr>
            </a:lvl4pPr>
            <a:lvl5pPr marL="800100" indent="0">
              <a:buNone/>
              <a:defRPr>
                <a:solidFill>
                  <a:schemeClr val="bg1"/>
                </a:solidFill>
              </a:defRPr>
            </a:lvl5pPr>
          </a:lstStyle>
          <a:p>
            <a:pPr lvl="0"/>
            <a:r>
              <a:rPr lang="en-US"/>
              <a:t>Click to edit Master text styles</a:t>
            </a:r>
          </a:p>
        </p:txBody>
      </p:sp>
      <p:sp>
        <p:nvSpPr>
          <p:cNvPr id="40" name="Content Placeholder 19">
            <a:extLst>
              <a:ext uri="{FF2B5EF4-FFF2-40B4-BE49-F238E27FC236}">
                <a16:creationId xmlns:a16="http://schemas.microsoft.com/office/drawing/2014/main" id="{17BE0FF8-ED2C-0447-AAE3-1D293F681360}"/>
              </a:ext>
            </a:extLst>
          </p:cNvPr>
          <p:cNvSpPr>
            <a:spLocks noGrp="1"/>
          </p:cNvSpPr>
          <p:nvPr>
            <p:ph sz="quarter" idx="15"/>
          </p:nvPr>
        </p:nvSpPr>
        <p:spPr>
          <a:xfrm>
            <a:off x="8004773" y="2554513"/>
            <a:ext cx="2728686" cy="3210018"/>
          </a:xfrm>
        </p:spPr>
        <p:txBody>
          <a:bodyPr lIns="0">
            <a:normAutofit/>
          </a:bodyPr>
          <a:lstStyle>
            <a:lvl1pPr marL="93663" indent="-93663">
              <a:lnSpc>
                <a:spcPct val="100000"/>
              </a:lnSpc>
              <a:spcBef>
                <a:spcPts val="0"/>
              </a:spcBef>
              <a:spcAft>
                <a:spcPts val="600"/>
              </a:spcAft>
              <a:buClr>
                <a:schemeClr val="bg1"/>
              </a:buClr>
              <a:buFont typeface="Arial" panose="020B0604020202020204" pitchFamily="34" charset="0"/>
              <a:buChar char="•"/>
              <a:tabLst/>
              <a:defRPr sz="1100" b="0" i="0">
                <a:solidFill>
                  <a:schemeClr val="bg1"/>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a:solidFill>
                  <a:schemeClr val="bg1"/>
                </a:solidFill>
              </a:defRPr>
            </a:lvl2pPr>
            <a:lvl3pPr marL="447675" indent="0">
              <a:buNone/>
              <a:defRPr>
                <a:solidFill>
                  <a:schemeClr val="bg1"/>
                </a:solidFill>
              </a:defRPr>
            </a:lvl3pPr>
            <a:lvl4pPr marL="622300" indent="0">
              <a:buNone/>
              <a:defRPr>
                <a:solidFill>
                  <a:schemeClr val="bg1"/>
                </a:solidFill>
              </a:defRPr>
            </a:lvl4pPr>
            <a:lvl5pPr marL="800100" indent="0">
              <a:buNone/>
              <a:defRPr>
                <a:solidFill>
                  <a:schemeClr val="bg1"/>
                </a:solidFill>
              </a:defRPr>
            </a:lvl5pPr>
          </a:lstStyle>
          <a:p>
            <a:pPr lvl="0"/>
            <a:r>
              <a:rPr lang="en-US"/>
              <a:t>Click to edit Master text styles</a:t>
            </a:r>
          </a:p>
        </p:txBody>
      </p:sp>
      <p:sp>
        <p:nvSpPr>
          <p:cNvPr id="42" name="Content Placeholder 41">
            <a:extLst>
              <a:ext uri="{FF2B5EF4-FFF2-40B4-BE49-F238E27FC236}">
                <a16:creationId xmlns:a16="http://schemas.microsoft.com/office/drawing/2014/main" id="{AAB89330-EFC8-FF4D-9700-2A1F7EF387D7}"/>
              </a:ext>
            </a:extLst>
          </p:cNvPr>
          <p:cNvSpPr>
            <a:spLocks noGrp="1"/>
          </p:cNvSpPr>
          <p:nvPr>
            <p:ph sz="quarter" idx="16"/>
          </p:nvPr>
        </p:nvSpPr>
        <p:spPr>
          <a:xfrm>
            <a:off x="1673225" y="1298575"/>
            <a:ext cx="1954213" cy="263745"/>
          </a:xfrm>
        </p:spPr>
        <p:txBody>
          <a:bodyPr>
            <a:normAutofit/>
          </a:bodyPr>
          <a:lstStyle>
            <a:lvl1pPr marL="0" indent="0">
              <a:buNone/>
              <a:defRPr sz="1200" b="0" i="0">
                <a:solidFill>
                  <a:schemeClr val="accent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vl2pPr marL="269875" indent="0">
              <a:buNone/>
              <a:defRPr sz="1200" b="0" i="0">
                <a:solidFill>
                  <a:schemeClr val="accent1"/>
                </a:solidFill>
                <a:latin typeface="Yu Gothic UI Semilight" panose="020B0400000000000000" pitchFamily="34" charset="-128"/>
                <a:ea typeface="Yu Gothic UI Semilight" panose="020B0400000000000000" pitchFamily="34" charset="-128"/>
                <a:cs typeface="Futura Medium" panose="020B0602020204020303" pitchFamily="34" charset="-79"/>
              </a:defRPr>
            </a:lvl2pPr>
          </a:lstStyle>
          <a:p>
            <a:pPr lvl="0"/>
            <a:r>
              <a:rPr lang="en-US"/>
              <a:t>Click to edit Master text styles</a:t>
            </a:r>
          </a:p>
          <a:p>
            <a:pPr lvl="1"/>
            <a:r>
              <a:rPr lang="en-US"/>
              <a:t>Second level</a:t>
            </a:r>
          </a:p>
        </p:txBody>
      </p:sp>
      <p:sp>
        <p:nvSpPr>
          <p:cNvPr id="43" name="Content Placeholder 41">
            <a:extLst>
              <a:ext uri="{FF2B5EF4-FFF2-40B4-BE49-F238E27FC236}">
                <a16:creationId xmlns:a16="http://schemas.microsoft.com/office/drawing/2014/main" id="{1013FBBD-488D-574A-9207-AA43522E5B81}"/>
              </a:ext>
            </a:extLst>
          </p:cNvPr>
          <p:cNvSpPr>
            <a:spLocks noGrp="1"/>
          </p:cNvSpPr>
          <p:nvPr>
            <p:ph sz="quarter" idx="17"/>
          </p:nvPr>
        </p:nvSpPr>
        <p:spPr>
          <a:xfrm>
            <a:off x="5321689" y="1298575"/>
            <a:ext cx="1954213" cy="263745"/>
          </a:xfrm>
        </p:spPr>
        <p:txBody>
          <a:bodyPr>
            <a:normAutofit/>
          </a:bodyPr>
          <a:lstStyle>
            <a:lvl1pPr marL="0" indent="0">
              <a:buNone/>
              <a:defRPr sz="1200" b="0" i="0">
                <a:solidFill>
                  <a:schemeClr val="accent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vl2pPr marL="269875" indent="0">
              <a:buNone/>
              <a:defRPr sz="1200" b="0" i="0">
                <a:solidFill>
                  <a:schemeClr val="accent1"/>
                </a:solidFill>
                <a:latin typeface="Yu Gothic UI Semilight" panose="020B0400000000000000" pitchFamily="34" charset="-128"/>
                <a:ea typeface="Yu Gothic UI Semilight" panose="020B0400000000000000" pitchFamily="34" charset="-128"/>
                <a:cs typeface="Futura Medium" panose="020B0602020204020303" pitchFamily="34" charset="-79"/>
              </a:defRPr>
            </a:lvl2pPr>
          </a:lstStyle>
          <a:p>
            <a:pPr lvl="0"/>
            <a:r>
              <a:rPr lang="en-US"/>
              <a:t>Click to edit Master text styles</a:t>
            </a:r>
          </a:p>
          <a:p>
            <a:pPr lvl="1"/>
            <a:r>
              <a:rPr lang="en-US"/>
              <a:t>Second level</a:t>
            </a:r>
          </a:p>
        </p:txBody>
      </p:sp>
      <p:sp>
        <p:nvSpPr>
          <p:cNvPr id="44" name="Content Placeholder 41">
            <a:extLst>
              <a:ext uri="{FF2B5EF4-FFF2-40B4-BE49-F238E27FC236}">
                <a16:creationId xmlns:a16="http://schemas.microsoft.com/office/drawing/2014/main" id="{5B216A28-999A-174A-80BB-821A422A3EC2}"/>
              </a:ext>
            </a:extLst>
          </p:cNvPr>
          <p:cNvSpPr>
            <a:spLocks noGrp="1"/>
          </p:cNvSpPr>
          <p:nvPr>
            <p:ph sz="quarter" idx="18"/>
          </p:nvPr>
        </p:nvSpPr>
        <p:spPr>
          <a:xfrm>
            <a:off x="8970497" y="1298575"/>
            <a:ext cx="1954213" cy="263745"/>
          </a:xfrm>
        </p:spPr>
        <p:txBody>
          <a:bodyPr>
            <a:normAutofit/>
          </a:bodyPr>
          <a:lstStyle>
            <a:lvl1pPr marL="0" indent="0">
              <a:buNone/>
              <a:defRPr sz="1200" b="0" i="0">
                <a:solidFill>
                  <a:schemeClr val="accent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vl2pPr marL="269875" indent="0">
              <a:buNone/>
              <a:defRPr sz="1200" b="0" i="0">
                <a:solidFill>
                  <a:schemeClr val="accent1"/>
                </a:solidFill>
                <a:latin typeface="Yu Gothic UI Semilight" panose="020B0400000000000000" pitchFamily="34" charset="-128"/>
                <a:ea typeface="Yu Gothic UI Semilight" panose="020B0400000000000000" pitchFamily="34" charset="-128"/>
                <a:cs typeface="Futura Medium" panose="020B0602020204020303" pitchFamily="34" charset="-79"/>
              </a:defRPr>
            </a:lvl2pPr>
          </a:lstStyle>
          <a:p>
            <a:pPr lvl="0"/>
            <a:r>
              <a:rPr lang="en-US"/>
              <a:t>Click to edit Master text styles</a:t>
            </a:r>
          </a:p>
          <a:p>
            <a:pPr lvl="1"/>
            <a:r>
              <a:rPr lang="en-US"/>
              <a:t>Second level</a:t>
            </a:r>
          </a:p>
        </p:txBody>
      </p:sp>
      <p:sp>
        <p:nvSpPr>
          <p:cNvPr id="45" name="Content Placeholder 41">
            <a:extLst>
              <a:ext uri="{FF2B5EF4-FFF2-40B4-BE49-F238E27FC236}">
                <a16:creationId xmlns:a16="http://schemas.microsoft.com/office/drawing/2014/main" id="{7DA3F621-82B7-6348-9182-CFB54D7CCBBE}"/>
              </a:ext>
            </a:extLst>
          </p:cNvPr>
          <p:cNvSpPr>
            <a:spLocks noGrp="1"/>
          </p:cNvSpPr>
          <p:nvPr>
            <p:ph sz="quarter" idx="19"/>
          </p:nvPr>
        </p:nvSpPr>
        <p:spPr>
          <a:xfrm>
            <a:off x="1673225" y="1540549"/>
            <a:ext cx="1954213" cy="263745"/>
          </a:xfrm>
        </p:spPr>
        <p:txBody>
          <a:bodyPr>
            <a:normAutofit/>
          </a:bodyPr>
          <a:lstStyle>
            <a:lvl1pPr marL="0" indent="0">
              <a:buNone/>
              <a:defRPr sz="1100" b="0" i="0">
                <a:solidFill>
                  <a:schemeClr val="tx1"/>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sz="1100" b="0" i="0">
                <a:solidFill>
                  <a:schemeClr val="tx1"/>
                </a:solidFill>
                <a:latin typeface="Yu Gothic UI Semilight" panose="020B0400000000000000" pitchFamily="34" charset="-128"/>
                <a:ea typeface="Yu Gothic UI Semilight" panose="020B0400000000000000" pitchFamily="34" charset="-128"/>
                <a:cs typeface="Arial" panose="020B0604020202020204" pitchFamily="34" charset="0"/>
              </a:defRPr>
            </a:lvl2pPr>
          </a:lstStyle>
          <a:p>
            <a:pPr lvl="0"/>
            <a:r>
              <a:rPr lang="en-US"/>
              <a:t>Click to edit Master text styles</a:t>
            </a:r>
          </a:p>
          <a:p>
            <a:pPr lvl="1"/>
            <a:r>
              <a:rPr lang="en-US"/>
              <a:t>Second level</a:t>
            </a:r>
          </a:p>
        </p:txBody>
      </p:sp>
      <p:sp>
        <p:nvSpPr>
          <p:cNvPr id="46" name="Content Placeholder 41">
            <a:extLst>
              <a:ext uri="{FF2B5EF4-FFF2-40B4-BE49-F238E27FC236}">
                <a16:creationId xmlns:a16="http://schemas.microsoft.com/office/drawing/2014/main" id="{C5957A66-1C1C-3046-B230-A4634C480030}"/>
              </a:ext>
            </a:extLst>
          </p:cNvPr>
          <p:cNvSpPr>
            <a:spLocks noGrp="1"/>
          </p:cNvSpPr>
          <p:nvPr>
            <p:ph sz="quarter" idx="20"/>
          </p:nvPr>
        </p:nvSpPr>
        <p:spPr>
          <a:xfrm>
            <a:off x="5321689" y="1540549"/>
            <a:ext cx="1954213" cy="263745"/>
          </a:xfrm>
        </p:spPr>
        <p:txBody>
          <a:bodyPr>
            <a:normAutofit/>
          </a:bodyPr>
          <a:lstStyle>
            <a:lvl1pPr marL="0" indent="0">
              <a:buNone/>
              <a:defRPr sz="1100" b="0" i="0">
                <a:solidFill>
                  <a:schemeClr val="tx1"/>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sz="1100" b="0" i="0">
                <a:solidFill>
                  <a:schemeClr val="tx1"/>
                </a:solidFill>
                <a:latin typeface="Yu Gothic UI Semilight" panose="020B0400000000000000" pitchFamily="34" charset="-128"/>
                <a:ea typeface="Yu Gothic UI Semilight" panose="020B0400000000000000" pitchFamily="34" charset="-128"/>
                <a:cs typeface="Arial" panose="020B0604020202020204" pitchFamily="34" charset="0"/>
              </a:defRPr>
            </a:lvl2pPr>
          </a:lstStyle>
          <a:p>
            <a:pPr lvl="0"/>
            <a:r>
              <a:rPr lang="en-US"/>
              <a:t>Click to edit Master text styles</a:t>
            </a:r>
          </a:p>
          <a:p>
            <a:pPr lvl="1"/>
            <a:r>
              <a:rPr lang="en-US"/>
              <a:t>Second level</a:t>
            </a:r>
          </a:p>
        </p:txBody>
      </p:sp>
      <p:sp>
        <p:nvSpPr>
          <p:cNvPr id="47" name="Content Placeholder 41">
            <a:extLst>
              <a:ext uri="{FF2B5EF4-FFF2-40B4-BE49-F238E27FC236}">
                <a16:creationId xmlns:a16="http://schemas.microsoft.com/office/drawing/2014/main" id="{B8908D00-E483-4047-A3D2-F1DEB1EB1781}"/>
              </a:ext>
            </a:extLst>
          </p:cNvPr>
          <p:cNvSpPr>
            <a:spLocks noGrp="1"/>
          </p:cNvSpPr>
          <p:nvPr>
            <p:ph sz="quarter" idx="21"/>
          </p:nvPr>
        </p:nvSpPr>
        <p:spPr>
          <a:xfrm>
            <a:off x="8970497" y="1540549"/>
            <a:ext cx="1954213" cy="263745"/>
          </a:xfrm>
        </p:spPr>
        <p:txBody>
          <a:bodyPr>
            <a:normAutofit/>
          </a:bodyPr>
          <a:lstStyle>
            <a:lvl1pPr marL="0" indent="0">
              <a:buNone/>
              <a:defRPr sz="1100" b="0" i="0">
                <a:solidFill>
                  <a:schemeClr val="tx1"/>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sz="1100" b="0" i="0">
                <a:solidFill>
                  <a:schemeClr val="tx1"/>
                </a:solidFill>
                <a:latin typeface="Yu Gothic UI Semilight" panose="020B0400000000000000" pitchFamily="34" charset="-128"/>
                <a:ea typeface="Yu Gothic UI Semilight" panose="020B0400000000000000" pitchFamily="34" charset="-128"/>
                <a:cs typeface="Arial" panose="020B06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67865909"/>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ASE STUD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mn-lt"/>
                <a:cs typeface="Futura Medium" panose="020B0602020204020303" pitchFamily="34" charset="-79"/>
              </a:defRPr>
            </a:lvl1pPr>
          </a:lstStyle>
          <a:p>
            <a:fld id="{4A6A5D7F-B1E9-4CA8-8713-163F7B436028}" type="slidenum">
              <a:rPr lang="en-GB" smtClean="0"/>
              <a:t>‹#›</a:t>
            </a:fld>
            <a:endParaRPr lang="en-GB"/>
          </a:p>
        </p:txBody>
      </p:sp>
      <p:sp>
        <p:nvSpPr>
          <p:cNvPr id="8" name="Picture Placeholder 7">
            <a:extLst>
              <a:ext uri="{FF2B5EF4-FFF2-40B4-BE49-F238E27FC236}">
                <a16:creationId xmlns:a16="http://schemas.microsoft.com/office/drawing/2014/main" id="{DF371DED-61B4-2840-ABCE-7FDF7A85586F}"/>
              </a:ext>
            </a:extLst>
          </p:cNvPr>
          <p:cNvSpPr>
            <a:spLocks noGrp="1"/>
          </p:cNvSpPr>
          <p:nvPr>
            <p:ph type="pic" sz="quarter" idx="10"/>
          </p:nvPr>
        </p:nvSpPr>
        <p:spPr>
          <a:xfrm>
            <a:off x="9299623" y="272955"/>
            <a:ext cx="2127310" cy="1571869"/>
          </a:xfrm>
        </p:spPr>
        <p:txBody>
          <a:bodyPr anchor="ctr"/>
          <a:lstStyle>
            <a:lvl1pPr marL="0" indent="0" algn="ctr">
              <a:buNone/>
              <a:defRPr/>
            </a:lvl1pPr>
          </a:lstStyle>
          <a:p>
            <a:r>
              <a:rPr lang="en-US"/>
              <a:t>Click icon to add picture</a:t>
            </a:r>
          </a:p>
        </p:txBody>
      </p:sp>
      <p:sp>
        <p:nvSpPr>
          <p:cNvPr id="11" name="Content Placeholder 9">
            <a:extLst>
              <a:ext uri="{FF2B5EF4-FFF2-40B4-BE49-F238E27FC236}">
                <a16:creationId xmlns:a16="http://schemas.microsoft.com/office/drawing/2014/main" id="{AC25B9D2-2A5F-5A48-B9A0-D04D84EB9D1B}"/>
              </a:ext>
            </a:extLst>
          </p:cNvPr>
          <p:cNvSpPr>
            <a:spLocks noGrp="1"/>
          </p:cNvSpPr>
          <p:nvPr>
            <p:ph sz="quarter" idx="12" hasCustomPrompt="1"/>
          </p:nvPr>
        </p:nvSpPr>
        <p:spPr>
          <a:xfrm>
            <a:off x="406401" y="2762948"/>
            <a:ext cx="2486090" cy="3330348"/>
          </a:xfrm>
        </p:spPr>
        <p:txBody>
          <a:bodyPr>
            <a:noAutofit/>
          </a:bodyPr>
          <a:lstStyle>
            <a:lvl1pPr marL="0" indent="0">
              <a:lnSpc>
                <a:spcPct val="100000"/>
              </a:lnSpc>
              <a:spcBef>
                <a:spcPts val="0"/>
              </a:spcBef>
              <a:spcAft>
                <a:spcPts val="600"/>
              </a:spcAft>
              <a:buNone/>
              <a:defRPr sz="1200" b="0" i="0">
                <a:solidFill>
                  <a:schemeClr val="accent5"/>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sz="1200" b="0" i="0">
                <a:latin typeface="Futura Medium" panose="020B0602020204020303" pitchFamily="34" charset="-79"/>
                <a:cs typeface="Futura Medium" panose="020B0602020204020303" pitchFamily="34" charset="-79"/>
              </a:defRPr>
            </a:lvl2pPr>
            <a:lvl3pPr marL="447675" indent="0">
              <a:buNone/>
              <a:defRPr sz="1100" b="0" i="0">
                <a:latin typeface="Futura Medium" panose="020B0602020204020303" pitchFamily="34" charset="-79"/>
                <a:cs typeface="Futura Medium" panose="020B0602020204020303" pitchFamily="34" charset="-79"/>
              </a:defRPr>
            </a:lvl3pPr>
            <a:lvl4pPr marL="622300" indent="0">
              <a:buNone/>
              <a:defRPr sz="1050" b="0" i="0">
                <a:latin typeface="Futura Medium" panose="020B0602020204020303" pitchFamily="34" charset="-79"/>
                <a:cs typeface="Futura Medium" panose="020B0602020204020303" pitchFamily="34" charset="-79"/>
              </a:defRPr>
            </a:lvl4pPr>
            <a:lvl5pPr marL="800100" indent="0">
              <a:buNone/>
              <a:defRPr sz="1050" b="0" i="0">
                <a:latin typeface="Futura Medium" panose="020B0602020204020303" pitchFamily="34" charset="-79"/>
                <a:cs typeface="Futura Medium" panose="020B0602020204020303" pitchFamily="34" charset="-79"/>
              </a:defRPr>
            </a:lvl5pPr>
          </a:lstStyle>
          <a:p>
            <a:pPr lvl="0"/>
            <a:r>
              <a:rPr lang="en-US"/>
              <a:t>Edit master text styles</a:t>
            </a:r>
          </a:p>
        </p:txBody>
      </p:sp>
      <p:sp>
        <p:nvSpPr>
          <p:cNvPr id="13" name="Content Placeholder 9">
            <a:extLst>
              <a:ext uri="{FF2B5EF4-FFF2-40B4-BE49-F238E27FC236}">
                <a16:creationId xmlns:a16="http://schemas.microsoft.com/office/drawing/2014/main" id="{711573B2-5FD3-6147-87EE-EA630A3E516E}"/>
              </a:ext>
            </a:extLst>
          </p:cNvPr>
          <p:cNvSpPr>
            <a:spLocks noGrp="1"/>
          </p:cNvSpPr>
          <p:nvPr>
            <p:ph sz="quarter" idx="14" hasCustomPrompt="1"/>
          </p:nvPr>
        </p:nvSpPr>
        <p:spPr>
          <a:xfrm>
            <a:off x="3359696" y="2762948"/>
            <a:ext cx="2486090" cy="3330348"/>
          </a:xfrm>
        </p:spPr>
        <p:txBody>
          <a:bodyPr>
            <a:noAutofit/>
          </a:bodyPr>
          <a:lstStyle>
            <a:lvl1pPr marL="0" indent="0">
              <a:lnSpc>
                <a:spcPct val="100000"/>
              </a:lnSpc>
              <a:spcBef>
                <a:spcPts val="0"/>
              </a:spcBef>
              <a:spcAft>
                <a:spcPts val="600"/>
              </a:spcAft>
              <a:buNone/>
              <a:defRPr sz="1200" b="0" i="0">
                <a:solidFill>
                  <a:schemeClr val="accent5"/>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sz="1200" b="0" i="0">
                <a:latin typeface="Futura Medium" panose="020B0602020204020303" pitchFamily="34" charset="-79"/>
                <a:cs typeface="Futura Medium" panose="020B0602020204020303" pitchFamily="34" charset="-79"/>
              </a:defRPr>
            </a:lvl2pPr>
            <a:lvl3pPr marL="447675" indent="0">
              <a:buNone/>
              <a:defRPr sz="1100" b="0" i="0">
                <a:latin typeface="Futura Medium" panose="020B0602020204020303" pitchFamily="34" charset="-79"/>
                <a:cs typeface="Futura Medium" panose="020B0602020204020303" pitchFamily="34" charset="-79"/>
              </a:defRPr>
            </a:lvl3pPr>
            <a:lvl4pPr marL="622300" indent="0">
              <a:buNone/>
              <a:defRPr sz="1050" b="0" i="0">
                <a:latin typeface="Futura Medium" panose="020B0602020204020303" pitchFamily="34" charset="-79"/>
                <a:cs typeface="Futura Medium" panose="020B0602020204020303" pitchFamily="34" charset="-79"/>
              </a:defRPr>
            </a:lvl4pPr>
            <a:lvl5pPr marL="800100" indent="0">
              <a:buNone/>
              <a:defRPr sz="1050" b="0" i="0">
                <a:latin typeface="Futura Medium" panose="020B0602020204020303" pitchFamily="34" charset="-79"/>
                <a:cs typeface="Futura Medium" panose="020B0602020204020303" pitchFamily="34" charset="-79"/>
              </a:defRPr>
            </a:lvl5pPr>
          </a:lstStyle>
          <a:p>
            <a:pPr lvl="0"/>
            <a:r>
              <a:rPr lang="en-US"/>
              <a:t>Edit master text styles</a:t>
            </a:r>
          </a:p>
        </p:txBody>
      </p:sp>
      <p:sp>
        <p:nvSpPr>
          <p:cNvPr id="15" name="Content Placeholder 9">
            <a:extLst>
              <a:ext uri="{FF2B5EF4-FFF2-40B4-BE49-F238E27FC236}">
                <a16:creationId xmlns:a16="http://schemas.microsoft.com/office/drawing/2014/main" id="{87D3AB6F-C7B9-524F-BE4F-C100B3ACFAF4}"/>
              </a:ext>
            </a:extLst>
          </p:cNvPr>
          <p:cNvSpPr>
            <a:spLocks noGrp="1"/>
          </p:cNvSpPr>
          <p:nvPr>
            <p:ph sz="quarter" idx="16" hasCustomPrompt="1"/>
          </p:nvPr>
        </p:nvSpPr>
        <p:spPr>
          <a:xfrm>
            <a:off x="6274206" y="2762948"/>
            <a:ext cx="2486090" cy="3330348"/>
          </a:xfrm>
        </p:spPr>
        <p:txBody>
          <a:bodyPr>
            <a:noAutofit/>
          </a:bodyPr>
          <a:lstStyle>
            <a:lvl1pPr marL="0" indent="0">
              <a:lnSpc>
                <a:spcPct val="100000"/>
              </a:lnSpc>
              <a:spcBef>
                <a:spcPts val="0"/>
              </a:spcBef>
              <a:spcAft>
                <a:spcPts val="600"/>
              </a:spcAft>
              <a:buNone/>
              <a:defRPr sz="1200" b="0" i="0">
                <a:solidFill>
                  <a:schemeClr val="accent5"/>
                </a:solidFill>
                <a:latin typeface="Yu Gothic UI Semilight" panose="020B0400000000000000" pitchFamily="34" charset="-128"/>
                <a:ea typeface="Yu Gothic UI Semilight" panose="020B0400000000000000" pitchFamily="34" charset="-128"/>
                <a:cs typeface="Arial" panose="020B0604020202020204" pitchFamily="34" charset="0"/>
              </a:defRPr>
            </a:lvl1pPr>
            <a:lvl2pPr marL="269875" indent="0">
              <a:buNone/>
              <a:defRPr sz="1200" b="0" i="0">
                <a:latin typeface="Futura Medium" panose="020B0602020204020303" pitchFamily="34" charset="-79"/>
                <a:cs typeface="Futura Medium" panose="020B0602020204020303" pitchFamily="34" charset="-79"/>
              </a:defRPr>
            </a:lvl2pPr>
            <a:lvl3pPr marL="447675" indent="0">
              <a:buNone/>
              <a:defRPr sz="1100" b="0" i="0">
                <a:latin typeface="Futura Medium" panose="020B0602020204020303" pitchFamily="34" charset="-79"/>
                <a:cs typeface="Futura Medium" panose="020B0602020204020303" pitchFamily="34" charset="-79"/>
              </a:defRPr>
            </a:lvl3pPr>
            <a:lvl4pPr marL="622300" indent="0">
              <a:buNone/>
              <a:defRPr sz="1050" b="0" i="0">
                <a:latin typeface="Futura Medium" panose="020B0602020204020303" pitchFamily="34" charset="-79"/>
                <a:cs typeface="Futura Medium" panose="020B0602020204020303" pitchFamily="34" charset="-79"/>
              </a:defRPr>
            </a:lvl4pPr>
            <a:lvl5pPr marL="800100" indent="0">
              <a:buNone/>
              <a:defRPr sz="1050" b="0" i="0">
                <a:latin typeface="Futura Medium" panose="020B0602020204020303" pitchFamily="34" charset="-79"/>
                <a:cs typeface="Futura Medium" panose="020B0602020204020303" pitchFamily="34" charset="-79"/>
              </a:defRPr>
            </a:lvl5pPr>
          </a:lstStyle>
          <a:p>
            <a:pPr lvl="0"/>
            <a:r>
              <a:rPr lang="en-US"/>
              <a:t>Edit master text styles</a:t>
            </a:r>
          </a:p>
        </p:txBody>
      </p:sp>
      <p:sp>
        <p:nvSpPr>
          <p:cNvPr id="4" name="Picture Placeholder 3">
            <a:extLst>
              <a:ext uri="{FF2B5EF4-FFF2-40B4-BE49-F238E27FC236}">
                <a16:creationId xmlns:a16="http://schemas.microsoft.com/office/drawing/2014/main" id="{60F99ED0-62F9-D04C-A9CF-69DA7EE6C4B8}"/>
              </a:ext>
            </a:extLst>
          </p:cNvPr>
          <p:cNvSpPr>
            <a:spLocks noGrp="1"/>
          </p:cNvSpPr>
          <p:nvPr>
            <p:ph type="pic" sz="quarter" idx="17"/>
          </p:nvPr>
        </p:nvSpPr>
        <p:spPr>
          <a:xfrm>
            <a:off x="9227169" y="2243138"/>
            <a:ext cx="2557463" cy="3911600"/>
          </a:xfrm>
        </p:spPr>
        <p:txBody>
          <a:bodyPr>
            <a:normAutofit/>
          </a:bodyPr>
          <a:lstStyle>
            <a:lvl1pPr marL="0" indent="0" algn="ctr">
              <a:buNone/>
              <a:defRPr sz="1200">
                <a:latin typeface="Yu Gothic UI Semilight" panose="020B0400000000000000" pitchFamily="34" charset="-128"/>
                <a:ea typeface="Yu Gothic UI Semilight" panose="020B0400000000000000" pitchFamily="34" charset="-128"/>
              </a:defRPr>
            </a:lvl1pPr>
          </a:lstStyle>
          <a:p>
            <a:r>
              <a:rPr lang="en-US"/>
              <a:t>Click icon to add picture</a:t>
            </a:r>
          </a:p>
        </p:txBody>
      </p:sp>
      <p:sp>
        <p:nvSpPr>
          <p:cNvPr id="17" name="Freeform 16">
            <a:extLst>
              <a:ext uri="{FF2B5EF4-FFF2-40B4-BE49-F238E27FC236}">
                <a16:creationId xmlns:a16="http://schemas.microsoft.com/office/drawing/2014/main" id="{1FC0583A-6864-AF40-BABF-188F04250CE0}"/>
              </a:ext>
            </a:extLst>
          </p:cNvPr>
          <p:cNvSpPr/>
          <p:nvPr/>
        </p:nvSpPr>
        <p:spPr>
          <a:xfrm rot="10800000">
            <a:off x="2749204" y="5984941"/>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UI Semilight" panose="020B0400000000000000" pitchFamily="34" charset="-128"/>
              <a:ea typeface="Yu Gothic UI Semilight" panose="020B0400000000000000" pitchFamily="34" charset="-128"/>
              <a:cs typeface="+mn-cs"/>
            </a:endParaRPr>
          </a:p>
        </p:txBody>
      </p:sp>
      <p:sp>
        <p:nvSpPr>
          <p:cNvPr id="18" name="Freeform 17">
            <a:extLst>
              <a:ext uri="{FF2B5EF4-FFF2-40B4-BE49-F238E27FC236}">
                <a16:creationId xmlns:a16="http://schemas.microsoft.com/office/drawing/2014/main" id="{448C8088-3EF7-9049-ADBD-F7E2470E7065}"/>
              </a:ext>
            </a:extLst>
          </p:cNvPr>
          <p:cNvSpPr/>
          <p:nvPr/>
        </p:nvSpPr>
        <p:spPr>
          <a:xfrm>
            <a:off x="335360" y="1772816"/>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UI Semilight" panose="020B0400000000000000" pitchFamily="34" charset="-128"/>
              <a:ea typeface="Yu Gothic UI Semilight" panose="020B0400000000000000" pitchFamily="34" charset="-128"/>
              <a:cs typeface="+mn-cs"/>
            </a:endParaRPr>
          </a:p>
        </p:txBody>
      </p:sp>
      <p:sp>
        <p:nvSpPr>
          <p:cNvPr id="19" name="Freeform 18">
            <a:extLst>
              <a:ext uri="{FF2B5EF4-FFF2-40B4-BE49-F238E27FC236}">
                <a16:creationId xmlns:a16="http://schemas.microsoft.com/office/drawing/2014/main" id="{3E8AB975-3B78-FA47-A70E-18FA2F5FB186}"/>
              </a:ext>
            </a:extLst>
          </p:cNvPr>
          <p:cNvSpPr/>
          <p:nvPr/>
        </p:nvSpPr>
        <p:spPr>
          <a:xfrm rot="10800000">
            <a:off x="5667342" y="5984941"/>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UI Semilight" panose="020B0400000000000000" pitchFamily="34" charset="-128"/>
              <a:ea typeface="Yu Gothic UI Semilight" panose="020B0400000000000000" pitchFamily="34" charset="-128"/>
              <a:cs typeface="+mn-cs"/>
            </a:endParaRPr>
          </a:p>
        </p:txBody>
      </p:sp>
      <p:sp>
        <p:nvSpPr>
          <p:cNvPr id="20" name="Freeform 19">
            <a:extLst>
              <a:ext uri="{FF2B5EF4-FFF2-40B4-BE49-F238E27FC236}">
                <a16:creationId xmlns:a16="http://schemas.microsoft.com/office/drawing/2014/main" id="{71E90985-88C7-2846-9139-434ED59CA2F0}"/>
              </a:ext>
            </a:extLst>
          </p:cNvPr>
          <p:cNvSpPr/>
          <p:nvPr/>
        </p:nvSpPr>
        <p:spPr>
          <a:xfrm rot="10800000">
            <a:off x="8585480" y="5984941"/>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UI Semilight" panose="020B0400000000000000" pitchFamily="34" charset="-128"/>
              <a:ea typeface="Yu Gothic UI Semilight" panose="020B0400000000000000" pitchFamily="34" charset="-128"/>
              <a:cs typeface="+mn-cs"/>
            </a:endParaRPr>
          </a:p>
        </p:txBody>
      </p:sp>
      <p:sp>
        <p:nvSpPr>
          <p:cNvPr id="21" name="Freeform 20">
            <a:extLst>
              <a:ext uri="{FF2B5EF4-FFF2-40B4-BE49-F238E27FC236}">
                <a16:creationId xmlns:a16="http://schemas.microsoft.com/office/drawing/2014/main" id="{FF103066-A9B0-3E43-BAA2-7394B566C951}"/>
              </a:ext>
            </a:extLst>
          </p:cNvPr>
          <p:cNvSpPr/>
          <p:nvPr/>
        </p:nvSpPr>
        <p:spPr>
          <a:xfrm>
            <a:off x="3296489" y="1772816"/>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UI Semilight" panose="020B0400000000000000" pitchFamily="34" charset="-128"/>
              <a:ea typeface="Yu Gothic UI Semilight" panose="020B0400000000000000" pitchFamily="34" charset="-128"/>
              <a:cs typeface="+mn-cs"/>
            </a:endParaRPr>
          </a:p>
        </p:txBody>
      </p:sp>
      <p:sp>
        <p:nvSpPr>
          <p:cNvPr id="22" name="Freeform 21">
            <a:extLst>
              <a:ext uri="{FF2B5EF4-FFF2-40B4-BE49-F238E27FC236}">
                <a16:creationId xmlns:a16="http://schemas.microsoft.com/office/drawing/2014/main" id="{F600F7E3-CF25-5340-8AC4-2EDEDA68BFD1}"/>
              </a:ext>
            </a:extLst>
          </p:cNvPr>
          <p:cNvSpPr/>
          <p:nvPr/>
        </p:nvSpPr>
        <p:spPr>
          <a:xfrm>
            <a:off x="6206668" y="1772816"/>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UI Semilight" panose="020B0400000000000000" pitchFamily="34" charset="-128"/>
              <a:ea typeface="Yu Gothic UI Semilight" panose="020B0400000000000000" pitchFamily="34" charset="-128"/>
              <a:cs typeface="+mn-cs"/>
            </a:endParaRPr>
          </a:p>
        </p:txBody>
      </p:sp>
      <p:sp>
        <p:nvSpPr>
          <p:cNvPr id="23" name="Freeform 22">
            <a:extLst>
              <a:ext uri="{FF2B5EF4-FFF2-40B4-BE49-F238E27FC236}">
                <a16:creationId xmlns:a16="http://schemas.microsoft.com/office/drawing/2014/main" id="{49D894B9-CF21-5045-A3E5-33573D44C679}"/>
              </a:ext>
            </a:extLst>
          </p:cNvPr>
          <p:cNvSpPr/>
          <p:nvPr/>
        </p:nvSpPr>
        <p:spPr>
          <a:xfrm rot="10800000">
            <a:off x="11506429"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D4196A0D-D6C9-F941-8B50-94064D8BC83F}"/>
              </a:ext>
            </a:extLst>
          </p:cNvPr>
          <p:cNvSpPr>
            <a:spLocks noGrp="1"/>
          </p:cNvSpPr>
          <p:nvPr>
            <p:ph type="title" hasCustomPrompt="1"/>
          </p:nvPr>
        </p:nvSpPr>
        <p:spPr/>
        <p:txBody>
          <a:bodyPr/>
          <a:lstStyle/>
          <a:p>
            <a:r>
              <a:rPr lang="en-US"/>
              <a:t>CLICK TO EDIT MASTER TITLE STYLE</a:t>
            </a:r>
          </a:p>
        </p:txBody>
      </p:sp>
      <p:sp>
        <p:nvSpPr>
          <p:cNvPr id="5" name="Rectangle 4">
            <a:extLst>
              <a:ext uri="{FF2B5EF4-FFF2-40B4-BE49-F238E27FC236}">
                <a16:creationId xmlns:a16="http://schemas.microsoft.com/office/drawing/2014/main" id="{A1789187-DE43-154B-B956-1627741B9EAD}"/>
              </a:ext>
            </a:extLst>
          </p:cNvPr>
          <p:cNvSpPr/>
          <p:nvPr/>
        </p:nvSpPr>
        <p:spPr>
          <a:xfrm>
            <a:off x="335360" y="1880984"/>
            <a:ext cx="2087039" cy="738664"/>
          </a:xfrm>
          <a:prstGeom prst="rect">
            <a:avLst/>
          </a:prstGeom>
        </p:spPr>
        <p:txBody>
          <a:bodyPr wrap="square">
            <a:spAutoFit/>
          </a:bodyPr>
          <a:lstStyle/>
          <a:p>
            <a:pPr>
              <a:spcAft>
                <a:spcPts val="1200"/>
              </a:spcAft>
            </a:pPr>
            <a:r>
              <a:rPr lang="en-GB" sz="1400" b="1">
                <a:solidFill>
                  <a:schemeClr val="accent1"/>
                </a:solidFill>
                <a:latin typeface="+mn-lt"/>
                <a:ea typeface="Yu Gothic UI Semilight" panose="020B0400000000000000" pitchFamily="34" charset="-128"/>
                <a:cs typeface="Futura Medium" panose="020B0602020204020303" pitchFamily="34" charset="-79"/>
              </a:rPr>
              <a:t>MARKETING TRANSFORMATION CHALLENGE:</a:t>
            </a:r>
          </a:p>
        </p:txBody>
      </p:sp>
      <p:sp>
        <p:nvSpPr>
          <p:cNvPr id="6" name="Rectangle 5">
            <a:extLst>
              <a:ext uri="{FF2B5EF4-FFF2-40B4-BE49-F238E27FC236}">
                <a16:creationId xmlns:a16="http://schemas.microsoft.com/office/drawing/2014/main" id="{7DB42596-D361-2944-9636-D86FA3B36A78}"/>
              </a:ext>
            </a:extLst>
          </p:cNvPr>
          <p:cNvSpPr/>
          <p:nvPr/>
        </p:nvSpPr>
        <p:spPr>
          <a:xfrm>
            <a:off x="3296489" y="1880984"/>
            <a:ext cx="1532792" cy="307777"/>
          </a:xfrm>
          <a:prstGeom prst="rect">
            <a:avLst/>
          </a:prstGeom>
        </p:spPr>
        <p:txBody>
          <a:bodyPr wrap="none">
            <a:spAutoFit/>
          </a:bodyPr>
          <a:lstStyle/>
          <a:p>
            <a:pPr>
              <a:spcAft>
                <a:spcPts val="1200"/>
              </a:spcAft>
            </a:pPr>
            <a:r>
              <a:rPr lang="en-GB" sz="1400" b="1">
                <a:solidFill>
                  <a:schemeClr val="accent2"/>
                </a:solidFill>
                <a:latin typeface="+mn-lt"/>
                <a:ea typeface="Yu Gothic Medium" panose="020B0500000000000000" pitchFamily="34" charset="-128"/>
                <a:cs typeface="Futura" panose="020B0602020204020303" pitchFamily="34" charset="-79"/>
              </a:rPr>
              <a:t>THE SOLUTION:</a:t>
            </a:r>
          </a:p>
        </p:txBody>
      </p:sp>
      <p:sp>
        <p:nvSpPr>
          <p:cNvPr id="9" name="Rectangle 8">
            <a:extLst>
              <a:ext uri="{FF2B5EF4-FFF2-40B4-BE49-F238E27FC236}">
                <a16:creationId xmlns:a16="http://schemas.microsoft.com/office/drawing/2014/main" id="{CBF575DC-450D-164E-B603-2888C7E3A2F2}"/>
              </a:ext>
            </a:extLst>
          </p:cNvPr>
          <p:cNvSpPr/>
          <p:nvPr/>
        </p:nvSpPr>
        <p:spPr>
          <a:xfrm>
            <a:off x="6206668" y="1880984"/>
            <a:ext cx="1460656" cy="523220"/>
          </a:xfrm>
          <a:prstGeom prst="rect">
            <a:avLst/>
          </a:prstGeom>
        </p:spPr>
        <p:txBody>
          <a:bodyPr wrap="none">
            <a:spAutoFit/>
          </a:bodyPr>
          <a:lstStyle/>
          <a:p>
            <a:pPr>
              <a:spcAft>
                <a:spcPts val="1200"/>
              </a:spcAft>
            </a:pPr>
            <a:r>
              <a:rPr lang="en-GB" sz="1400" b="1">
                <a:solidFill>
                  <a:schemeClr val="accent6"/>
                </a:solidFill>
                <a:latin typeface="Yu Gothic UI" panose="020B0500000000000000" pitchFamily="34" charset="-128"/>
                <a:ea typeface="Yu Gothic UI" panose="020B0500000000000000" pitchFamily="34" charset="-128"/>
                <a:cs typeface="Futura Medium" panose="020B0602020204020303" pitchFamily="34" charset="-79"/>
              </a:rPr>
              <a:t>OUTPUTS AND </a:t>
            </a:r>
            <a:br>
              <a:rPr lang="en-GB" sz="1400" b="1">
                <a:solidFill>
                  <a:schemeClr val="accent6"/>
                </a:solidFill>
                <a:latin typeface="Yu Gothic UI" panose="020B0500000000000000" pitchFamily="34" charset="-128"/>
                <a:ea typeface="Yu Gothic UI" panose="020B0500000000000000" pitchFamily="34" charset="-128"/>
                <a:cs typeface="Futura Medium" panose="020B0602020204020303" pitchFamily="34" charset="-79"/>
              </a:rPr>
            </a:br>
            <a:r>
              <a:rPr lang="en-GB" sz="1400" b="1">
                <a:solidFill>
                  <a:schemeClr val="accent6"/>
                </a:solidFill>
                <a:latin typeface="Yu Gothic UI" panose="020B0500000000000000" pitchFamily="34" charset="-128"/>
                <a:ea typeface="Yu Gothic UI" panose="020B0500000000000000" pitchFamily="34" charset="-128"/>
                <a:cs typeface="Futura Medium" panose="020B0602020204020303" pitchFamily="34" charset="-79"/>
              </a:rPr>
              <a:t>BENEFITS:</a:t>
            </a:r>
          </a:p>
        </p:txBody>
      </p:sp>
    </p:spTree>
    <p:extLst>
      <p:ext uri="{BB962C8B-B14F-4D97-AF65-F5344CB8AC3E}">
        <p14:creationId xmlns:p14="http://schemas.microsoft.com/office/powerpoint/2010/main" val="1247230614"/>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ASE STU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a:xfrm>
            <a:off x="288403" y="272955"/>
            <a:ext cx="8471893" cy="633317"/>
          </a:xfrm>
        </p:spPr>
        <p:txBody>
          <a:bodyPr/>
          <a:lstStyle>
            <a:lvl1pPr>
              <a:defRPr b="0" i="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8" name="Picture Placeholder 7">
            <a:extLst>
              <a:ext uri="{FF2B5EF4-FFF2-40B4-BE49-F238E27FC236}">
                <a16:creationId xmlns:a16="http://schemas.microsoft.com/office/drawing/2014/main" id="{DF371DED-61B4-2840-ABCE-7FDF7A85586F}"/>
              </a:ext>
            </a:extLst>
          </p:cNvPr>
          <p:cNvSpPr>
            <a:spLocks noGrp="1"/>
          </p:cNvSpPr>
          <p:nvPr>
            <p:ph type="pic" sz="quarter" idx="10"/>
          </p:nvPr>
        </p:nvSpPr>
        <p:spPr>
          <a:xfrm>
            <a:off x="10333736" y="272955"/>
            <a:ext cx="1003982" cy="634783"/>
          </a:xfrm>
        </p:spPr>
        <p:txBody>
          <a:bodyPr anchor="ctr"/>
          <a:lstStyle>
            <a:lvl1pPr marL="0" indent="0" algn="ctr">
              <a:buNone/>
              <a:defRPr/>
            </a:lvl1pPr>
          </a:lstStyle>
          <a:p>
            <a:r>
              <a:rPr lang="en-US"/>
              <a:t>Click icon to add picture</a:t>
            </a:r>
          </a:p>
        </p:txBody>
      </p:sp>
      <p:sp>
        <p:nvSpPr>
          <p:cNvPr id="11" name="Content Placeholder 9">
            <a:extLst>
              <a:ext uri="{FF2B5EF4-FFF2-40B4-BE49-F238E27FC236}">
                <a16:creationId xmlns:a16="http://schemas.microsoft.com/office/drawing/2014/main" id="{AC25B9D2-2A5F-5A48-B9A0-D04D84EB9D1B}"/>
              </a:ext>
            </a:extLst>
          </p:cNvPr>
          <p:cNvSpPr>
            <a:spLocks noGrp="1"/>
          </p:cNvSpPr>
          <p:nvPr>
            <p:ph sz="quarter" idx="12" hasCustomPrompt="1"/>
          </p:nvPr>
        </p:nvSpPr>
        <p:spPr>
          <a:xfrm>
            <a:off x="406400" y="1697309"/>
            <a:ext cx="4249439" cy="1011611"/>
          </a:xfrm>
        </p:spPr>
        <p:txBody>
          <a:bodyPr>
            <a:noAutofit/>
          </a:bodyPr>
          <a:lstStyle>
            <a:lvl1pPr marL="0" indent="0">
              <a:lnSpc>
                <a:spcPct val="100000"/>
              </a:lnSpc>
              <a:spcBef>
                <a:spcPts val="0"/>
              </a:spcBef>
              <a:spcAft>
                <a:spcPts val="600"/>
              </a:spcAft>
              <a:buNone/>
              <a:defRPr sz="1200" b="0" i="0">
                <a:solidFill>
                  <a:schemeClr val="accent5"/>
                </a:solidFill>
                <a:latin typeface="+mn-lt"/>
                <a:ea typeface="Yu Gothic UI Semilight" panose="020B0400000000000000" pitchFamily="34" charset="-128"/>
                <a:cs typeface="Arial" panose="020B0604020202020204" pitchFamily="34" charset="0"/>
              </a:defRPr>
            </a:lvl1pPr>
            <a:lvl2pPr marL="269875" indent="0">
              <a:buNone/>
              <a:defRPr sz="1200" b="0" i="0">
                <a:latin typeface="Futura Medium" panose="020B0602020204020303" pitchFamily="34" charset="-79"/>
                <a:cs typeface="Futura Medium" panose="020B0602020204020303" pitchFamily="34" charset="-79"/>
              </a:defRPr>
            </a:lvl2pPr>
            <a:lvl3pPr marL="447675" indent="0">
              <a:buNone/>
              <a:defRPr sz="1100" b="0" i="0">
                <a:latin typeface="Futura Medium" panose="020B0602020204020303" pitchFamily="34" charset="-79"/>
                <a:cs typeface="Futura Medium" panose="020B0602020204020303" pitchFamily="34" charset="-79"/>
              </a:defRPr>
            </a:lvl3pPr>
            <a:lvl4pPr marL="622300" indent="0">
              <a:buNone/>
              <a:defRPr sz="1050" b="0" i="0">
                <a:latin typeface="Futura Medium" panose="020B0602020204020303" pitchFamily="34" charset="-79"/>
                <a:cs typeface="Futura Medium" panose="020B0602020204020303" pitchFamily="34" charset="-79"/>
              </a:defRPr>
            </a:lvl4pPr>
            <a:lvl5pPr marL="800100" indent="0">
              <a:buNone/>
              <a:defRPr sz="1050" b="0" i="0">
                <a:latin typeface="Futura Medium" panose="020B0602020204020303" pitchFamily="34" charset="-79"/>
                <a:cs typeface="Futura Medium" panose="020B0602020204020303" pitchFamily="34" charset="-79"/>
              </a:defRPr>
            </a:lvl5pPr>
          </a:lstStyle>
          <a:p>
            <a:pPr lvl="0"/>
            <a:r>
              <a:rPr lang="en-US"/>
              <a:t>Edit master text styles</a:t>
            </a:r>
          </a:p>
        </p:txBody>
      </p:sp>
      <p:sp>
        <p:nvSpPr>
          <p:cNvPr id="13" name="Content Placeholder 9">
            <a:extLst>
              <a:ext uri="{FF2B5EF4-FFF2-40B4-BE49-F238E27FC236}">
                <a16:creationId xmlns:a16="http://schemas.microsoft.com/office/drawing/2014/main" id="{711573B2-5FD3-6147-87EE-EA630A3E516E}"/>
              </a:ext>
            </a:extLst>
          </p:cNvPr>
          <p:cNvSpPr>
            <a:spLocks noGrp="1"/>
          </p:cNvSpPr>
          <p:nvPr>
            <p:ph sz="quarter" idx="14" hasCustomPrompt="1"/>
          </p:nvPr>
        </p:nvSpPr>
        <p:spPr>
          <a:xfrm>
            <a:off x="406400" y="3299486"/>
            <a:ext cx="4249106" cy="987258"/>
          </a:xfrm>
        </p:spPr>
        <p:txBody>
          <a:bodyPr>
            <a:noAutofit/>
          </a:bodyPr>
          <a:lstStyle>
            <a:lvl1pPr marL="0" indent="0">
              <a:lnSpc>
                <a:spcPct val="100000"/>
              </a:lnSpc>
              <a:spcBef>
                <a:spcPts val="0"/>
              </a:spcBef>
              <a:spcAft>
                <a:spcPts val="600"/>
              </a:spcAft>
              <a:buNone/>
              <a:defRPr sz="1200" b="0" i="0">
                <a:solidFill>
                  <a:schemeClr val="accent5"/>
                </a:solidFill>
                <a:latin typeface="+mn-lt"/>
                <a:ea typeface="Yu Gothic UI Semilight" panose="020B0400000000000000" pitchFamily="34" charset="-128"/>
                <a:cs typeface="Arial" panose="020B0604020202020204" pitchFamily="34" charset="0"/>
              </a:defRPr>
            </a:lvl1pPr>
            <a:lvl2pPr marL="269875" indent="0">
              <a:buNone/>
              <a:defRPr sz="1200" b="0" i="0">
                <a:latin typeface="Futura Medium" panose="020B0602020204020303" pitchFamily="34" charset="-79"/>
                <a:cs typeface="Futura Medium" panose="020B0602020204020303" pitchFamily="34" charset="-79"/>
              </a:defRPr>
            </a:lvl2pPr>
            <a:lvl3pPr marL="447675" indent="0">
              <a:buNone/>
              <a:defRPr sz="1100" b="0" i="0">
                <a:latin typeface="Futura Medium" panose="020B0602020204020303" pitchFamily="34" charset="-79"/>
                <a:cs typeface="Futura Medium" panose="020B0602020204020303" pitchFamily="34" charset="-79"/>
              </a:defRPr>
            </a:lvl3pPr>
            <a:lvl4pPr marL="622300" indent="0">
              <a:buNone/>
              <a:defRPr sz="1050" b="0" i="0">
                <a:latin typeface="Futura Medium" panose="020B0602020204020303" pitchFamily="34" charset="-79"/>
                <a:cs typeface="Futura Medium" panose="020B0602020204020303" pitchFamily="34" charset="-79"/>
              </a:defRPr>
            </a:lvl4pPr>
            <a:lvl5pPr marL="800100" indent="0">
              <a:buNone/>
              <a:defRPr sz="1050" b="0" i="0">
                <a:latin typeface="Futura Medium" panose="020B0602020204020303" pitchFamily="34" charset="-79"/>
                <a:cs typeface="Futura Medium" panose="020B0602020204020303" pitchFamily="34" charset="-79"/>
              </a:defRPr>
            </a:lvl5pPr>
          </a:lstStyle>
          <a:p>
            <a:pPr lvl="0"/>
            <a:r>
              <a:rPr lang="en-US"/>
              <a:t>Edit master text styles</a:t>
            </a:r>
          </a:p>
        </p:txBody>
      </p:sp>
      <p:sp>
        <p:nvSpPr>
          <p:cNvPr id="15" name="Content Placeholder 9">
            <a:extLst>
              <a:ext uri="{FF2B5EF4-FFF2-40B4-BE49-F238E27FC236}">
                <a16:creationId xmlns:a16="http://schemas.microsoft.com/office/drawing/2014/main" id="{87D3AB6F-C7B9-524F-BE4F-C100B3ACFAF4}"/>
              </a:ext>
            </a:extLst>
          </p:cNvPr>
          <p:cNvSpPr>
            <a:spLocks noGrp="1"/>
          </p:cNvSpPr>
          <p:nvPr>
            <p:ph sz="quarter" idx="16" hasCustomPrompt="1"/>
          </p:nvPr>
        </p:nvSpPr>
        <p:spPr>
          <a:xfrm>
            <a:off x="406399" y="4932936"/>
            <a:ext cx="4249104" cy="1052005"/>
          </a:xfrm>
        </p:spPr>
        <p:txBody>
          <a:bodyPr>
            <a:noAutofit/>
          </a:bodyPr>
          <a:lstStyle>
            <a:lvl1pPr marL="0" indent="0">
              <a:lnSpc>
                <a:spcPct val="100000"/>
              </a:lnSpc>
              <a:spcBef>
                <a:spcPts val="0"/>
              </a:spcBef>
              <a:spcAft>
                <a:spcPts val="600"/>
              </a:spcAft>
              <a:buNone/>
              <a:defRPr sz="1200" b="0" i="0">
                <a:solidFill>
                  <a:schemeClr val="accent5"/>
                </a:solidFill>
                <a:latin typeface="+mn-lt"/>
                <a:ea typeface="Yu Gothic UI Semilight" panose="020B0400000000000000" pitchFamily="34" charset="-128"/>
                <a:cs typeface="Arial" panose="020B0604020202020204" pitchFamily="34" charset="0"/>
              </a:defRPr>
            </a:lvl1pPr>
            <a:lvl2pPr marL="269875" indent="0">
              <a:buNone/>
              <a:defRPr sz="1200" b="0" i="0">
                <a:latin typeface="Futura Medium" panose="020B0602020204020303" pitchFamily="34" charset="-79"/>
                <a:cs typeface="Futura Medium" panose="020B0602020204020303" pitchFamily="34" charset="-79"/>
              </a:defRPr>
            </a:lvl2pPr>
            <a:lvl3pPr marL="447675" indent="0">
              <a:buNone/>
              <a:defRPr sz="1100" b="0" i="0">
                <a:latin typeface="Futura Medium" panose="020B0602020204020303" pitchFamily="34" charset="-79"/>
                <a:cs typeface="Futura Medium" panose="020B0602020204020303" pitchFamily="34" charset="-79"/>
              </a:defRPr>
            </a:lvl3pPr>
            <a:lvl4pPr marL="622300" indent="0">
              <a:buNone/>
              <a:defRPr sz="1050" b="0" i="0">
                <a:latin typeface="Futura Medium" panose="020B0602020204020303" pitchFamily="34" charset="-79"/>
                <a:cs typeface="Futura Medium" panose="020B0602020204020303" pitchFamily="34" charset="-79"/>
              </a:defRPr>
            </a:lvl4pPr>
            <a:lvl5pPr marL="800100" indent="0">
              <a:buNone/>
              <a:defRPr sz="1050" b="0" i="0">
                <a:latin typeface="Futura Medium" panose="020B0602020204020303" pitchFamily="34" charset="-79"/>
                <a:cs typeface="Futura Medium" panose="020B0602020204020303" pitchFamily="34" charset="-79"/>
              </a:defRPr>
            </a:lvl5pPr>
          </a:lstStyle>
          <a:p>
            <a:pPr lvl="0"/>
            <a:r>
              <a:rPr lang="en-US"/>
              <a:t>Edit master text styles</a:t>
            </a:r>
          </a:p>
        </p:txBody>
      </p:sp>
      <p:sp>
        <p:nvSpPr>
          <p:cNvPr id="4" name="Picture Placeholder 3">
            <a:extLst>
              <a:ext uri="{FF2B5EF4-FFF2-40B4-BE49-F238E27FC236}">
                <a16:creationId xmlns:a16="http://schemas.microsoft.com/office/drawing/2014/main" id="{60F99ED0-62F9-D04C-A9CF-69DA7EE6C4B8}"/>
              </a:ext>
            </a:extLst>
          </p:cNvPr>
          <p:cNvSpPr>
            <a:spLocks noGrp="1"/>
          </p:cNvSpPr>
          <p:nvPr>
            <p:ph type="pic" sz="quarter" idx="17"/>
          </p:nvPr>
        </p:nvSpPr>
        <p:spPr>
          <a:xfrm>
            <a:off x="5015881" y="1257768"/>
            <a:ext cx="6768752" cy="4727174"/>
          </a:xfrm>
        </p:spPr>
        <p:txBody>
          <a:bodyPr>
            <a:normAutofit/>
          </a:bodyPr>
          <a:lstStyle>
            <a:lvl1pPr marL="0" indent="0" algn="ctr">
              <a:buNone/>
              <a:defRPr sz="1200"/>
            </a:lvl1pPr>
          </a:lstStyle>
          <a:p>
            <a:r>
              <a:rPr lang="en-US"/>
              <a:t>Click icon to add picture</a:t>
            </a:r>
          </a:p>
        </p:txBody>
      </p:sp>
      <p:sp>
        <p:nvSpPr>
          <p:cNvPr id="17" name="Freeform 16">
            <a:extLst>
              <a:ext uri="{FF2B5EF4-FFF2-40B4-BE49-F238E27FC236}">
                <a16:creationId xmlns:a16="http://schemas.microsoft.com/office/drawing/2014/main" id="{1FC0583A-6864-AF40-BABF-188F04250CE0}"/>
              </a:ext>
            </a:extLst>
          </p:cNvPr>
          <p:cNvSpPr/>
          <p:nvPr/>
        </p:nvSpPr>
        <p:spPr>
          <a:xfrm rot="10800000">
            <a:off x="4566284" y="2596350"/>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Freeform 17">
            <a:extLst>
              <a:ext uri="{FF2B5EF4-FFF2-40B4-BE49-F238E27FC236}">
                <a16:creationId xmlns:a16="http://schemas.microsoft.com/office/drawing/2014/main" id="{448C8088-3EF7-9049-ADBD-F7E2470E7065}"/>
              </a:ext>
            </a:extLst>
          </p:cNvPr>
          <p:cNvSpPr/>
          <p:nvPr/>
        </p:nvSpPr>
        <p:spPr>
          <a:xfrm>
            <a:off x="335360" y="1185759"/>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9" name="Freeform 18">
            <a:extLst>
              <a:ext uri="{FF2B5EF4-FFF2-40B4-BE49-F238E27FC236}">
                <a16:creationId xmlns:a16="http://schemas.microsoft.com/office/drawing/2014/main" id="{3E8AB975-3B78-FA47-A70E-18FA2F5FB186}"/>
              </a:ext>
            </a:extLst>
          </p:cNvPr>
          <p:cNvSpPr/>
          <p:nvPr/>
        </p:nvSpPr>
        <p:spPr>
          <a:xfrm rot="10800000">
            <a:off x="4566284" y="4201400"/>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0" name="Freeform 19">
            <a:extLst>
              <a:ext uri="{FF2B5EF4-FFF2-40B4-BE49-F238E27FC236}">
                <a16:creationId xmlns:a16="http://schemas.microsoft.com/office/drawing/2014/main" id="{71E90985-88C7-2846-9139-434ED59CA2F0}"/>
              </a:ext>
            </a:extLst>
          </p:cNvPr>
          <p:cNvSpPr/>
          <p:nvPr/>
        </p:nvSpPr>
        <p:spPr>
          <a:xfrm rot="10800000">
            <a:off x="4566281" y="5894759"/>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1" name="Freeform 20">
            <a:extLst>
              <a:ext uri="{FF2B5EF4-FFF2-40B4-BE49-F238E27FC236}">
                <a16:creationId xmlns:a16="http://schemas.microsoft.com/office/drawing/2014/main" id="{FF103066-A9B0-3E43-BAA2-7394B566C951}"/>
              </a:ext>
            </a:extLst>
          </p:cNvPr>
          <p:cNvSpPr/>
          <p:nvPr/>
        </p:nvSpPr>
        <p:spPr>
          <a:xfrm>
            <a:off x="321909" y="2859744"/>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2" name="Freeform 21">
            <a:extLst>
              <a:ext uri="{FF2B5EF4-FFF2-40B4-BE49-F238E27FC236}">
                <a16:creationId xmlns:a16="http://schemas.microsoft.com/office/drawing/2014/main" id="{F600F7E3-CF25-5340-8AC4-2EDEDA68BFD1}"/>
              </a:ext>
            </a:extLst>
          </p:cNvPr>
          <p:cNvSpPr/>
          <p:nvPr/>
        </p:nvSpPr>
        <p:spPr>
          <a:xfrm>
            <a:off x="335360" y="4428122"/>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3" name="Freeform 22">
            <a:extLst>
              <a:ext uri="{FF2B5EF4-FFF2-40B4-BE49-F238E27FC236}">
                <a16:creationId xmlns:a16="http://schemas.microsoft.com/office/drawing/2014/main" id="{3DFD45E0-4A2F-204C-842D-10717E86075C}"/>
              </a:ext>
            </a:extLst>
          </p:cNvPr>
          <p:cNvSpPr/>
          <p:nvPr/>
        </p:nvSpPr>
        <p:spPr>
          <a:xfrm rot="10800000">
            <a:off x="11506429"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Rectangle 2">
            <a:extLst>
              <a:ext uri="{FF2B5EF4-FFF2-40B4-BE49-F238E27FC236}">
                <a16:creationId xmlns:a16="http://schemas.microsoft.com/office/drawing/2014/main" id="{824D9C27-384D-344F-A638-B6CFD7368727}"/>
              </a:ext>
            </a:extLst>
          </p:cNvPr>
          <p:cNvSpPr/>
          <p:nvPr/>
        </p:nvSpPr>
        <p:spPr>
          <a:xfrm>
            <a:off x="353719" y="1236381"/>
            <a:ext cx="3682418" cy="307777"/>
          </a:xfrm>
          <a:prstGeom prst="rect">
            <a:avLst/>
          </a:prstGeom>
        </p:spPr>
        <p:txBody>
          <a:bodyPr wrap="none">
            <a:spAutoFit/>
          </a:bodyPr>
          <a:lstStyle/>
          <a:p>
            <a:pPr>
              <a:spcAft>
                <a:spcPts val="1200"/>
              </a:spcAft>
            </a:pPr>
            <a:r>
              <a:rPr lang="en-GB" sz="1400" b="1">
                <a:solidFill>
                  <a:schemeClr val="accent1"/>
                </a:solidFill>
                <a:latin typeface="+mn-lt"/>
                <a:ea typeface="Yu Gothic UI" panose="020B0500000000000000" pitchFamily="34" charset="-128"/>
                <a:cs typeface="Futura Medium" panose="020B0602020204020303" pitchFamily="34" charset="-79"/>
              </a:rPr>
              <a:t>MARKETING TRANSFORMATION CHALLENGE:</a:t>
            </a:r>
          </a:p>
        </p:txBody>
      </p:sp>
      <p:sp>
        <p:nvSpPr>
          <p:cNvPr id="5" name="Rectangle 4">
            <a:extLst>
              <a:ext uri="{FF2B5EF4-FFF2-40B4-BE49-F238E27FC236}">
                <a16:creationId xmlns:a16="http://schemas.microsoft.com/office/drawing/2014/main" id="{1E75F6D0-8841-6341-9871-2ED34314FE2B}"/>
              </a:ext>
            </a:extLst>
          </p:cNvPr>
          <p:cNvSpPr/>
          <p:nvPr/>
        </p:nvSpPr>
        <p:spPr>
          <a:xfrm>
            <a:off x="353719" y="2901698"/>
            <a:ext cx="1390124" cy="307777"/>
          </a:xfrm>
          <a:prstGeom prst="rect">
            <a:avLst/>
          </a:prstGeom>
        </p:spPr>
        <p:txBody>
          <a:bodyPr wrap="none">
            <a:spAutoFit/>
          </a:bodyPr>
          <a:lstStyle/>
          <a:p>
            <a:pPr>
              <a:spcAft>
                <a:spcPts val="1200"/>
              </a:spcAft>
            </a:pPr>
            <a:r>
              <a:rPr lang="en-GB" sz="1400" b="1">
                <a:solidFill>
                  <a:schemeClr val="accent2"/>
                </a:solidFill>
                <a:latin typeface="+mn-lt"/>
                <a:ea typeface="Yu Gothic UI" panose="020B0500000000000000" pitchFamily="34" charset="-128"/>
                <a:cs typeface="Futura" panose="020B0602020204020303" pitchFamily="34" charset="-79"/>
              </a:rPr>
              <a:t>THE SOLUTION:</a:t>
            </a:r>
          </a:p>
        </p:txBody>
      </p:sp>
      <p:sp>
        <p:nvSpPr>
          <p:cNvPr id="6" name="Rectangle 5">
            <a:extLst>
              <a:ext uri="{FF2B5EF4-FFF2-40B4-BE49-F238E27FC236}">
                <a16:creationId xmlns:a16="http://schemas.microsoft.com/office/drawing/2014/main" id="{32B426AF-E5A8-C941-B313-49A5B623429F}"/>
              </a:ext>
            </a:extLst>
          </p:cNvPr>
          <p:cNvSpPr/>
          <p:nvPr/>
        </p:nvSpPr>
        <p:spPr>
          <a:xfrm>
            <a:off x="353719" y="4480143"/>
            <a:ext cx="2129109" cy="307777"/>
          </a:xfrm>
          <a:prstGeom prst="rect">
            <a:avLst/>
          </a:prstGeom>
        </p:spPr>
        <p:txBody>
          <a:bodyPr wrap="none">
            <a:spAutoFit/>
          </a:bodyPr>
          <a:lstStyle/>
          <a:p>
            <a:pPr>
              <a:spcAft>
                <a:spcPts val="1200"/>
              </a:spcAft>
            </a:pPr>
            <a:r>
              <a:rPr lang="en-GB" sz="1400" b="1">
                <a:solidFill>
                  <a:schemeClr val="accent6"/>
                </a:solidFill>
                <a:latin typeface="+mn-lt"/>
                <a:ea typeface="Yu Gothic UI" panose="020B0500000000000000" pitchFamily="34" charset="-128"/>
                <a:cs typeface="Futura Medium" panose="020B0602020204020303" pitchFamily="34" charset="-79"/>
              </a:rPr>
              <a:t>OUTPUTS AND BENEFITS:</a:t>
            </a:r>
          </a:p>
        </p:txBody>
      </p:sp>
    </p:spTree>
    <p:extLst>
      <p:ext uri="{BB962C8B-B14F-4D97-AF65-F5344CB8AC3E}">
        <p14:creationId xmlns:p14="http://schemas.microsoft.com/office/powerpoint/2010/main" val="2926793574"/>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MAG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a:xfrm>
            <a:off x="288403" y="272955"/>
            <a:ext cx="11482792" cy="633317"/>
          </a:xfrm>
        </p:spPr>
        <p:txBody>
          <a:bodyPr/>
          <a:lstStyle>
            <a:lvl1pPr algn="l">
              <a:defRPr b="0" i="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A8E40940-C08A-C44F-9F5F-A395E0221802}"/>
              </a:ext>
            </a:extLst>
          </p:cNvPr>
          <p:cNvSpPr>
            <a:spLocks noGrp="1"/>
          </p:cNvSpPr>
          <p:nvPr>
            <p:ph idx="1"/>
          </p:nvPr>
        </p:nvSpPr>
        <p:spPr>
          <a:xfrm>
            <a:off x="6093725" y="1061349"/>
            <a:ext cx="5786650" cy="5115613"/>
          </a:xfrm>
        </p:spPr>
        <p:txBody>
          <a:bodyPr anchor="ctr">
            <a:normAutofit/>
          </a:bodyPr>
          <a:lstStyle>
            <a:lvl1pPr marL="0" indent="0">
              <a:lnSpc>
                <a:spcPct val="100000"/>
              </a:lnSpc>
              <a:spcBef>
                <a:spcPts val="0"/>
              </a:spcBef>
              <a:spcAft>
                <a:spcPts val="600"/>
              </a:spcAft>
              <a:buSzPct val="100000"/>
              <a:buFont typeface="Arial" panose="020B0604020202020204" pitchFamily="34" charset="0"/>
              <a:buNone/>
              <a:tabLst/>
              <a:defRPr sz="1200" b="0" i="0">
                <a:solidFill>
                  <a:schemeClr val="tx1"/>
                </a:solidFill>
                <a:latin typeface="+mj-lt"/>
                <a:cs typeface="Arial" panose="020B0604020202020204" pitchFamily="34" charset="0"/>
              </a:defRPr>
            </a:lvl1pPr>
            <a:lvl2pPr marL="271462" indent="0">
              <a:buSzPct val="100000"/>
              <a:buFont typeface="Arial" panose="020B0604020202020204" pitchFamily="34" charset="0"/>
              <a:buNone/>
              <a:defRPr sz="1400"/>
            </a:lvl2pPr>
            <a:lvl3pPr marL="447675" indent="0">
              <a:buSzPct val="100000"/>
              <a:buFont typeface="Arial" panose="020B0604020202020204" pitchFamily="34" charset="0"/>
              <a:buNone/>
              <a:defRPr sz="1200"/>
            </a:lvl3pPr>
            <a:lvl4pPr marL="623887" indent="0">
              <a:buSzPct val="100000"/>
              <a:buFont typeface="Arial" panose="020B0604020202020204" pitchFamily="34" charset="0"/>
              <a:buNone/>
              <a:defRPr sz="1100"/>
            </a:lvl4pPr>
            <a:lvl5pPr marL="800100" indent="0">
              <a:buSzPct val="100000"/>
              <a:buFont typeface="Arial" panose="020B0604020202020204" pitchFamily="34" charset="0"/>
              <a:buNone/>
              <a:defRPr sz="1100"/>
            </a:lvl5pPr>
          </a:lstStyle>
          <a:p>
            <a:pPr lvl="0"/>
            <a:r>
              <a:rPr lang="en-US"/>
              <a:t>Click to edit Master text styles</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6" name="Freeform 5">
            <a:extLst>
              <a:ext uri="{FF2B5EF4-FFF2-40B4-BE49-F238E27FC236}">
                <a16:creationId xmlns:a16="http://schemas.microsoft.com/office/drawing/2014/main" id="{4D712361-F02F-2947-9C07-5D4B45C1E039}"/>
              </a:ext>
            </a:extLst>
          </p:cNvPr>
          <p:cNvSpPr/>
          <p:nvPr/>
        </p:nvSpPr>
        <p:spPr>
          <a:xfrm>
            <a:off x="288403" y="211827"/>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Picture Placeholder 7">
            <a:extLst>
              <a:ext uri="{FF2B5EF4-FFF2-40B4-BE49-F238E27FC236}">
                <a16:creationId xmlns:a16="http://schemas.microsoft.com/office/drawing/2014/main" id="{2C0D5F68-545F-F248-A362-4BE3E4CE8BE5}"/>
              </a:ext>
            </a:extLst>
          </p:cNvPr>
          <p:cNvSpPr>
            <a:spLocks noGrp="1"/>
          </p:cNvSpPr>
          <p:nvPr>
            <p:ph type="pic" sz="quarter" idx="10"/>
          </p:nvPr>
        </p:nvSpPr>
        <p:spPr>
          <a:xfrm>
            <a:off x="288404" y="1062038"/>
            <a:ext cx="5641548" cy="5114925"/>
          </a:xfrm>
        </p:spPr>
        <p:txBody>
          <a:bodyPr anchor="ctr"/>
          <a:lstStyle>
            <a:lvl1pPr marL="0" indent="0" algn="ctr">
              <a:buFont typeface="Arial" panose="020B0604020202020204" pitchFamily="34" charset="0"/>
              <a:buNone/>
              <a:defRPr>
                <a:latin typeface="+mj-lt"/>
              </a:defRPr>
            </a:lvl1pPr>
          </a:lstStyle>
          <a:p>
            <a:r>
              <a:rPr lang="en-US"/>
              <a:t>Click icon to add picture</a:t>
            </a:r>
          </a:p>
        </p:txBody>
      </p:sp>
      <p:sp>
        <p:nvSpPr>
          <p:cNvPr id="9" name="Freeform 8">
            <a:extLst>
              <a:ext uri="{FF2B5EF4-FFF2-40B4-BE49-F238E27FC236}">
                <a16:creationId xmlns:a16="http://schemas.microsoft.com/office/drawing/2014/main" id="{93BBAC29-E375-EB40-9E6C-B096A847EC86}"/>
              </a:ext>
            </a:extLst>
          </p:cNvPr>
          <p:cNvSpPr/>
          <p:nvPr/>
        </p:nvSpPr>
        <p:spPr>
          <a:xfrm rot="10800000">
            <a:off x="11506429"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1604691"/>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MAG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a:xfrm>
            <a:off x="288403" y="272955"/>
            <a:ext cx="11482792" cy="633317"/>
          </a:xfrm>
        </p:spPr>
        <p:txBody>
          <a:bodyPr/>
          <a:lstStyle>
            <a:lvl1pPr algn="r">
              <a:defRPr b="0" i="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A8E40940-C08A-C44F-9F5F-A395E0221802}"/>
              </a:ext>
            </a:extLst>
          </p:cNvPr>
          <p:cNvSpPr>
            <a:spLocks noGrp="1"/>
          </p:cNvSpPr>
          <p:nvPr>
            <p:ph idx="1"/>
          </p:nvPr>
        </p:nvSpPr>
        <p:spPr>
          <a:xfrm>
            <a:off x="288403" y="1061349"/>
            <a:ext cx="5786650" cy="5115613"/>
          </a:xfrm>
        </p:spPr>
        <p:txBody>
          <a:bodyPr anchor="ctr">
            <a:normAutofit/>
          </a:bodyPr>
          <a:lstStyle>
            <a:lvl1pPr marL="0" indent="0">
              <a:lnSpc>
                <a:spcPct val="100000"/>
              </a:lnSpc>
              <a:spcBef>
                <a:spcPts val="0"/>
              </a:spcBef>
              <a:spcAft>
                <a:spcPts val="600"/>
              </a:spcAft>
              <a:buSzPct val="100000"/>
              <a:buFont typeface="Arial" panose="020B0604020202020204" pitchFamily="34" charset="0"/>
              <a:buNone/>
              <a:tabLst/>
              <a:defRPr sz="1200" b="0" i="0">
                <a:solidFill>
                  <a:schemeClr val="tx1"/>
                </a:solidFill>
                <a:latin typeface="+mj-lt"/>
                <a:cs typeface="Arial" panose="020B0604020202020204" pitchFamily="34" charset="0"/>
              </a:defRPr>
            </a:lvl1pPr>
            <a:lvl2pPr marL="271462" indent="0">
              <a:buSzPct val="100000"/>
              <a:buFont typeface="Arial" panose="020B0604020202020204" pitchFamily="34" charset="0"/>
              <a:buNone/>
              <a:defRPr sz="1400"/>
            </a:lvl2pPr>
            <a:lvl3pPr marL="447675" indent="0">
              <a:buSzPct val="100000"/>
              <a:buFont typeface="Arial" panose="020B0604020202020204" pitchFamily="34" charset="0"/>
              <a:buNone/>
              <a:defRPr sz="1200"/>
            </a:lvl3pPr>
            <a:lvl4pPr marL="623887" indent="0">
              <a:buSzPct val="100000"/>
              <a:buFont typeface="Arial" panose="020B0604020202020204" pitchFamily="34" charset="0"/>
              <a:buNone/>
              <a:defRPr sz="1100"/>
            </a:lvl4pPr>
            <a:lvl5pPr marL="800100" indent="0">
              <a:buSzPct val="100000"/>
              <a:buFont typeface="Arial" panose="020B0604020202020204" pitchFamily="34" charset="0"/>
              <a:buNone/>
              <a:defRPr sz="1100"/>
            </a:lvl5pPr>
          </a:lstStyle>
          <a:p>
            <a:pPr lvl="0"/>
            <a:r>
              <a:rPr lang="en-US"/>
              <a:t>Click to edit Master text styles</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6" name="Freeform 5">
            <a:extLst>
              <a:ext uri="{FF2B5EF4-FFF2-40B4-BE49-F238E27FC236}">
                <a16:creationId xmlns:a16="http://schemas.microsoft.com/office/drawing/2014/main" id="{4D712361-F02F-2947-9C07-5D4B45C1E039}"/>
              </a:ext>
            </a:extLst>
          </p:cNvPr>
          <p:cNvSpPr/>
          <p:nvPr/>
        </p:nvSpPr>
        <p:spPr>
          <a:xfrm rot="5400000">
            <a:off x="11431944" y="211827"/>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Picture Placeholder 7">
            <a:extLst>
              <a:ext uri="{FF2B5EF4-FFF2-40B4-BE49-F238E27FC236}">
                <a16:creationId xmlns:a16="http://schemas.microsoft.com/office/drawing/2014/main" id="{2C0D5F68-545F-F248-A362-4BE3E4CE8BE5}"/>
              </a:ext>
            </a:extLst>
          </p:cNvPr>
          <p:cNvSpPr>
            <a:spLocks noGrp="1"/>
          </p:cNvSpPr>
          <p:nvPr>
            <p:ph type="pic" sz="quarter" idx="10"/>
          </p:nvPr>
        </p:nvSpPr>
        <p:spPr>
          <a:xfrm>
            <a:off x="6238827" y="1062038"/>
            <a:ext cx="5641548" cy="5114925"/>
          </a:xfrm>
        </p:spPr>
        <p:txBody>
          <a:bodyPr anchor="ctr"/>
          <a:lstStyle>
            <a:lvl1pPr marL="0" indent="0" algn="ctr">
              <a:buFont typeface="Arial" panose="020B0604020202020204" pitchFamily="34" charset="0"/>
              <a:buNone/>
              <a:defRPr>
                <a:latin typeface="+mj-lt"/>
              </a:defRPr>
            </a:lvl1pPr>
          </a:lstStyle>
          <a:p>
            <a:r>
              <a:rPr lang="en-US"/>
              <a:t>Click icon to add picture</a:t>
            </a:r>
          </a:p>
        </p:txBody>
      </p:sp>
    </p:spTree>
    <p:extLst>
      <p:ext uri="{BB962C8B-B14F-4D97-AF65-F5344CB8AC3E}">
        <p14:creationId xmlns:p14="http://schemas.microsoft.com/office/powerpoint/2010/main" val="983804496"/>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HITE BG TITLE ONL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p:txBody>
          <a:bodyPr/>
          <a:lstStyle>
            <a:lvl1pPr>
              <a:defRPr b="0" i="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mj-lt"/>
              </a:defRPr>
            </a:lvl1pPr>
          </a:lstStyle>
          <a:p>
            <a:fld id="{4A6A5D7F-B1E9-4CA8-8713-163F7B436028}" type="slidenum">
              <a:rPr lang="en-GB" smtClean="0"/>
              <a:t>‹#›</a:t>
            </a:fld>
            <a:endParaRPr lang="en-GB"/>
          </a:p>
        </p:txBody>
      </p:sp>
      <p:sp>
        <p:nvSpPr>
          <p:cNvPr id="4" name="Freeform 3">
            <a:extLst>
              <a:ext uri="{FF2B5EF4-FFF2-40B4-BE49-F238E27FC236}">
                <a16:creationId xmlns:a16="http://schemas.microsoft.com/office/drawing/2014/main" id="{3CA92EAF-89A1-0E49-B8A4-C51355DAED5D}"/>
              </a:ext>
            </a:extLst>
          </p:cNvPr>
          <p:cNvSpPr/>
          <p:nvPr/>
        </p:nvSpPr>
        <p:spPr>
          <a:xfrm>
            <a:off x="217946" y="211827"/>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718436271"/>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AC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mj-lt"/>
              </a:defRPr>
            </a:lvl1pPr>
          </a:lstStyle>
          <a:p>
            <a:fld id="{4A6A5D7F-B1E9-4CA8-8713-163F7B436028}" type="slidenum">
              <a:rPr lang="en-GB" smtClean="0"/>
              <a:t>‹#›</a:t>
            </a:fld>
            <a:endParaRPr lang="en-GB"/>
          </a:p>
        </p:txBody>
      </p:sp>
      <p:sp>
        <p:nvSpPr>
          <p:cNvPr id="4" name="Rectangle 3">
            <a:extLst>
              <a:ext uri="{FF2B5EF4-FFF2-40B4-BE49-F238E27FC236}">
                <a16:creationId xmlns:a16="http://schemas.microsoft.com/office/drawing/2014/main" id="{EA09F1EC-A056-0949-BEBD-A9917375EA0D}"/>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A1B6867-977F-1342-B2C8-5BC5D296F6AB}"/>
              </a:ext>
            </a:extLst>
          </p:cNvPr>
          <p:cNvSpPr txBox="1">
            <a:spLocks/>
          </p:cNvSpPr>
          <p:nvPr/>
        </p:nvSpPr>
        <p:spPr>
          <a:xfrm>
            <a:off x="6510081" y="2762763"/>
            <a:ext cx="6695173" cy="597095"/>
          </a:xfrm>
          <a:prstGeom prst="rect">
            <a:avLst/>
          </a:prstGeom>
        </p:spPr>
        <p:txBody>
          <a:bodyPr anchor="ctr"/>
          <a:lstStyle>
            <a:lvl1pPr algn="l" defTabSz="914400" rtl="0" eaLnBrk="1" latinLnBrk="0" hangingPunct="1">
              <a:lnSpc>
                <a:spcPct val="90000"/>
              </a:lnSpc>
              <a:spcBef>
                <a:spcPct val="0"/>
              </a:spcBef>
              <a:buNone/>
              <a:defRPr sz="3200" b="0" i="0" kern="1200" spc="0">
                <a:solidFill>
                  <a:schemeClr val="accent1"/>
                </a:solidFill>
                <a:latin typeface="Futura Medium" panose="020B0602020204020303" pitchFamily="34" charset="-79"/>
                <a:ea typeface="+mj-ea"/>
                <a:cs typeface="Futura Medium" panose="020B0602020204020303" pitchFamily="34" charset="-79"/>
              </a:defRPr>
            </a:lvl1pPr>
          </a:lstStyle>
          <a:p>
            <a:pPr>
              <a:lnSpc>
                <a:spcPct val="100000"/>
              </a:lnSpc>
            </a:pPr>
            <a:r>
              <a:rPr lang="en-US" sz="1400" b="0" i="0" err="1">
                <a:solidFill>
                  <a:schemeClr val="accent5"/>
                </a:solidFill>
                <a:latin typeface="Yu Gothic UI Semilight" panose="020B0400000000000000" pitchFamily="34" charset="-128"/>
                <a:ea typeface="Yu Gothic UI Semilight" panose="020B0400000000000000" pitchFamily="34" charset="-128"/>
              </a:rPr>
              <a:t>www.flock-associates.com</a:t>
            </a:r>
            <a:endParaRPr lang="en-US" sz="1400" b="0" i="0">
              <a:solidFill>
                <a:schemeClr val="accent5"/>
              </a:solidFill>
              <a:latin typeface="Yu Gothic UI Semilight" panose="020B0400000000000000" pitchFamily="34" charset="-128"/>
              <a:ea typeface="Yu Gothic UI Semilight" panose="020B0400000000000000" pitchFamily="34" charset="-128"/>
            </a:endParaRPr>
          </a:p>
        </p:txBody>
      </p:sp>
      <p:sp>
        <p:nvSpPr>
          <p:cNvPr id="8" name="Title 4">
            <a:extLst>
              <a:ext uri="{FF2B5EF4-FFF2-40B4-BE49-F238E27FC236}">
                <a16:creationId xmlns:a16="http://schemas.microsoft.com/office/drawing/2014/main" id="{EA0594F9-E061-FD4C-B556-E50B7EEAF3D9}"/>
              </a:ext>
            </a:extLst>
          </p:cNvPr>
          <p:cNvSpPr txBox="1">
            <a:spLocks/>
          </p:cNvSpPr>
          <p:nvPr/>
        </p:nvSpPr>
        <p:spPr>
          <a:xfrm>
            <a:off x="6510081" y="3446209"/>
            <a:ext cx="6695173" cy="597095"/>
          </a:xfrm>
          <a:prstGeom prst="rect">
            <a:avLst/>
          </a:prstGeom>
        </p:spPr>
        <p:txBody>
          <a:bodyPr anchor="ctr"/>
          <a:lstStyle>
            <a:lvl1pPr algn="l" defTabSz="914400" rtl="0" eaLnBrk="1" latinLnBrk="0" hangingPunct="1">
              <a:lnSpc>
                <a:spcPct val="90000"/>
              </a:lnSpc>
              <a:spcBef>
                <a:spcPct val="0"/>
              </a:spcBef>
              <a:buNone/>
              <a:defRPr sz="3200" b="0" i="0" kern="1200" spc="0">
                <a:solidFill>
                  <a:schemeClr val="accent1"/>
                </a:solidFill>
                <a:latin typeface="Futura Medium" panose="020B0602020204020303" pitchFamily="34" charset="-79"/>
                <a:ea typeface="+mj-ea"/>
                <a:cs typeface="Futura Medium" panose="020B0602020204020303" pitchFamily="34" charset="-79"/>
              </a:defRPr>
            </a:lvl1pPr>
          </a:lstStyle>
          <a:p>
            <a:pPr>
              <a:lnSpc>
                <a:spcPct val="100000"/>
              </a:lnSpc>
            </a:pPr>
            <a:r>
              <a:rPr lang="en-US" sz="1400" b="0" i="0">
                <a:solidFill>
                  <a:schemeClr val="accent5"/>
                </a:solidFill>
                <a:latin typeface="Yu Gothic UI Semilight" panose="020B0400000000000000" pitchFamily="34" charset="-128"/>
                <a:ea typeface="Yu Gothic UI Semilight" panose="020B0400000000000000" pitchFamily="34" charset="-128"/>
              </a:rPr>
              <a:t>@</a:t>
            </a:r>
            <a:r>
              <a:rPr lang="en-US" sz="1400" b="0" i="0" err="1">
                <a:solidFill>
                  <a:schemeClr val="accent5"/>
                </a:solidFill>
                <a:latin typeface="Yu Gothic UI Semilight" panose="020B0400000000000000" pitchFamily="34" charset="-128"/>
                <a:ea typeface="Yu Gothic UI Semilight" panose="020B0400000000000000" pitchFamily="34" charset="-128"/>
              </a:rPr>
              <a:t>FlockAssociates</a:t>
            </a:r>
            <a:endParaRPr lang="en-US" sz="1400" b="0" i="0">
              <a:solidFill>
                <a:schemeClr val="accent5"/>
              </a:solidFill>
              <a:latin typeface="Yu Gothic UI Semilight" panose="020B0400000000000000" pitchFamily="34" charset="-128"/>
              <a:ea typeface="Yu Gothic UI Semilight" panose="020B0400000000000000" pitchFamily="34" charset="-128"/>
            </a:endParaRPr>
          </a:p>
        </p:txBody>
      </p:sp>
      <p:sp>
        <p:nvSpPr>
          <p:cNvPr id="9" name="Title 4">
            <a:extLst>
              <a:ext uri="{FF2B5EF4-FFF2-40B4-BE49-F238E27FC236}">
                <a16:creationId xmlns:a16="http://schemas.microsoft.com/office/drawing/2014/main" id="{D2CC5981-471C-C141-8E10-A27790735095}"/>
              </a:ext>
            </a:extLst>
          </p:cNvPr>
          <p:cNvSpPr txBox="1">
            <a:spLocks/>
          </p:cNvSpPr>
          <p:nvPr/>
        </p:nvSpPr>
        <p:spPr>
          <a:xfrm>
            <a:off x="6510081" y="4129654"/>
            <a:ext cx="6695173" cy="597095"/>
          </a:xfrm>
          <a:prstGeom prst="rect">
            <a:avLst/>
          </a:prstGeom>
        </p:spPr>
        <p:txBody>
          <a:bodyPr anchor="ctr"/>
          <a:lstStyle>
            <a:lvl1pPr algn="l" defTabSz="914400" rtl="0" eaLnBrk="1" latinLnBrk="0" hangingPunct="1">
              <a:lnSpc>
                <a:spcPct val="90000"/>
              </a:lnSpc>
              <a:spcBef>
                <a:spcPct val="0"/>
              </a:spcBef>
              <a:buNone/>
              <a:defRPr sz="3200" b="0" i="0" kern="1200" spc="0">
                <a:solidFill>
                  <a:schemeClr val="accent1"/>
                </a:solidFill>
                <a:latin typeface="Futura Medium" panose="020B0602020204020303" pitchFamily="34" charset="-79"/>
                <a:ea typeface="+mj-ea"/>
                <a:cs typeface="Futura Medium" panose="020B0602020204020303" pitchFamily="34" charset="-79"/>
              </a:defRPr>
            </a:lvl1pPr>
          </a:lstStyle>
          <a:p>
            <a:pPr>
              <a:lnSpc>
                <a:spcPct val="100000"/>
              </a:lnSpc>
            </a:pPr>
            <a:r>
              <a:rPr lang="en-US" sz="1400" b="0" i="0" err="1">
                <a:solidFill>
                  <a:schemeClr val="accent5"/>
                </a:solidFill>
                <a:latin typeface="Yu Gothic UI Semilight" panose="020B0400000000000000" pitchFamily="34" charset="-128"/>
                <a:ea typeface="Yu Gothic UI Semilight" panose="020B0400000000000000" pitchFamily="34" charset="-128"/>
              </a:rPr>
              <a:t>www.linkedin.com</a:t>
            </a:r>
            <a:r>
              <a:rPr lang="en-US" sz="1400" b="0" i="0">
                <a:solidFill>
                  <a:schemeClr val="accent5"/>
                </a:solidFill>
                <a:latin typeface="Yu Gothic UI Semilight" panose="020B0400000000000000" pitchFamily="34" charset="-128"/>
                <a:ea typeface="Yu Gothic UI Semilight" panose="020B0400000000000000" pitchFamily="34" charset="-128"/>
              </a:rPr>
              <a:t>/company/flock-associates-limited</a:t>
            </a:r>
            <a:r>
              <a:rPr lang="en-US" sz="1400" b="0" i="0">
                <a:solidFill>
                  <a:schemeClr val="accent5"/>
                </a:solidFill>
                <a:latin typeface="Yu Gothic UI" panose="020B0500000000000000" pitchFamily="34" charset="-128"/>
                <a:ea typeface="Yu Gothic UI" panose="020B0500000000000000" pitchFamily="34" charset="-128"/>
              </a:rPr>
              <a:t>‎</a:t>
            </a:r>
          </a:p>
        </p:txBody>
      </p:sp>
      <p:sp>
        <p:nvSpPr>
          <p:cNvPr id="3" name="Content Placeholder 2">
            <a:extLst>
              <a:ext uri="{FF2B5EF4-FFF2-40B4-BE49-F238E27FC236}">
                <a16:creationId xmlns:a16="http://schemas.microsoft.com/office/drawing/2014/main" id="{49F7E520-6C22-DB4D-B19B-FA663614D2A3}"/>
              </a:ext>
            </a:extLst>
          </p:cNvPr>
          <p:cNvSpPr>
            <a:spLocks noGrp="1"/>
          </p:cNvSpPr>
          <p:nvPr>
            <p:ph sz="quarter" idx="10" hasCustomPrompt="1"/>
          </p:nvPr>
        </p:nvSpPr>
        <p:spPr>
          <a:xfrm>
            <a:off x="6510081" y="2331665"/>
            <a:ext cx="4870450" cy="344747"/>
          </a:xfrm>
        </p:spPr>
        <p:txBody>
          <a:bodyPr anchor="ctr">
            <a:noAutofit/>
          </a:bodyPr>
          <a:lstStyle>
            <a:lvl1pPr marL="0" indent="0">
              <a:buNone/>
              <a:defRPr sz="1400" b="0" i="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vl2pPr>
              <a:defRPr sz="1400" b="0" i="0">
                <a:solidFill>
                  <a:schemeClr val="accent1"/>
                </a:solidFill>
                <a:latin typeface="Futura Medium" panose="020B0602020204020303" pitchFamily="34" charset="-79"/>
                <a:cs typeface="Futura Medium" panose="020B0602020204020303" pitchFamily="34" charset="-79"/>
              </a:defRPr>
            </a:lvl2pPr>
            <a:lvl3pPr>
              <a:defRPr sz="1400" b="0" i="0">
                <a:solidFill>
                  <a:schemeClr val="accent1"/>
                </a:solidFill>
                <a:latin typeface="Futura Medium" panose="020B0602020204020303" pitchFamily="34" charset="-79"/>
                <a:cs typeface="Futura Medium" panose="020B0602020204020303" pitchFamily="34" charset="-79"/>
              </a:defRPr>
            </a:lvl3pPr>
            <a:lvl4pPr>
              <a:defRPr sz="1400" b="0" i="0">
                <a:solidFill>
                  <a:schemeClr val="accent1"/>
                </a:solidFill>
                <a:latin typeface="Futura Medium" panose="020B0602020204020303" pitchFamily="34" charset="-79"/>
                <a:cs typeface="Futura Medium" panose="020B0602020204020303" pitchFamily="34" charset="-79"/>
              </a:defRPr>
            </a:lvl4pPr>
            <a:lvl5pPr>
              <a:defRPr sz="1400" b="0" i="0">
                <a:solidFill>
                  <a:schemeClr val="accent1"/>
                </a:solidFill>
                <a:latin typeface="Futura Medium" panose="020B0602020204020303" pitchFamily="34" charset="-79"/>
                <a:cs typeface="Futura Medium" panose="020B0602020204020303" pitchFamily="34" charset="-79"/>
              </a:defRPr>
            </a:lvl5pPr>
          </a:lstStyle>
          <a:p>
            <a:pPr lvl="0"/>
            <a:r>
              <a:rPr lang="en-US"/>
              <a:t>[email address]@</a:t>
            </a:r>
            <a:r>
              <a:rPr lang="en-US" sz="1400"/>
              <a:t> flock-</a:t>
            </a:r>
            <a:r>
              <a:rPr lang="en-US" sz="1400" err="1"/>
              <a:t>associates.com</a:t>
            </a:r>
            <a:endParaRPr lang="en-US"/>
          </a:p>
        </p:txBody>
      </p:sp>
    </p:spTree>
    <p:extLst>
      <p:ext uri="{BB962C8B-B14F-4D97-AF65-F5344CB8AC3E}">
        <p14:creationId xmlns:p14="http://schemas.microsoft.com/office/powerpoint/2010/main" val="2582240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ACT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mj-lt"/>
              </a:defRPr>
            </a:lvl1pPr>
          </a:lstStyle>
          <a:p>
            <a:fld id="{4A6A5D7F-B1E9-4CA8-8713-163F7B436028}" type="slidenum">
              <a:rPr lang="en-GB" smtClean="0"/>
              <a:t>‹#›</a:t>
            </a:fld>
            <a:endParaRPr lang="en-GB"/>
          </a:p>
        </p:txBody>
      </p:sp>
      <p:sp>
        <p:nvSpPr>
          <p:cNvPr id="4" name="Rectangle 3">
            <a:extLst>
              <a:ext uri="{FF2B5EF4-FFF2-40B4-BE49-F238E27FC236}">
                <a16:creationId xmlns:a16="http://schemas.microsoft.com/office/drawing/2014/main" id="{EA09F1EC-A056-0949-BEBD-A9917375EA0D}"/>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A1B6867-977F-1342-B2C8-5BC5D296F6AB}"/>
              </a:ext>
            </a:extLst>
          </p:cNvPr>
          <p:cNvSpPr txBox="1">
            <a:spLocks/>
          </p:cNvSpPr>
          <p:nvPr/>
        </p:nvSpPr>
        <p:spPr>
          <a:xfrm>
            <a:off x="6510081" y="2762763"/>
            <a:ext cx="6695173" cy="597095"/>
          </a:xfrm>
          <a:prstGeom prst="rect">
            <a:avLst/>
          </a:prstGeom>
        </p:spPr>
        <p:txBody>
          <a:bodyPr anchor="ctr"/>
          <a:lstStyle>
            <a:lvl1pPr algn="l" defTabSz="914400" rtl="0" eaLnBrk="1" latinLnBrk="0" hangingPunct="1">
              <a:lnSpc>
                <a:spcPct val="90000"/>
              </a:lnSpc>
              <a:spcBef>
                <a:spcPct val="0"/>
              </a:spcBef>
              <a:buNone/>
              <a:defRPr sz="3200" b="0" i="0" kern="1200" spc="0">
                <a:solidFill>
                  <a:schemeClr val="accent1"/>
                </a:solidFill>
                <a:latin typeface="Futura Medium" panose="020B0602020204020303" pitchFamily="34" charset="-79"/>
                <a:ea typeface="+mj-ea"/>
                <a:cs typeface="Futura Medium" panose="020B0602020204020303" pitchFamily="34" charset="-79"/>
              </a:defRPr>
            </a:lvl1pPr>
          </a:lstStyle>
          <a:p>
            <a:pPr>
              <a:lnSpc>
                <a:spcPct val="100000"/>
              </a:lnSpc>
            </a:pPr>
            <a:r>
              <a:rPr lang="en-US" sz="1400" err="1">
                <a:solidFill>
                  <a:schemeClr val="accent5"/>
                </a:solidFill>
                <a:latin typeface="+mn-lt"/>
              </a:rPr>
              <a:t>www.flock-associates.com</a:t>
            </a:r>
            <a:endParaRPr lang="en-US" sz="1400">
              <a:solidFill>
                <a:schemeClr val="accent5"/>
              </a:solidFill>
              <a:latin typeface="+mn-lt"/>
            </a:endParaRPr>
          </a:p>
        </p:txBody>
      </p:sp>
      <p:sp>
        <p:nvSpPr>
          <p:cNvPr id="8" name="Title 4">
            <a:extLst>
              <a:ext uri="{FF2B5EF4-FFF2-40B4-BE49-F238E27FC236}">
                <a16:creationId xmlns:a16="http://schemas.microsoft.com/office/drawing/2014/main" id="{EA0594F9-E061-FD4C-B556-E50B7EEAF3D9}"/>
              </a:ext>
            </a:extLst>
          </p:cNvPr>
          <p:cNvSpPr txBox="1">
            <a:spLocks/>
          </p:cNvSpPr>
          <p:nvPr/>
        </p:nvSpPr>
        <p:spPr>
          <a:xfrm>
            <a:off x="6510081" y="3446209"/>
            <a:ext cx="6695173" cy="597095"/>
          </a:xfrm>
          <a:prstGeom prst="rect">
            <a:avLst/>
          </a:prstGeom>
        </p:spPr>
        <p:txBody>
          <a:bodyPr anchor="ctr"/>
          <a:lstStyle>
            <a:lvl1pPr algn="l" defTabSz="914400" rtl="0" eaLnBrk="1" latinLnBrk="0" hangingPunct="1">
              <a:lnSpc>
                <a:spcPct val="90000"/>
              </a:lnSpc>
              <a:spcBef>
                <a:spcPct val="0"/>
              </a:spcBef>
              <a:buNone/>
              <a:defRPr sz="3200" b="0" i="0" kern="1200" spc="0">
                <a:solidFill>
                  <a:schemeClr val="accent1"/>
                </a:solidFill>
                <a:latin typeface="Futura Medium" panose="020B0602020204020303" pitchFamily="34" charset="-79"/>
                <a:ea typeface="+mj-ea"/>
                <a:cs typeface="Futura Medium" panose="020B0602020204020303" pitchFamily="34" charset="-79"/>
              </a:defRPr>
            </a:lvl1pPr>
          </a:lstStyle>
          <a:p>
            <a:pPr>
              <a:lnSpc>
                <a:spcPct val="100000"/>
              </a:lnSpc>
            </a:pPr>
            <a:r>
              <a:rPr lang="en-US" sz="1400">
                <a:solidFill>
                  <a:schemeClr val="accent5"/>
                </a:solidFill>
                <a:latin typeface="+mn-lt"/>
              </a:rPr>
              <a:t>@</a:t>
            </a:r>
            <a:r>
              <a:rPr lang="en-US" sz="1400" err="1">
                <a:solidFill>
                  <a:schemeClr val="accent5"/>
                </a:solidFill>
                <a:latin typeface="+mn-lt"/>
              </a:rPr>
              <a:t>FlockAssociates</a:t>
            </a:r>
            <a:endParaRPr lang="en-US" sz="1400">
              <a:solidFill>
                <a:schemeClr val="accent5"/>
              </a:solidFill>
              <a:latin typeface="+mn-lt"/>
            </a:endParaRPr>
          </a:p>
        </p:txBody>
      </p:sp>
      <p:sp>
        <p:nvSpPr>
          <p:cNvPr id="9" name="Title 4">
            <a:extLst>
              <a:ext uri="{FF2B5EF4-FFF2-40B4-BE49-F238E27FC236}">
                <a16:creationId xmlns:a16="http://schemas.microsoft.com/office/drawing/2014/main" id="{D2CC5981-471C-C141-8E10-A27790735095}"/>
              </a:ext>
            </a:extLst>
          </p:cNvPr>
          <p:cNvSpPr txBox="1">
            <a:spLocks/>
          </p:cNvSpPr>
          <p:nvPr/>
        </p:nvSpPr>
        <p:spPr>
          <a:xfrm>
            <a:off x="6510081" y="4129654"/>
            <a:ext cx="6695173" cy="597095"/>
          </a:xfrm>
          <a:prstGeom prst="rect">
            <a:avLst/>
          </a:prstGeom>
        </p:spPr>
        <p:txBody>
          <a:bodyPr anchor="ctr"/>
          <a:lstStyle>
            <a:lvl1pPr algn="l" defTabSz="914400" rtl="0" eaLnBrk="1" latinLnBrk="0" hangingPunct="1">
              <a:lnSpc>
                <a:spcPct val="90000"/>
              </a:lnSpc>
              <a:spcBef>
                <a:spcPct val="0"/>
              </a:spcBef>
              <a:buNone/>
              <a:defRPr sz="3200" b="0" i="0" kern="1200" spc="0">
                <a:solidFill>
                  <a:schemeClr val="accent1"/>
                </a:solidFill>
                <a:latin typeface="Futura Medium" panose="020B0602020204020303" pitchFamily="34" charset="-79"/>
                <a:ea typeface="+mj-ea"/>
                <a:cs typeface="Futura Medium" panose="020B0602020204020303" pitchFamily="34" charset="-79"/>
              </a:defRPr>
            </a:lvl1pPr>
          </a:lstStyle>
          <a:p>
            <a:pPr>
              <a:lnSpc>
                <a:spcPct val="100000"/>
              </a:lnSpc>
            </a:pPr>
            <a:r>
              <a:rPr lang="en-US" sz="1400" err="1">
                <a:solidFill>
                  <a:schemeClr val="accent5"/>
                </a:solidFill>
                <a:latin typeface="+mn-lt"/>
              </a:rPr>
              <a:t>www.linkedin.com</a:t>
            </a:r>
            <a:r>
              <a:rPr lang="en-US" sz="1400">
                <a:solidFill>
                  <a:schemeClr val="accent5"/>
                </a:solidFill>
                <a:latin typeface="+mn-lt"/>
              </a:rPr>
              <a:t>/company/flock-associates-limited</a:t>
            </a:r>
            <a:r>
              <a:rPr lang="en-US" sz="1400">
                <a:solidFill>
                  <a:schemeClr val="tx1"/>
                </a:solidFill>
              </a:rPr>
              <a:t>‎</a:t>
            </a:r>
          </a:p>
        </p:txBody>
      </p:sp>
      <p:sp>
        <p:nvSpPr>
          <p:cNvPr id="3" name="Content Placeholder 2">
            <a:extLst>
              <a:ext uri="{FF2B5EF4-FFF2-40B4-BE49-F238E27FC236}">
                <a16:creationId xmlns:a16="http://schemas.microsoft.com/office/drawing/2014/main" id="{49F7E520-6C22-DB4D-B19B-FA663614D2A3}"/>
              </a:ext>
            </a:extLst>
          </p:cNvPr>
          <p:cNvSpPr>
            <a:spLocks noGrp="1"/>
          </p:cNvSpPr>
          <p:nvPr>
            <p:ph sz="quarter" idx="10" hasCustomPrompt="1"/>
          </p:nvPr>
        </p:nvSpPr>
        <p:spPr>
          <a:xfrm>
            <a:off x="6510081" y="2331665"/>
            <a:ext cx="4870450" cy="344747"/>
          </a:xfrm>
        </p:spPr>
        <p:txBody>
          <a:bodyPr anchor="ctr">
            <a:noAutofit/>
          </a:bodyPr>
          <a:lstStyle>
            <a:lvl1pPr marL="0" indent="0">
              <a:buNone/>
              <a:defRPr sz="1400" b="0" i="0">
                <a:solidFill>
                  <a:schemeClr val="accent5"/>
                </a:solidFill>
                <a:latin typeface="+mn-lt"/>
                <a:cs typeface="Futura Medium" panose="020B0602020204020303" pitchFamily="34" charset="-79"/>
              </a:defRPr>
            </a:lvl1pPr>
            <a:lvl2pPr>
              <a:defRPr sz="1400" b="0" i="0">
                <a:solidFill>
                  <a:schemeClr val="accent1"/>
                </a:solidFill>
                <a:latin typeface="Futura Medium" panose="020B0602020204020303" pitchFamily="34" charset="-79"/>
                <a:cs typeface="Futura Medium" panose="020B0602020204020303" pitchFamily="34" charset="-79"/>
              </a:defRPr>
            </a:lvl2pPr>
            <a:lvl3pPr>
              <a:defRPr sz="1400" b="0" i="0">
                <a:solidFill>
                  <a:schemeClr val="accent1"/>
                </a:solidFill>
                <a:latin typeface="Futura Medium" panose="020B0602020204020303" pitchFamily="34" charset="-79"/>
                <a:cs typeface="Futura Medium" panose="020B0602020204020303" pitchFamily="34" charset="-79"/>
              </a:defRPr>
            </a:lvl3pPr>
            <a:lvl4pPr>
              <a:defRPr sz="1400" b="0" i="0">
                <a:solidFill>
                  <a:schemeClr val="accent1"/>
                </a:solidFill>
                <a:latin typeface="Futura Medium" panose="020B0602020204020303" pitchFamily="34" charset="-79"/>
                <a:cs typeface="Futura Medium" panose="020B0602020204020303" pitchFamily="34" charset="-79"/>
              </a:defRPr>
            </a:lvl4pPr>
            <a:lvl5pPr>
              <a:defRPr sz="1400" b="0" i="0">
                <a:solidFill>
                  <a:schemeClr val="accent1"/>
                </a:solidFill>
                <a:latin typeface="Futura Medium" panose="020B0602020204020303" pitchFamily="34" charset="-79"/>
                <a:cs typeface="Futura Medium" panose="020B0602020204020303" pitchFamily="34" charset="-79"/>
              </a:defRPr>
            </a:lvl5pPr>
          </a:lstStyle>
          <a:p>
            <a:pPr lvl="0"/>
            <a:r>
              <a:rPr lang="en-US"/>
              <a:t>[email address]@</a:t>
            </a:r>
            <a:r>
              <a:rPr lang="en-US" sz="1400"/>
              <a:t> flock-</a:t>
            </a:r>
            <a:r>
              <a:rPr lang="en-US" sz="1400" err="1"/>
              <a:t>associates.com</a:t>
            </a:r>
            <a:endParaRPr lang="en-US"/>
          </a:p>
        </p:txBody>
      </p:sp>
    </p:spTree>
    <p:extLst>
      <p:ext uri="{BB962C8B-B14F-4D97-AF65-F5344CB8AC3E}">
        <p14:creationId xmlns:p14="http://schemas.microsoft.com/office/powerpoint/2010/main" val="1788080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AC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mn-lt"/>
              </a:defRPr>
            </a:lvl1pPr>
          </a:lstStyle>
          <a:p>
            <a:fld id="{4A6A5D7F-B1E9-4CA8-8713-163F7B436028}" type="slidenum">
              <a:rPr lang="en-GB" smtClean="0"/>
              <a:t>‹#›</a:t>
            </a:fld>
            <a:endParaRPr lang="en-GB"/>
          </a:p>
        </p:txBody>
      </p:sp>
      <p:sp>
        <p:nvSpPr>
          <p:cNvPr id="4" name="Rectangle 3">
            <a:extLst>
              <a:ext uri="{FF2B5EF4-FFF2-40B4-BE49-F238E27FC236}">
                <a16:creationId xmlns:a16="http://schemas.microsoft.com/office/drawing/2014/main" id="{EA09F1EC-A056-0949-BEBD-A9917375EA0D}"/>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A1B6867-977F-1342-B2C8-5BC5D296F6AB}"/>
              </a:ext>
            </a:extLst>
          </p:cNvPr>
          <p:cNvSpPr txBox="1">
            <a:spLocks/>
          </p:cNvSpPr>
          <p:nvPr/>
        </p:nvSpPr>
        <p:spPr>
          <a:xfrm>
            <a:off x="6510081" y="2762763"/>
            <a:ext cx="6695173" cy="597095"/>
          </a:xfrm>
          <a:prstGeom prst="rect">
            <a:avLst/>
          </a:prstGeom>
        </p:spPr>
        <p:txBody>
          <a:bodyPr anchor="ctr"/>
          <a:lstStyle>
            <a:lvl1pPr algn="l" defTabSz="914400" rtl="0" eaLnBrk="1" latinLnBrk="0" hangingPunct="1">
              <a:lnSpc>
                <a:spcPct val="90000"/>
              </a:lnSpc>
              <a:spcBef>
                <a:spcPct val="0"/>
              </a:spcBef>
              <a:buNone/>
              <a:defRPr sz="3200" b="0" i="0" kern="1200" spc="0">
                <a:solidFill>
                  <a:schemeClr val="accent1"/>
                </a:solidFill>
                <a:latin typeface="Futura Medium" panose="020B0602020204020303" pitchFamily="34" charset="-79"/>
                <a:ea typeface="+mj-ea"/>
                <a:cs typeface="Futura Medium" panose="020B0602020204020303" pitchFamily="34" charset="-79"/>
              </a:defRPr>
            </a:lvl1pPr>
          </a:lstStyle>
          <a:p>
            <a:pPr>
              <a:lnSpc>
                <a:spcPct val="100000"/>
              </a:lnSpc>
            </a:pPr>
            <a:r>
              <a:rPr lang="en-US" sz="1400" err="1">
                <a:solidFill>
                  <a:schemeClr val="accent5"/>
                </a:solidFill>
                <a:latin typeface="+mn-lt"/>
              </a:rPr>
              <a:t>www.flock-associates.com</a:t>
            </a:r>
            <a:endParaRPr lang="en-US" sz="1400">
              <a:solidFill>
                <a:schemeClr val="accent5"/>
              </a:solidFill>
              <a:latin typeface="+mn-lt"/>
            </a:endParaRPr>
          </a:p>
        </p:txBody>
      </p:sp>
      <p:sp>
        <p:nvSpPr>
          <p:cNvPr id="8" name="Title 4">
            <a:extLst>
              <a:ext uri="{FF2B5EF4-FFF2-40B4-BE49-F238E27FC236}">
                <a16:creationId xmlns:a16="http://schemas.microsoft.com/office/drawing/2014/main" id="{EA0594F9-E061-FD4C-B556-E50B7EEAF3D9}"/>
              </a:ext>
            </a:extLst>
          </p:cNvPr>
          <p:cNvSpPr txBox="1">
            <a:spLocks/>
          </p:cNvSpPr>
          <p:nvPr/>
        </p:nvSpPr>
        <p:spPr>
          <a:xfrm>
            <a:off x="6510081" y="3446209"/>
            <a:ext cx="6695173" cy="597095"/>
          </a:xfrm>
          <a:prstGeom prst="rect">
            <a:avLst/>
          </a:prstGeom>
        </p:spPr>
        <p:txBody>
          <a:bodyPr anchor="ctr"/>
          <a:lstStyle>
            <a:lvl1pPr algn="l" defTabSz="914400" rtl="0" eaLnBrk="1" latinLnBrk="0" hangingPunct="1">
              <a:lnSpc>
                <a:spcPct val="90000"/>
              </a:lnSpc>
              <a:spcBef>
                <a:spcPct val="0"/>
              </a:spcBef>
              <a:buNone/>
              <a:defRPr sz="3200" b="0" i="0" kern="1200" spc="0">
                <a:solidFill>
                  <a:schemeClr val="accent1"/>
                </a:solidFill>
                <a:latin typeface="Futura Medium" panose="020B0602020204020303" pitchFamily="34" charset="-79"/>
                <a:ea typeface="+mj-ea"/>
                <a:cs typeface="Futura Medium" panose="020B0602020204020303" pitchFamily="34" charset="-79"/>
              </a:defRPr>
            </a:lvl1pPr>
          </a:lstStyle>
          <a:p>
            <a:pPr>
              <a:lnSpc>
                <a:spcPct val="100000"/>
              </a:lnSpc>
            </a:pPr>
            <a:r>
              <a:rPr lang="en-US" sz="1400">
                <a:solidFill>
                  <a:schemeClr val="accent5"/>
                </a:solidFill>
                <a:latin typeface="+mn-lt"/>
              </a:rPr>
              <a:t>@</a:t>
            </a:r>
            <a:r>
              <a:rPr lang="en-US" sz="1400" err="1">
                <a:solidFill>
                  <a:schemeClr val="accent5"/>
                </a:solidFill>
                <a:latin typeface="+mn-lt"/>
              </a:rPr>
              <a:t>FlockAssociates</a:t>
            </a:r>
            <a:endParaRPr lang="en-US" sz="1400">
              <a:solidFill>
                <a:schemeClr val="accent5"/>
              </a:solidFill>
              <a:latin typeface="+mn-lt"/>
            </a:endParaRPr>
          </a:p>
        </p:txBody>
      </p:sp>
      <p:sp>
        <p:nvSpPr>
          <p:cNvPr id="9" name="Title 4">
            <a:extLst>
              <a:ext uri="{FF2B5EF4-FFF2-40B4-BE49-F238E27FC236}">
                <a16:creationId xmlns:a16="http://schemas.microsoft.com/office/drawing/2014/main" id="{D2CC5981-471C-C141-8E10-A27790735095}"/>
              </a:ext>
            </a:extLst>
          </p:cNvPr>
          <p:cNvSpPr txBox="1">
            <a:spLocks/>
          </p:cNvSpPr>
          <p:nvPr/>
        </p:nvSpPr>
        <p:spPr>
          <a:xfrm>
            <a:off x="6510081" y="4129654"/>
            <a:ext cx="6695173" cy="597095"/>
          </a:xfrm>
          <a:prstGeom prst="rect">
            <a:avLst/>
          </a:prstGeom>
        </p:spPr>
        <p:txBody>
          <a:bodyPr anchor="ctr"/>
          <a:lstStyle>
            <a:lvl1pPr algn="l" defTabSz="914400" rtl="0" eaLnBrk="1" latinLnBrk="0" hangingPunct="1">
              <a:lnSpc>
                <a:spcPct val="90000"/>
              </a:lnSpc>
              <a:spcBef>
                <a:spcPct val="0"/>
              </a:spcBef>
              <a:buNone/>
              <a:defRPr sz="3200" b="0" i="0" kern="1200" spc="0">
                <a:solidFill>
                  <a:schemeClr val="accent1"/>
                </a:solidFill>
                <a:latin typeface="Futura Medium" panose="020B0602020204020303" pitchFamily="34" charset="-79"/>
                <a:ea typeface="+mj-ea"/>
                <a:cs typeface="Futura Medium" panose="020B0602020204020303" pitchFamily="34" charset="-79"/>
              </a:defRPr>
            </a:lvl1pPr>
          </a:lstStyle>
          <a:p>
            <a:pPr>
              <a:lnSpc>
                <a:spcPct val="100000"/>
              </a:lnSpc>
            </a:pPr>
            <a:r>
              <a:rPr lang="en-US" sz="1400" err="1">
                <a:solidFill>
                  <a:schemeClr val="accent5"/>
                </a:solidFill>
                <a:latin typeface="+mn-lt"/>
              </a:rPr>
              <a:t>www.linkedin.com</a:t>
            </a:r>
            <a:r>
              <a:rPr lang="en-US" sz="1400">
                <a:solidFill>
                  <a:schemeClr val="accent5"/>
                </a:solidFill>
                <a:latin typeface="+mn-lt"/>
              </a:rPr>
              <a:t>/company/flock-associates-limited</a:t>
            </a:r>
            <a:r>
              <a:rPr lang="en-US" sz="1400">
                <a:solidFill>
                  <a:schemeClr val="tx1"/>
                </a:solidFill>
              </a:rPr>
              <a:t>‎</a:t>
            </a:r>
          </a:p>
        </p:txBody>
      </p:sp>
      <p:sp>
        <p:nvSpPr>
          <p:cNvPr id="3" name="Content Placeholder 2">
            <a:extLst>
              <a:ext uri="{FF2B5EF4-FFF2-40B4-BE49-F238E27FC236}">
                <a16:creationId xmlns:a16="http://schemas.microsoft.com/office/drawing/2014/main" id="{49F7E520-6C22-DB4D-B19B-FA663614D2A3}"/>
              </a:ext>
            </a:extLst>
          </p:cNvPr>
          <p:cNvSpPr>
            <a:spLocks noGrp="1"/>
          </p:cNvSpPr>
          <p:nvPr>
            <p:ph sz="quarter" idx="10" hasCustomPrompt="1"/>
          </p:nvPr>
        </p:nvSpPr>
        <p:spPr>
          <a:xfrm>
            <a:off x="6510081" y="2331665"/>
            <a:ext cx="4870450" cy="344747"/>
          </a:xfrm>
        </p:spPr>
        <p:txBody>
          <a:bodyPr anchor="ctr">
            <a:noAutofit/>
          </a:bodyPr>
          <a:lstStyle>
            <a:lvl1pPr marL="0" indent="0">
              <a:buNone/>
              <a:defRPr sz="1400" b="0" i="0">
                <a:solidFill>
                  <a:schemeClr val="accent5"/>
                </a:solidFill>
                <a:latin typeface="+mn-lt"/>
                <a:cs typeface="Futura Medium" panose="020B0602020204020303" pitchFamily="34" charset="-79"/>
              </a:defRPr>
            </a:lvl1pPr>
            <a:lvl2pPr>
              <a:defRPr sz="1400" b="0" i="0">
                <a:solidFill>
                  <a:schemeClr val="accent1"/>
                </a:solidFill>
                <a:latin typeface="Futura Medium" panose="020B0602020204020303" pitchFamily="34" charset="-79"/>
                <a:cs typeface="Futura Medium" panose="020B0602020204020303" pitchFamily="34" charset="-79"/>
              </a:defRPr>
            </a:lvl2pPr>
            <a:lvl3pPr>
              <a:defRPr sz="1400" b="0" i="0">
                <a:solidFill>
                  <a:schemeClr val="accent1"/>
                </a:solidFill>
                <a:latin typeface="Futura Medium" panose="020B0602020204020303" pitchFamily="34" charset="-79"/>
                <a:cs typeface="Futura Medium" panose="020B0602020204020303" pitchFamily="34" charset="-79"/>
              </a:defRPr>
            </a:lvl3pPr>
            <a:lvl4pPr>
              <a:defRPr sz="1400" b="0" i="0">
                <a:solidFill>
                  <a:schemeClr val="accent1"/>
                </a:solidFill>
                <a:latin typeface="Futura Medium" panose="020B0602020204020303" pitchFamily="34" charset="-79"/>
                <a:cs typeface="Futura Medium" panose="020B0602020204020303" pitchFamily="34" charset="-79"/>
              </a:defRPr>
            </a:lvl4pPr>
            <a:lvl5pPr>
              <a:defRPr sz="1400" b="0" i="0">
                <a:solidFill>
                  <a:schemeClr val="accent1"/>
                </a:solidFill>
                <a:latin typeface="Futura Medium" panose="020B0602020204020303" pitchFamily="34" charset="-79"/>
                <a:cs typeface="Futura Medium" panose="020B0602020204020303" pitchFamily="34" charset="-79"/>
              </a:defRPr>
            </a:lvl5pPr>
          </a:lstStyle>
          <a:p>
            <a:pPr lvl="0"/>
            <a:r>
              <a:rPr lang="en-US"/>
              <a:t>[email address]@</a:t>
            </a:r>
            <a:r>
              <a:rPr lang="en-US" sz="1400"/>
              <a:t> flock-</a:t>
            </a:r>
            <a:r>
              <a:rPr lang="en-US" sz="1400" err="1"/>
              <a:t>associates.com</a:t>
            </a:r>
            <a:endParaRPr lang="en-US"/>
          </a:p>
        </p:txBody>
      </p:sp>
    </p:spTree>
    <p:extLst>
      <p:ext uri="{BB962C8B-B14F-4D97-AF65-F5344CB8AC3E}">
        <p14:creationId xmlns:p14="http://schemas.microsoft.com/office/powerpoint/2010/main" val="1887680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UE BG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DC1177-3790-764F-A378-7826DF224F40}"/>
              </a:ext>
            </a:extLst>
          </p:cNvPr>
          <p:cNvSpPr>
            <a:spLocks noGrp="1"/>
          </p:cNvSpPr>
          <p:nvPr>
            <p:ph type="sldNum" sz="quarter" idx="12"/>
          </p:nvPr>
        </p:nvSpPr>
        <p:spPr/>
        <p:txBody>
          <a:bodyPr/>
          <a:lstStyle>
            <a:lvl1pPr>
              <a:defRPr b="1" i="0">
                <a:solidFill>
                  <a:schemeClr val="bg1"/>
                </a:solidFill>
                <a:latin typeface="+mj-lt"/>
                <a:cs typeface="Futura Medium" panose="020B0602020204020303" pitchFamily="34" charset="-79"/>
              </a:defRPr>
            </a:lvl1pPr>
          </a:lstStyle>
          <a:p>
            <a:fld id="{877634A1-5548-8C4B-A90D-48C60D992930}" type="slidenum">
              <a:rPr lang="en-US" smtClean="0"/>
              <a:pPr/>
              <a:t>‹#›</a:t>
            </a:fld>
            <a:endParaRPr lang="en-US"/>
          </a:p>
        </p:txBody>
      </p:sp>
      <p:sp>
        <p:nvSpPr>
          <p:cNvPr id="10" name="Freeform 9">
            <a:extLst>
              <a:ext uri="{FF2B5EF4-FFF2-40B4-BE49-F238E27FC236}">
                <a16:creationId xmlns:a16="http://schemas.microsoft.com/office/drawing/2014/main" id="{DE0D9120-D185-F347-A0E2-A81E2D07CA54}"/>
              </a:ext>
            </a:extLst>
          </p:cNvPr>
          <p:cNvSpPr/>
          <p:nvPr userDrawn="1"/>
        </p:nvSpPr>
        <p:spPr>
          <a:xfrm>
            <a:off x="217946" y="211827"/>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Title Placeholder 1">
            <a:extLst>
              <a:ext uri="{FF2B5EF4-FFF2-40B4-BE49-F238E27FC236}">
                <a16:creationId xmlns:a16="http://schemas.microsoft.com/office/drawing/2014/main" id="{2686CCF0-DA3E-4245-9DC3-7024707912C8}"/>
              </a:ext>
            </a:extLst>
          </p:cNvPr>
          <p:cNvSpPr>
            <a:spLocks noGrp="1"/>
          </p:cNvSpPr>
          <p:nvPr>
            <p:ph type="title"/>
          </p:nvPr>
        </p:nvSpPr>
        <p:spPr>
          <a:xfrm>
            <a:off x="288402" y="272955"/>
            <a:ext cx="11591973" cy="633317"/>
          </a:xfrm>
          <a:prstGeom prst="rect">
            <a:avLst/>
          </a:prstGeom>
        </p:spPr>
        <p:txBody>
          <a:bodyPr vert="horz" lIns="91440" tIns="45720" rIns="91440" bIns="45720" rtlCol="0" anchor="t">
            <a:normAutofit/>
          </a:bodyPr>
          <a:lstStyle>
            <a:lvl1pPr>
              <a:defRPr b="0" i="0">
                <a:solidFill>
                  <a:schemeClr val="bg1"/>
                </a:solidFill>
                <a:latin typeface="Yu Gothic UI Semilight" panose="020B0400000000000000" pitchFamily="34" charset="-128"/>
                <a:ea typeface="Yu Gothic UI Semilight" panose="020B0400000000000000" pitchFamily="34" charset="-128"/>
              </a:defRPr>
            </a:lvl1pPr>
          </a:lstStyle>
          <a:p>
            <a:r>
              <a:rPr lang="en-US"/>
              <a:t>CLICK TO EDIT MASTER TITLE STYLE</a:t>
            </a:r>
          </a:p>
        </p:txBody>
      </p:sp>
    </p:spTree>
    <p:extLst>
      <p:ext uri="{BB962C8B-B14F-4D97-AF65-F5344CB8AC3E}">
        <p14:creationId xmlns:p14="http://schemas.microsoft.com/office/powerpoint/2010/main" val="1630097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FLOCK TITLE CO BRAND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EC37-8C6C-4947-B027-EA12C2445978}"/>
              </a:ext>
            </a:extLst>
          </p:cNvPr>
          <p:cNvSpPr>
            <a:spLocks noGrp="1"/>
          </p:cNvSpPr>
          <p:nvPr>
            <p:ph type="title" hasCustomPrompt="1"/>
          </p:nvPr>
        </p:nvSpPr>
        <p:spPr>
          <a:xfrm>
            <a:off x="2399400" y="0"/>
            <a:ext cx="7274988" cy="6858000"/>
          </a:xfrm>
        </p:spPr>
        <p:txBody>
          <a:bodyPr anchor="ctr">
            <a:normAutofit/>
          </a:bodyPr>
          <a:lstStyle>
            <a:lvl1pPr algn="l" defTabSz="914400" rtl="0" eaLnBrk="1" latinLnBrk="0" hangingPunct="1">
              <a:lnSpc>
                <a:spcPct val="90000"/>
              </a:lnSpc>
              <a:spcBef>
                <a:spcPct val="0"/>
              </a:spcBef>
              <a:buNone/>
              <a:defRPr lang="en-US" sz="4000" b="1" i="0" kern="1200" spc="0" dirty="0">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defRPr>
            </a:lvl1pPr>
          </a:lstStyle>
          <a:p>
            <a:r>
              <a:rPr lang="en-US"/>
              <a:t>CLICK TO EDIT MASTER TITLE STYLE</a:t>
            </a:r>
          </a:p>
        </p:txBody>
      </p:sp>
      <p:sp>
        <p:nvSpPr>
          <p:cNvPr id="6" name="Slide Number Placeholder 5">
            <a:extLst>
              <a:ext uri="{FF2B5EF4-FFF2-40B4-BE49-F238E27FC236}">
                <a16:creationId xmlns:a16="http://schemas.microsoft.com/office/drawing/2014/main" id="{E3DC1177-3790-764F-A378-7826DF224F40}"/>
              </a:ext>
            </a:extLst>
          </p:cNvPr>
          <p:cNvSpPr>
            <a:spLocks noGrp="1"/>
          </p:cNvSpPr>
          <p:nvPr>
            <p:ph type="sldNum" sz="quarter" idx="12"/>
          </p:nvPr>
        </p:nvSpPr>
        <p:spPr/>
        <p:txBody>
          <a:bodyPr/>
          <a:lstStyle>
            <a:lvl1pPr>
              <a:defRPr b="0" i="0">
                <a:solidFill>
                  <a:schemeClr val="bg1"/>
                </a:solidFill>
                <a:latin typeface="+mj-lt"/>
                <a:cs typeface="Futura Medium" panose="020B0602020204020303" pitchFamily="34" charset="-79"/>
              </a:defRPr>
            </a:lvl1pPr>
          </a:lstStyle>
          <a:p>
            <a:fld id="{877634A1-5548-8C4B-A90D-48C60D992930}" type="slidenum">
              <a:rPr lang="en-US" smtClean="0"/>
              <a:pPr/>
              <a:t>‹#›</a:t>
            </a:fld>
            <a:endParaRPr lang="en-US"/>
          </a:p>
        </p:txBody>
      </p:sp>
      <p:sp>
        <p:nvSpPr>
          <p:cNvPr id="4" name="Picture Placeholder 3">
            <a:extLst>
              <a:ext uri="{FF2B5EF4-FFF2-40B4-BE49-F238E27FC236}">
                <a16:creationId xmlns:a16="http://schemas.microsoft.com/office/drawing/2014/main" id="{9FC77C8B-2A00-CF45-8E73-3E76784D8E12}"/>
              </a:ext>
            </a:extLst>
          </p:cNvPr>
          <p:cNvSpPr>
            <a:spLocks noGrp="1"/>
          </p:cNvSpPr>
          <p:nvPr>
            <p:ph type="pic" sz="quarter" idx="13" hasCustomPrompt="1"/>
          </p:nvPr>
        </p:nvSpPr>
        <p:spPr>
          <a:xfrm>
            <a:off x="9509760" y="5583936"/>
            <a:ext cx="2499360" cy="1019205"/>
          </a:xfrm>
        </p:spPr>
        <p:txBody>
          <a:bodyPr anchor="ctr"/>
          <a:lstStyle>
            <a:lvl1pPr marL="0" indent="0" algn="ctr">
              <a:buNone/>
              <a:defRPr>
                <a:solidFill>
                  <a:schemeClr val="bg1"/>
                </a:solidFill>
                <a:latin typeface="+mj-lt"/>
              </a:defRPr>
            </a:lvl1pPr>
          </a:lstStyle>
          <a:p>
            <a:r>
              <a:rPr lang="en-US"/>
              <a:t>client logo</a:t>
            </a:r>
          </a:p>
        </p:txBody>
      </p:sp>
    </p:spTree>
    <p:extLst>
      <p:ext uri="{BB962C8B-B14F-4D97-AF65-F5344CB8AC3E}">
        <p14:creationId xmlns:p14="http://schemas.microsoft.com/office/powerpoint/2010/main" val="3814131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HITE BG AND DOUBLE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p:txBody>
          <a:bodyPr/>
          <a:lstStyle>
            <a:lvl1pPr>
              <a:defRPr b="0" i="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Yu Gothic UI" panose="020B0500000000000000" pitchFamily="34" charset="-128"/>
                <a:ea typeface="Yu Gothic UI" panose="020B0500000000000000" pitchFamily="34" charset="-128"/>
                <a:cs typeface="Futura Medium" panose="020B0602020204020303" pitchFamily="34" charset="-79"/>
              </a:defRPr>
            </a:lvl1pPr>
          </a:lstStyle>
          <a:p>
            <a:fld id="{4A6A5D7F-B1E9-4CA8-8713-163F7B436028}" type="slidenum">
              <a:rPr lang="en-GB" smtClean="0"/>
              <a:t>‹#›</a:t>
            </a:fld>
            <a:endParaRPr lang="en-GB"/>
          </a:p>
        </p:txBody>
      </p:sp>
      <p:sp>
        <p:nvSpPr>
          <p:cNvPr id="4" name="Text Placeholder 3">
            <a:extLst>
              <a:ext uri="{FF2B5EF4-FFF2-40B4-BE49-F238E27FC236}">
                <a16:creationId xmlns:a16="http://schemas.microsoft.com/office/drawing/2014/main" id="{C09F4063-5A1B-684A-B2A8-6DE6DB9F7E7F}"/>
              </a:ext>
            </a:extLst>
          </p:cNvPr>
          <p:cNvSpPr>
            <a:spLocks noGrp="1"/>
          </p:cNvSpPr>
          <p:nvPr>
            <p:ph type="body" sz="quarter" idx="10"/>
          </p:nvPr>
        </p:nvSpPr>
        <p:spPr>
          <a:xfrm>
            <a:off x="288925" y="1056821"/>
            <a:ext cx="5627059" cy="50323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DADAC911-259F-1C4F-93F4-58654AD10BEE}"/>
              </a:ext>
            </a:extLst>
          </p:cNvPr>
          <p:cNvSpPr>
            <a:spLocks noGrp="1"/>
          </p:cNvSpPr>
          <p:nvPr>
            <p:ph type="body" sz="quarter" idx="11"/>
          </p:nvPr>
        </p:nvSpPr>
        <p:spPr>
          <a:xfrm>
            <a:off x="6253316" y="1056820"/>
            <a:ext cx="5627059" cy="50323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383710"/>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HITE BG BULLET FULL WIDT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p:txBody>
          <a:bodyPr/>
          <a:lstStyle>
            <a:lvl1pPr>
              <a:defRPr b="0" i="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Yu Gothic UI" panose="020B0500000000000000" pitchFamily="34" charset="-128"/>
                <a:ea typeface="Yu Gothic UI" panose="020B0500000000000000" pitchFamily="34" charset="-128"/>
                <a:cs typeface="Futura Medium" panose="020B0602020204020303" pitchFamily="34" charset="-79"/>
              </a:defRPr>
            </a:lvl1pPr>
          </a:lstStyle>
          <a:p>
            <a:fld id="{4A6A5D7F-B1E9-4CA8-8713-163F7B436028}" type="slidenum">
              <a:rPr lang="en-GB" smtClean="0"/>
              <a:t>‹#›</a:t>
            </a:fld>
            <a:endParaRPr lang="en-GB"/>
          </a:p>
        </p:txBody>
      </p:sp>
      <p:sp>
        <p:nvSpPr>
          <p:cNvPr id="4" name="Text Placeholder 3">
            <a:extLst>
              <a:ext uri="{FF2B5EF4-FFF2-40B4-BE49-F238E27FC236}">
                <a16:creationId xmlns:a16="http://schemas.microsoft.com/office/drawing/2014/main" id="{C09F4063-5A1B-684A-B2A8-6DE6DB9F7E7F}"/>
              </a:ext>
            </a:extLst>
          </p:cNvPr>
          <p:cNvSpPr>
            <a:spLocks noGrp="1"/>
          </p:cNvSpPr>
          <p:nvPr>
            <p:ph type="body" sz="quarter" idx="10"/>
          </p:nvPr>
        </p:nvSpPr>
        <p:spPr>
          <a:xfrm>
            <a:off x="288925" y="1056821"/>
            <a:ext cx="11591450" cy="503237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375768"/>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WHITE BG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mn-lt"/>
                <a:cs typeface="Futura Medium" panose="020B0602020204020303" pitchFamily="34" charset="-79"/>
              </a:defRPr>
            </a:lvl1pPr>
          </a:lstStyle>
          <a:p>
            <a:fld id="{4A6A5D7F-B1E9-4CA8-8713-163F7B436028}" type="slidenum">
              <a:rPr lang="en-GB" smtClean="0"/>
              <a:t>‹#›</a:t>
            </a:fld>
            <a:endParaRPr lang="en-GB"/>
          </a:p>
        </p:txBody>
      </p:sp>
    </p:spTree>
    <p:extLst>
      <p:ext uri="{BB962C8B-B14F-4D97-AF65-F5344CB8AC3E}">
        <p14:creationId xmlns:p14="http://schemas.microsoft.com/office/powerpoint/2010/main" val="2296818560"/>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UE BG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DC1177-3790-764F-A378-7826DF224F40}"/>
              </a:ext>
            </a:extLst>
          </p:cNvPr>
          <p:cNvSpPr>
            <a:spLocks noGrp="1"/>
          </p:cNvSpPr>
          <p:nvPr>
            <p:ph type="sldNum" sz="quarter" idx="12"/>
          </p:nvPr>
        </p:nvSpPr>
        <p:spPr/>
        <p:txBody>
          <a:bodyPr/>
          <a:lstStyle>
            <a:lvl1pPr>
              <a:defRPr b="1" i="0">
                <a:solidFill>
                  <a:schemeClr val="bg1"/>
                </a:solidFill>
                <a:latin typeface="+mj-lt"/>
                <a:cs typeface="Futura Medium" panose="020B0602020204020303" pitchFamily="34" charset="-79"/>
              </a:defRPr>
            </a:lvl1pPr>
          </a:lstStyle>
          <a:p>
            <a:fld id="{4A6A5D7F-B1E9-4CA8-8713-163F7B436028}" type="slidenum">
              <a:rPr lang="en-GB" smtClean="0"/>
              <a:t>‹#›</a:t>
            </a:fld>
            <a:endParaRPr lang="en-GB"/>
          </a:p>
        </p:txBody>
      </p:sp>
      <p:sp>
        <p:nvSpPr>
          <p:cNvPr id="10" name="Freeform 9">
            <a:extLst>
              <a:ext uri="{FF2B5EF4-FFF2-40B4-BE49-F238E27FC236}">
                <a16:creationId xmlns:a16="http://schemas.microsoft.com/office/drawing/2014/main" id="{DE0D9120-D185-F347-A0E2-A81E2D07CA54}"/>
              </a:ext>
            </a:extLst>
          </p:cNvPr>
          <p:cNvSpPr/>
          <p:nvPr/>
        </p:nvSpPr>
        <p:spPr>
          <a:xfrm>
            <a:off x="217946" y="211827"/>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Title Placeholder 1">
            <a:extLst>
              <a:ext uri="{FF2B5EF4-FFF2-40B4-BE49-F238E27FC236}">
                <a16:creationId xmlns:a16="http://schemas.microsoft.com/office/drawing/2014/main" id="{2686CCF0-DA3E-4245-9DC3-7024707912C8}"/>
              </a:ext>
            </a:extLst>
          </p:cNvPr>
          <p:cNvSpPr>
            <a:spLocks noGrp="1"/>
          </p:cNvSpPr>
          <p:nvPr>
            <p:ph type="title"/>
          </p:nvPr>
        </p:nvSpPr>
        <p:spPr>
          <a:xfrm>
            <a:off x="288402" y="272955"/>
            <a:ext cx="11591973" cy="633317"/>
          </a:xfrm>
          <a:prstGeom prst="rect">
            <a:avLst/>
          </a:prstGeom>
        </p:spPr>
        <p:txBody>
          <a:bodyPr vert="horz" lIns="91440" tIns="45720" rIns="91440" bIns="45720" rtlCol="0" anchor="t">
            <a:normAutofit/>
          </a:bodyPr>
          <a:lstStyle>
            <a:lvl1pPr>
              <a:defRPr b="0" i="0">
                <a:solidFill>
                  <a:schemeClr val="bg1"/>
                </a:solidFill>
                <a:latin typeface="Yu Gothic UI Semilight" panose="020B0400000000000000" pitchFamily="34" charset="-128"/>
                <a:ea typeface="Yu Gothic UI Semilight" panose="020B0400000000000000" pitchFamily="34" charset="-128"/>
              </a:defRPr>
            </a:lvl1pPr>
          </a:lstStyle>
          <a:p>
            <a:r>
              <a:rPr lang="en-US"/>
              <a:t>Click to edit Master title style</a:t>
            </a:r>
          </a:p>
        </p:txBody>
      </p:sp>
    </p:spTree>
    <p:extLst>
      <p:ext uri="{BB962C8B-B14F-4D97-AF65-F5344CB8AC3E}">
        <p14:creationId xmlns:p14="http://schemas.microsoft.com/office/powerpoint/2010/main" val="3794453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UE BG DOUBLE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p:txBody>
          <a:bodyPr/>
          <a:lstStyle>
            <a:lvl1pPr>
              <a:defRPr b="0" i="0">
                <a:solidFill>
                  <a:schemeClr val="bg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Yu Gothic UI" panose="020B0500000000000000" pitchFamily="34" charset="-128"/>
                <a:ea typeface="Yu Gothic UI" panose="020B0500000000000000" pitchFamily="34" charset="-128"/>
                <a:cs typeface="Futura Medium" panose="020B0602020204020303" pitchFamily="34" charset="-79"/>
              </a:defRPr>
            </a:lvl1pPr>
          </a:lstStyle>
          <a:p>
            <a:fld id="{4A6A5D7F-B1E9-4CA8-8713-163F7B436028}" type="slidenum">
              <a:rPr lang="en-GB" smtClean="0"/>
              <a:t>‹#›</a:t>
            </a:fld>
            <a:endParaRPr lang="en-GB"/>
          </a:p>
        </p:txBody>
      </p:sp>
      <p:sp>
        <p:nvSpPr>
          <p:cNvPr id="4" name="Text Placeholder 3">
            <a:extLst>
              <a:ext uri="{FF2B5EF4-FFF2-40B4-BE49-F238E27FC236}">
                <a16:creationId xmlns:a16="http://schemas.microsoft.com/office/drawing/2014/main" id="{C09F4063-5A1B-684A-B2A8-6DE6DB9F7E7F}"/>
              </a:ext>
            </a:extLst>
          </p:cNvPr>
          <p:cNvSpPr>
            <a:spLocks noGrp="1"/>
          </p:cNvSpPr>
          <p:nvPr>
            <p:ph type="body" sz="quarter" idx="10"/>
          </p:nvPr>
        </p:nvSpPr>
        <p:spPr>
          <a:xfrm>
            <a:off x="288925" y="1056821"/>
            <a:ext cx="5442952" cy="5032375"/>
          </a:xfrm>
        </p:spPr>
        <p:txBody>
          <a:bodyPr/>
          <a:lstStyle>
            <a:lvl1pPr>
              <a:lnSpc>
                <a:spcPct val="100000"/>
              </a:lnSpc>
              <a:spcAft>
                <a:spcPts val="600"/>
              </a:spcAft>
              <a:buClr>
                <a:schemeClr val="bg1"/>
              </a:buClr>
              <a:defRPr>
                <a:solidFill>
                  <a:schemeClr val="bg1"/>
                </a:solidFill>
              </a:defRPr>
            </a:lvl1pPr>
            <a:lvl2pPr>
              <a:lnSpc>
                <a:spcPct val="100000"/>
              </a:lnSpc>
              <a:spcAft>
                <a:spcPts val="600"/>
              </a:spcAft>
              <a:buClr>
                <a:schemeClr val="bg1"/>
              </a:buClr>
              <a:defRPr>
                <a:solidFill>
                  <a:schemeClr val="bg1"/>
                </a:solidFill>
              </a:defRPr>
            </a:lvl2pPr>
            <a:lvl3pPr>
              <a:lnSpc>
                <a:spcPct val="100000"/>
              </a:lnSpc>
              <a:spcAft>
                <a:spcPts val="600"/>
              </a:spcAft>
              <a:buClr>
                <a:schemeClr val="bg1"/>
              </a:buClr>
              <a:defRPr>
                <a:solidFill>
                  <a:schemeClr val="bg1"/>
                </a:solidFill>
              </a:defRPr>
            </a:lvl3pPr>
            <a:lvl4pPr>
              <a:lnSpc>
                <a:spcPct val="100000"/>
              </a:lnSpc>
              <a:spcAft>
                <a:spcPts val="600"/>
              </a:spcAft>
              <a:buClr>
                <a:schemeClr val="bg1"/>
              </a:buClr>
              <a:defRPr>
                <a:solidFill>
                  <a:schemeClr val="bg1"/>
                </a:solidFill>
              </a:defRPr>
            </a:lvl4pPr>
            <a:lvl5pPr>
              <a:lnSpc>
                <a:spcPct val="100000"/>
              </a:lnSpc>
              <a:spcAft>
                <a:spcPts val="600"/>
              </a:spcAft>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AACE8BB6-86B3-BD45-BBEB-F5027B9E2F78}"/>
              </a:ext>
            </a:extLst>
          </p:cNvPr>
          <p:cNvSpPr>
            <a:spLocks noGrp="1"/>
          </p:cNvSpPr>
          <p:nvPr>
            <p:ph type="body" sz="quarter" idx="11"/>
          </p:nvPr>
        </p:nvSpPr>
        <p:spPr>
          <a:xfrm>
            <a:off x="6437423" y="1056820"/>
            <a:ext cx="5442952" cy="5032375"/>
          </a:xfrm>
        </p:spPr>
        <p:txBody>
          <a:bodyPr/>
          <a:lstStyle>
            <a:lvl1pPr>
              <a:lnSpc>
                <a:spcPct val="100000"/>
              </a:lnSpc>
              <a:spcAft>
                <a:spcPts val="600"/>
              </a:spcAft>
              <a:buClr>
                <a:schemeClr val="bg1"/>
              </a:buClr>
              <a:defRPr>
                <a:solidFill>
                  <a:schemeClr val="bg1"/>
                </a:solidFill>
              </a:defRPr>
            </a:lvl1pPr>
            <a:lvl2pPr>
              <a:lnSpc>
                <a:spcPct val="100000"/>
              </a:lnSpc>
              <a:spcAft>
                <a:spcPts val="600"/>
              </a:spcAft>
              <a:buClr>
                <a:schemeClr val="bg1"/>
              </a:buClr>
              <a:defRPr>
                <a:solidFill>
                  <a:schemeClr val="bg1"/>
                </a:solidFill>
              </a:defRPr>
            </a:lvl2pPr>
            <a:lvl3pPr>
              <a:lnSpc>
                <a:spcPct val="100000"/>
              </a:lnSpc>
              <a:spcAft>
                <a:spcPts val="600"/>
              </a:spcAft>
              <a:buClr>
                <a:schemeClr val="bg1"/>
              </a:buClr>
              <a:defRPr>
                <a:solidFill>
                  <a:schemeClr val="bg1"/>
                </a:solidFill>
              </a:defRPr>
            </a:lvl3pPr>
            <a:lvl4pPr>
              <a:lnSpc>
                <a:spcPct val="100000"/>
              </a:lnSpc>
              <a:spcAft>
                <a:spcPts val="600"/>
              </a:spcAft>
              <a:buClr>
                <a:schemeClr val="bg1"/>
              </a:buClr>
              <a:defRPr>
                <a:solidFill>
                  <a:schemeClr val="bg1"/>
                </a:solidFill>
              </a:defRPr>
            </a:lvl4pPr>
            <a:lvl5pPr>
              <a:lnSpc>
                <a:spcPct val="100000"/>
              </a:lnSpc>
              <a:spcAft>
                <a:spcPts val="600"/>
              </a:spcAft>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692404"/>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UE BG FULL WIDTH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6E5-6964-E14D-A12F-F6119F1D8052}"/>
              </a:ext>
            </a:extLst>
          </p:cNvPr>
          <p:cNvSpPr>
            <a:spLocks noGrp="1"/>
          </p:cNvSpPr>
          <p:nvPr>
            <p:ph type="title" hasCustomPrompt="1"/>
          </p:nvPr>
        </p:nvSpPr>
        <p:spPr/>
        <p:txBody>
          <a:bodyPr/>
          <a:lstStyle>
            <a:lvl1pPr>
              <a:defRPr b="0" i="0">
                <a:solidFill>
                  <a:schemeClr val="bg1"/>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a:lstStyle>
          <a:p>
            <a:r>
              <a:rPr lang="en-US"/>
              <a:t>CLICK TO EDIT MASTER TITLE STYLE</a:t>
            </a:r>
          </a:p>
        </p:txBody>
      </p:sp>
      <p:sp>
        <p:nvSpPr>
          <p:cNvPr id="7" name="Slide Number Placeholder 5">
            <a:extLst>
              <a:ext uri="{FF2B5EF4-FFF2-40B4-BE49-F238E27FC236}">
                <a16:creationId xmlns:a16="http://schemas.microsoft.com/office/drawing/2014/main" id="{0BF31DD5-20FC-2043-8BEF-ABB26F06074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bg1"/>
                </a:solidFill>
                <a:latin typeface="Yu Gothic UI" panose="020B0500000000000000" pitchFamily="34" charset="-128"/>
                <a:ea typeface="Yu Gothic UI" panose="020B0500000000000000" pitchFamily="34" charset="-128"/>
                <a:cs typeface="Futura Medium" panose="020B0602020204020303" pitchFamily="34" charset="-79"/>
              </a:defRPr>
            </a:lvl1pPr>
          </a:lstStyle>
          <a:p>
            <a:fld id="{4A6A5D7F-B1E9-4CA8-8713-163F7B436028}" type="slidenum">
              <a:rPr lang="en-GB" smtClean="0"/>
              <a:t>‹#›</a:t>
            </a:fld>
            <a:endParaRPr lang="en-GB"/>
          </a:p>
        </p:txBody>
      </p:sp>
      <p:sp>
        <p:nvSpPr>
          <p:cNvPr id="4" name="Text Placeholder 3">
            <a:extLst>
              <a:ext uri="{FF2B5EF4-FFF2-40B4-BE49-F238E27FC236}">
                <a16:creationId xmlns:a16="http://schemas.microsoft.com/office/drawing/2014/main" id="{C09F4063-5A1B-684A-B2A8-6DE6DB9F7E7F}"/>
              </a:ext>
            </a:extLst>
          </p:cNvPr>
          <p:cNvSpPr>
            <a:spLocks noGrp="1"/>
          </p:cNvSpPr>
          <p:nvPr>
            <p:ph type="body" sz="quarter" idx="10"/>
          </p:nvPr>
        </p:nvSpPr>
        <p:spPr>
          <a:xfrm>
            <a:off x="288925" y="1056821"/>
            <a:ext cx="11591450" cy="5032375"/>
          </a:xfrm>
        </p:spPr>
        <p:txBody>
          <a:bodyPr/>
          <a:lstStyle>
            <a:lvl1pPr>
              <a:lnSpc>
                <a:spcPct val="100000"/>
              </a:lnSpc>
              <a:spcAft>
                <a:spcPts val="600"/>
              </a:spcAft>
              <a:buClr>
                <a:schemeClr val="bg1"/>
              </a:buClr>
              <a:defRPr>
                <a:solidFill>
                  <a:schemeClr val="bg1"/>
                </a:solidFill>
              </a:defRPr>
            </a:lvl1pPr>
            <a:lvl2pPr>
              <a:lnSpc>
                <a:spcPct val="100000"/>
              </a:lnSpc>
              <a:spcAft>
                <a:spcPts val="600"/>
              </a:spcAft>
              <a:buClr>
                <a:schemeClr val="bg1"/>
              </a:buClr>
              <a:defRPr>
                <a:solidFill>
                  <a:schemeClr val="bg1"/>
                </a:solidFill>
              </a:defRPr>
            </a:lvl2pPr>
            <a:lvl3pPr>
              <a:lnSpc>
                <a:spcPct val="100000"/>
              </a:lnSpc>
              <a:spcAft>
                <a:spcPts val="600"/>
              </a:spcAft>
              <a:buClr>
                <a:schemeClr val="bg1"/>
              </a:buClr>
              <a:defRPr>
                <a:solidFill>
                  <a:schemeClr val="bg1"/>
                </a:solidFill>
              </a:defRPr>
            </a:lvl3pPr>
            <a:lvl4pPr>
              <a:lnSpc>
                <a:spcPct val="100000"/>
              </a:lnSpc>
              <a:spcAft>
                <a:spcPts val="600"/>
              </a:spcAft>
              <a:buClr>
                <a:schemeClr val="bg1"/>
              </a:buClr>
              <a:defRPr>
                <a:solidFill>
                  <a:schemeClr val="bg1"/>
                </a:solidFill>
              </a:defRPr>
            </a:lvl4pPr>
            <a:lvl5pPr>
              <a:lnSpc>
                <a:spcPct val="100000"/>
              </a:lnSpc>
              <a:spcAft>
                <a:spcPts val="600"/>
              </a:spcAft>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727299"/>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1F62E0-C07E-3545-B1A4-54D763743AAC}"/>
              </a:ext>
            </a:extLst>
          </p:cNvPr>
          <p:cNvSpPr>
            <a:spLocks noGrp="1"/>
          </p:cNvSpPr>
          <p:nvPr>
            <p:ph type="body" idx="1"/>
          </p:nvPr>
        </p:nvSpPr>
        <p:spPr>
          <a:xfrm>
            <a:off x="288403" y="1061349"/>
            <a:ext cx="11591972" cy="5115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A816D7-9BC5-AE48-9C6E-7B9C9C68512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Yu Gothic UI" panose="020B0500000000000000" pitchFamily="34" charset="-128"/>
                <a:ea typeface="Yu Gothic UI" panose="020B0500000000000000" pitchFamily="34" charset="-128"/>
              </a:defRPr>
            </a:lvl1pPr>
          </a:lstStyle>
          <a:p>
            <a:fld id="{4A6A5D7F-B1E9-4CA8-8713-163F7B436028}" type="slidenum">
              <a:rPr lang="en-GB" smtClean="0"/>
              <a:t>‹#›</a:t>
            </a:fld>
            <a:endParaRPr lang="en-GB"/>
          </a:p>
        </p:txBody>
      </p:sp>
      <p:sp>
        <p:nvSpPr>
          <p:cNvPr id="15" name="Freeform 14">
            <a:extLst>
              <a:ext uri="{FF2B5EF4-FFF2-40B4-BE49-F238E27FC236}">
                <a16:creationId xmlns:a16="http://schemas.microsoft.com/office/drawing/2014/main" id="{35E3F2CC-1E14-BD48-A778-6E3F5EE2F2E9}"/>
              </a:ext>
            </a:extLst>
          </p:cNvPr>
          <p:cNvSpPr/>
          <p:nvPr/>
        </p:nvSpPr>
        <p:spPr>
          <a:xfrm>
            <a:off x="217946" y="211827"/>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panose="020B0500000000000000" pitchFamily="34" charset="-128"/>
              <a:ea typeface="Yu Gothic UI" panose="020B0500000000000000" pitchFamily="34" charset="-128"/>
            </a:endParaRPr>
          </a:p>
        </p:txBody>
      </p:sp>
      <p:sp>
        <p:nvSpPr>
          <p:cNvPr id="2" name="Title Placeholder 1">
            <a:extLst>
              <a:ext uri="{FF2B5EF4-FFF2-40B4-BE49-F238E27FC236}">
                <a16:creationId xmlns:a16="http://schemas.microsoft.com/office/drawing/2014/main" id="{B2A6CFEF-9A85-6247-9259-4277BAC2438D}"/>
              </a:ext>
            </a:extLst>
          </p:cNvPr>
          <p:cNvSpPr>
            <a:spLocks noGrp="1"/>
          </p:cNvSpPr>
          <p:nvPr>
            <p:ph type="title"/>
          </p:nvPr>
        </p:nvSpPr>
        <p:spPr>
          <a:xfrm>
            <a:off x="288402" y="272955"/>
            <a:ext cx="11591973" cy="633317"/>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630895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3200" b="0" i="0" kern="1200" spc="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p:titleStyle>
    <p:bodyStyle>
      <a:lvl1pPr marL="184150" indent="-184150"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000" b="0" i="0" kern="1200">
          <a:solidFill>
            <a:schemeClr val="tx1"/>
          </a:solidFill>
          <a:latin typeface="Yu Gothic UI Semilight" panose="020B0400000000000000" pitchFamily="34" charset="-128"/>
          <a:ea typeface="Yu Gothic UI Semilight" panose="020B0400000000000000" pitchFamily="34" charset="-128"/>
          <a:cs typeface="+mn-cs"/>
        </a:defRPr>
      </a:lvl1pPr>
      <a:lvl2pPr marL="446088" indent="-176213"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800" b="0" i="0" kern="1200">
          <a:solidFill>
            <a:schemeClr val="tx1"/>
          </a:solidFill>
          <a:latin typeface="Yu Gothic UI Semilight" panose="020B0400000000000000" pitchFamily="34" charset="-128"/>
          <a:ea typeface="Yu Gothic UI Semilight" panose="020B0400000000000000" pitchFamily="34" charset="-128"/>
          <a:cs typeface="+mn-cs"/>
        </a:defRPr>
      </a:lvl2pPr>
      <a:lvl3pPr marL="623888" indent="-176213"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600" b="0" i="0" kern="1200">
          <a:solidFill>
            <a:schemeClr val="tx1"/>
          </a:solidFill>
          <a:latin typeface="Yu Gothic UI Semilight" panose="020B0400000000000000" pitchFamily="34" charset="-128"/>
          <a:ea typeface="Yu Gothic UI Semilight" panose="020B0400000000000000" pitchFamily="34" charset="-128"/>
          <a:cs typeface="+mn-cs"/>
        </a:defRPr>
      </a:lvl3pPr>
      <a:lvl4pPr marL="801688" indent="-179388"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400" b="0" i="0" kern="1200">
          <a:solidFill>
            <a:schemeClr val="tx1"/>
          </a:solidFill>
          <a:latin typeface="Yu Gothic UI Semilight" panose="020B0400000000000000" pitchFamily="34" charset="-128"/>
          <a:ea typeface="Yu Gothic UI Semilight" panose="020B0400000000000000" pitchFamily="34" charset="-128"/>
          <a:cs typeface="+mn-cs"/>
        </a:defRPr>
      </a:lvl4pPr>
      <a:lvl5pPr marL="977900" indent="-177800"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400" b="0" i="0" kern="1200">
          <a:solidFill>
            <a:schemeClr val="tx1"/>
          </a:solidFill>
          <a:latin typeface="Yu Gothic UI Semilight" panose="020B0400000000000000" pitchFamily="34" charset="-128"/>
          <a:ea typeface="Yu Gothic UI Semilight"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6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1F62E0-C07E-3545-B1A4-54D763743AAC}"/>
              </a:ext>
            </a:extLst>
          </p:cNvPr>
          <p:cNvSpPr>
            <a:spLocks noGrp="1"/>
          </p:cNvSpPr>
          <p:nvPr>
            <p:ph type="body" idx="1"/>
          </p:nvPr>
        </p:nvSpPr>
        <p:spPr>
          <a:xfrm>
            <a:off x="288403" y="1061349"/>
            <a:ext cx="11591972" cy="5115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A816D7-9BC5-AE48-9C6E-7B9C9C68512A}"/>
              </a:ext>
            </a:extLst>
          </p:cNvPr>
          <p:cNvSpPr>
            <a:spLocks noGrp="1"/>
          </p:cNvSpPr>
          <p:nvPr>
            <p:ph type="sldNum" sz="quarter" idx="4"/>
          </p:nvPr>
        </p:nvSpPr>
        <p:spPr>
          <a:xfrm>
            <a:off x="224050" y="6420579"/>
            <a:ext cx="2246194" cy="365125"/>
          </a:xfrm>
          <a:prstGeom prst="rect">
            <a:avLst/>
          </a:prstGeom>
        </p:spPr>
        <p:txBody>
          <a:bodyPr vert="horz" lIns="91440" tIns="45720" rIns="91440" bIns="45720" rtlCol="0" anchor="ctr"/>
          <a:lstStyle>
            <a:lvl1pPr algn="l">
              <a:defRPr sz="1000" b="1" i="0">
                <a:solidFill>
                  <a:schemeClr val="accent1"/>
                </a:solidFill>
                <a:latin typeface="Yu Gothic UI" panose="020B0500000000000000" pitchFamily="34" charset="-128"/>
                <a:ea typeface="Yu Gothic UI" panose="020B0500000000000000" pitchFamily="34" charset="-128"/>
              </a:defRPr>
            </a:lvl1pPr>
          </a:lstStyle>
          <a:p>
            <a:fld id="{877634A1-5548-8C4B-A90D-48C60D992930}" type="slidenum">
              <a:rPr lang="en-US" smtClean="0"/>
              <a:pPr/>
              <a:t>‹#›</a:t>
            </a:fld>
            <a:endParaRPr lang="en-US"/>
          </a:p>
        </p:txBody>
      </p:sp>
      <p:sp>
        <p:nvSpPr>
          <p:cNvPr id="15" name="Freeform 14">
            <a:extLst>
              <a:ext uri="{FF2B5EF4-FFF2-40B4-BE49-F238E27FC236}">
                <a16:creationId xmlns:a16="http://schemas.microsoft.com/office/drawing/2014/main" id="{35E3F2CC-1E14-BD48-A778-6E3F5EE2F2E9}"/>
              </a:ext>
            </a:extLst>
          </p:cNvPr>
          <p:cNvSpPr/>
          <p:nvPr userDrawn="1"/>
        </p:nvSpPr>
        <p:spPr>
          <a:xfrm>
            <a:off x="217946" y="211827"/>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UI" panose="020B0500000000000000" pitchFamily="34" charset="-128"/>
              <a:ea typeface="Yu Gothic UI" panose="020B0500000000000000" pitchFamily="34" charset="-128"/>
            </a:endParaRPr>
          </a:p>
        </p:txBody>
      </p:sp>
      <p:sp>
        <p:nvSpPr>
          <p:cNvPr id="2" name="Title Placeholder 1">
            <a:extLst>
              <a:ext uri="{FF2B5EF4-FFF2-40B4-BE49-F238E27FC236}">
                <a16:creationId xmlns:a16="http://schemas.microsoft.com/office/drawing/2014/main" id="{B2A6CFEF-9A85-6247-9259-4277BAC2438D}"/>
              </a:ext>
            </a:extLst>
          </p:cNvPr>
          <p:cNvSpPr>
            <a:spLocks noGrp="1"/>
          </p:cNvSpPr>
          <p:nvPr userDrawn="1">
            <p:ph type="title"/>
          </p:nvPr>
        </p:nvSpPr>
        <p:spPr>
          <a:xfrm>
            <a:off x="288402" y="272955"/>
            <a:ext cx="11591973" cy="633317"/>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64723378"/>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dt="0"/>
  <p:txStyles>
    <p:titleStyle>
      <a:lvl1pPr algn="l" defTabSz="914400" rtl="0" eaLnBrk="1" latinLnBrk="0" hangingPunct="1">
        <a:lnSpc>
          <a:spcPct val="90000"/>
        </a:lnSpc>
        <a:spcBef>
          <a:spcPct val="0"/>
        </a:spcBef>
        <a:buNone/>
        <a:defRPr sz="3200" b="0" i="0" kern="1200" spc="0">
          <a:solidFill>
            <a:schemeClr val="accent5"/>
          </a:solidFill>
          <a:latin typeface="Yu Gothic UI Semilight" panose="020B0400000000000000" pitchFamily="34" charset="-128"/>
          <a:ea typeface="Yu Gothic UI Semilight" panose="020B0400000000000000" pitchFamily="34" charset="-128"/>
          <a:cs typeface="Futura Medium" panose="020B0602020204020303" pitchFamily="34" charset="-79"/>
        </a:defRPr>
      </a:lvl1pPr>
    </p:titleStyle>
    <p:bodyStyle>
      <a:lvl1pPr marL="184150" indent="-184150"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000" b="0" i="0" kern="1200">
          <a:solidFill>
            <a:schemeClr val="tx1"/>
          </a:solidFill>
          <a:latin typeface="Yu Gothic UI Semilight" panose="020B0400000000000000" pitchFamily="34" charset="-128"/>
          <a:ea typeface="Yu Gothic UI Semilight" panose="020B0400000000000000" pitchFamily="34" charset="-128"/>
          <a:cs typeface="+mn-cs"/>
        </a:defRPr>
      </a:lvl1pPr>
      <a:lvl2pPr marL="446088" indent="-176213"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800" b="0" i="0" kern="1200">
          <a:solidFill>
            <a:schemeClr val="tx1"/>
          </a:solidFill>
          <a:latin typeface="Yu Gothic UI Semilight" panose="020B0400000000000000" pitchFamily="34" charset="-128"/>
          <a:ea typeface="Yu Gothic UI Semilight" panose="020B0400000000000000" pitchFamily="34" charset="-128"/>
          <a:cs typeface="+mn-cs"/>
        </a:defRPr>
      </a:lvl2pPr>
      <a:lvl3pPr marL="623888" indent="-176213"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600" b="0" i="0" kern="1200">
          <a:solidFill>
            <a:schemeClr val="tx1"/>
          </a:solidFill>
          <a:latin typeface="Yu Gothic UI Semilight" panose="020B0400000000000000" pitchFamily="34" charset="-128"/>
          <a:ea typeface="Yu Gothic UI Semilight" panose="020B0400000000000000" pitchFamily="34" charset="-128"/>
          <a:cs typeface="+mn-cs"/>
        </a:defRPr>
      </a:lvl3pPr>
      <a:lvl4pPr marL="801688" indent="-179388"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400" b="0" i="0" kern="1200">
          <a:solidFill>
            <a:schemeClr val="tx1"/>
          </a:solidFill>
          <a:latin typeface="Yu Gothic UI Semilight" panose="020B0400000000000000" pitchFamily="34" charset="-128"/>
          <a:ea typeface="Yu Gothic UI Semilight" panose="020B0400000000000000" pitchFamily="34" charset="-128"/>
          <a:cs typeface="+mn-cs"/>
        </a:defRPr>
      </a:lvl4pPr>
      <a:lvl5pPr marL="977900" indent="-177800"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400" b="0" i="0" kern="1200">
          <a:solidFill>
            <a:schemeClr val="tx1"/>
          </a:solidFill>
          <a:latin typeface="Yu Gothic UI Semilight" panose="020B0400000000000000" pitchFamily="34" charset="-128"/>
          <a:ea typeface="Yu Gothic UI Semilight"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3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svg"/><Relationship Id="rId3" Type="http://schemas.openxmlformats.org/officeDocument/2006/relationships/image" Target="../media/image46.svg"/><Relationship Id="rId7" Type="http://schemas.openxmlformats.org/officeDocument/2006/relationships/image" Target="../media/image50.png"/><Relationship Id="rId12"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49.svg"/><Relationship Id="rId11" Type="http://schemas.openxmlformats.org/officeDocument/2006/relationships/image" Target="../media/image38.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4.jpe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hyperlink" Target="https://themanifest.com/video-production/agencies" TargetMode="External"/><Relationship Id="rId7" Type="http://schemas.openxmlformats.org/officeDocument/2006/relationships/image" Target="../media/image68.png"/><Relationship Id="rId12" Type="http://schemas.openxmlformats.org/officeDocument/2006/relationships/image" Target="../media/image73.jpeg"/><Relationship Id="rId17" Type="http://schemas.openxmlformats.org/officeDocument/2006/relationships/image" Target="../media/image78.png"/><Relationship Id="rId2" Type="http://schemas.openxmlformats.org/officeDocument/2006/relationships/notesSlide" Target="../notesSlides/notesSlide7.xml"/><Relationship Id="rId16"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jpe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tribegroup.co/" TargetMode="External"/><Relationship Id="rId5" Type="http://schemas.openxmlformats.org/officeDocument/2006/relationships/image" Target="../media/image81.svg"/><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9UahJH5r3k&amp;feature=emb_titl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3.png"/><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6.png"/><Relationship Id="rId4" Type="http://schemas.openxmlformats.org/officeDocument/2006/relationships/image" Target="../media/image8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image" Target="../media/image96.svg"/><Relationship Id="rId2" Type="http://schemas.openxmlformats.org/officeDocument/2006/relationships/image" Target="../media/image91.png"/><Relationship Id="rId1" Type="http://schemas.openxmlformats.org/officeDocument/2006/relationships/slideLayout" Target="../slideLayouts/slideLayout5.xml"/><Relationship Id="rId6" Type="http://schemas.openxmlformats.org/officeDocument/2006/relationships/image" Target="../media/image95.png"/><Relationship Id="rId5" Type="http://schemas.openxmlformats.org/officeDocument/2006/relationships/image" Target="../media/image94.svg"/><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832B98-3E5C-744A-AFF2-9B22755B492E}"/>
              </a:ext>
            </a:extLst>
          </p:cNvPr>
          <p:cNvSpPr>
            <a:spLocks noGrp="1"/>
          </p:cNvSpPr>
          <p:nvPr>
            <p:ph type="title"/>
          </p:nvPr>
        </p:nvSpPr>
        <p:spPr/>
        <p:txBody>
          <a:bodyPr/>
          <a:lstStyle/>
          <a:p>
            <a:r>
              <a:rPr lang="en-GB" dirty="0"/>
              <a:t>RESETTING CREATIVE PRODUCTION DURING COVID - SOLUTIONS &amp; RESPONSES </a:t>
            </a:r>
            <a:endParaRPr lang="en-US" dirty="0"/>
          </a:p>
        </p:txBody>
      </p:sp>
      <p:sp>
        <p:nvSpPr>
          <p:cNvPr id="2" name="Slide Number Placeholder 1">
            <a:extLst>
              <a:ext uri="{FF2B5EF4-FFF2-40B4-BE49-F238E27FC236}">
                <a16:creationId xmlns:a16="http://schemas.microsoft.com/office/drawing/2014/main" id="{A61AAE78-BF2D-824B-B4F0-01E0A55C78D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7634A1-5548-8C4B-A90D-48C60D992930}" type="slidenum">
              <a:rPr kumimoji="0" lang="en-US" sz="1000" b="0" i="0" u="none" strike="noStrike" kern="1200" cap="none" spc="0" normalizeH="0" baseline="0" noProof="0" smtClean="0">
                <a:ln>
                  <a:noFill/>
                </a:ln>
                <a:solidFill>
                  <a:srgbClr val="FFFFFF"/>
                </a:solidFill>
                <a:effectLst/>
                <a:uLnTx/>
                <a:uFillTx/>
                <a:latin typeface="Yu Gothic UI Semibold"/>
                <a:ea typeface="Yu Gothic UI" panose="020B0500000000000000" pitchFamily="34" charset="-128"/>
                <a:cs typeface="Futura Medium" panose="020B0602020204020303" pitchFamily="34" charset="-79"/>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FFFFFF"/>
              </a:solidFill>
              <a:effectLst/>
              <a:uLnTx/>
              <a:uFillTx/>
              <a:latin typeface="Yu Gothic UI Semibold"/>
              <a:ea typeface="Yu Gothic UI" panose="020B0500000000000000" pitchFamily="34" charset="-128"/>
              <a:cs typeface="Futura Medium" panose="020B0602020204020303" pitchFamily="34" charset="-79"/>
            </a:endParaRPr>
          </a:p>
        </p:txBody>
      </p:sp>
      <p:sp>
        <p:nvSpPr>
          <p:cNvPr id="8" name="Freeform 7">
            <a:extLst>
              <a:ext uri="{FF2B5EF4-FFF2-40B4-BE49-F238E27FC236}">
                <a16:creationId xmlns:a16="http://schemas.microsoft.com/office/drawing/2014/main" id="{0EDF6FE2-15C7-7E47-8BE7-FE1D79C782FD}"/>
              </a:ext>
            </a:extLst>
          </p:cNvPr>
          <p:cNvSpPr/>
          <p:nvPr/>
        </p:nvSpPr>
        <p:spPr>
          <a:xfrm>
            <a:off x="2526103" y="1432396"/>
            <a:ext cx="7148285" cy="4034971"/>
          </a:xfrm>
          <a:custGeom>
            <a:avLst/>
            <a:gdLst>
              <a:gd name="connsiteX0" fmla="*/ 7257 w 7148285"/>
              <a:gd name="connsiteY0" fmla="*/ 1081314 h 4034971"/>
              <a:gd name="connsiteX1" fmla="*/ 21771 w 7148285"/>
              <a:gd name="connsiteY1" fmla="*/ 0 h 4034971"/>
              <a:gd name="connsiteX2" fmla="*/ 7126514 w 7148285"/>
              <a:gd name="connsiteY2" fmla="*/ 7257 h 4034971"/>
              <a:gd name="connsiteX3" fmla="*/ 7148285 w 7148285"/>
              <a:gd name="connsiteY3" fmla="*/ 4034971 h 4034971"/>
              <a:gd name="connsiteX4" fmla="*/ 0 w 7148285"/>
              <a:gd name="connsiteY4" fmla="*/ 4027714 h 4034971"/>
              <a:gd name="connsiteX5" fmla="*/ 7257 w 7148285"/>
              <a:gd name="connsiteY5" fmla="*/ 2902857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8285" h="4034971">
                <a:moveTo>
                  <a:pt x="7257" y="1081314"/>
                </a:moveTo>
                <a:lnTo>
                  <a:pt x="21771" y="0"/>
                </a:lnTo>
                <a:lnTo>
                  <a:pt x="7126514" y="7257"/>
                </a:lnTo>
                <a:lnTo>
                  <a:pt x="7148285" y="4034971"/>
                </a:lnTo>
                <a:lnTo>
                  <a:pt x="0" y="4027714"/>
                </a:lnTo>
                <a:lnTo>
                  <a:pt x="7257" y="2902857"/>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Yu Gothic UI Semilight"/>
              <a:ea typeface="+mn-ea"/>
              <a:cs typeface="+mn-cs"/>
            </a:endParaRPr>
          </a:p>
        </p:txBody>
      </p:sp>
      <p:pic>
        <p:nvPicPr>
          <p:cNvPr id="7" name="Picture 6">
            <a:extLst>
              <a:ext uri="{FF2B5EF4-FFF2-40B4-BE49-F238E27FC236}">
                <a16:creationId xmlns:a16="http://schemas.microsoft.com/office/drawing/2014/main" id="{7F90EF33-6709-48AA-80F7-3B1A86D27B5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06977" y="293167"/>
            <a:ext cx="1565395" cy="506409"/>
          </a:xfrm>
          <a:prstGeom prst="rect">
            <a:avLst/>
          </a:prstGeom>
        </p:spPr>
      </p:pic>
    </p:spTree>
    <p:extLst>
      <p:ext uri="{BB962C8B-B14F-4D97-AF65-F5344CB8AC3E}">
        <p14:creationId xmlns:p14="http://schemas.microsoft.com/office/powerpoint/2010/main" val="4069908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538F-3C8D-4514-BEC6-40BDDC8439C3}"/>
              </a:ext>
            </a:extLst>
          </p:cNvPr>
          <p:cNvSpPr>
            <a:spLocks noGrp="1"/>
          </p:cNvSpPr>
          <p:nvPr>
            <p:ph type="title"/>
          </p:nvPr>
        </p:nvSpPr>
        <p:spPr>
          <a:xfrm>
            <a:off x="1367972" y="1797014"/>
            <a:ext cx="9456056" cy="3406140"/>
          </a:xfrm>
        </p:spPr>
        <p:txBody>
          <a:bodyPr/>
          <a:lstStyle/>
          <a:p>
            <a:r>
              <a:rPr lang="en-GB" i="1" dirty="0"/>
              <a:t>Creative and production have to be closer than ever, in lockstep right out of the gate… This is forcing everyone to be more creative and in the long run we will come out of it having benefited by being open to different solutions and maybe not be as precious as we were on certain things.</a:t>
            </a:r>
            <a:br>
              <a:rPr lang="en-GB" dirty="0"/>
            </a:br>
            <a:br>
              <a:rPr lang="en-GB" dirty="0"/>
            </a:br>
            <a:r>
              <a:rPr lang="en-GB" dirty="0"/>
              <a:t> John Doris, Head of Production at TBWA</a:t>
            </a:r>
          </a:p>
        </p:txBody>
      </p:sp>
    </p:spTree>
    <p:extLst>
      <p:ext uri="{BB962C8B-B14F-4D97-AF65-F5344CB8AC3E}">
        <p14:creationId xmlns:p14="http://schemas.microsoft.com/office/powerpoint/2010/main" val="170941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EAC2-D892-4692-BBD0-64B003E6008A}"/>
              </a:ext>
            </a:extLst>
          </p:cNvPr>
          <p:cNvSpPr>
            <a:spLocks noGrp="1"/>
          </p:cNvSpPr>
          <p:nvPr>
            <p:ph type="title"/>
          </p:nvPr>
        </p:nvSpPr>
        <p:spPr/>
        <p:txBody>
          <a:bodyPr/>
          <a:lstStyle/>
          <a:p>
            <a:br>
              <a:rPr lang="en-GB" sz="3600" dirty="0"/>
            </a:br>
            <a:r>
              <a:rPr lang="en-GB" sz="3600" dirty="0"/>
              <a:t>SOLUTIONS &amp; RESPONSES</a:t>
            </a:r>
            <a:br>
              <a:rPr lang="en-GB" sz="3600" dirty="0"/>
            </a:br>
            <a:r>
              <a:rPr lang="en-GB" sz="3200" dirty="0"/>
              <a:t>How Advertisers Are Responding to these Problems</a:t>
            </a:r>
            <a:br>
              <a:rPr lang="en-GB" dirty="0"/>
            </a:br>
            <a:endParaRPr lang="en-GB" dirty="0"/>
          </a:p>
        </p:txBody>
      </p:sp>
    </p:spTree>
    <p:extLst>
      <p:ext uri="{BB962C8B-B14F-4D97-AF65-F5344CB8AC3E}">
        <p14:creationId xmlns:p14="http://schemas.microsoft.com/office/powerpoint/2010/main" val="102371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B5C5FB-DD23-45E6-94DE-611C36B60C22}"/>
              </a:ext>
            </a:extLst>
          </p:cNvPr>
          <p:cNvGrpSpPr/>
          <p:nvPr/>
        </p:nvGrpSpPr>
        <p:grpSpPr>
          <a:xfrm>
            <a:off x="953119" y="2812693"/>
            <a:ext cx="1112230" cy="960007"/>
            <a:chOff x="6490010" y="3925229"/>
            <a:chExt cx="3207983" cy="2765503"/>
          </a:xfrm>
          <a:solidFill>
            <a:schemeClr val="accent2"/>
          </a:solidFill>
        </p:grpSpPr>
        <p:sp>
          <p:nvSpPr>
            <p:cNvPr id="3" name="Hexagon 2">
              <a:extLst>
                <a:ext uri="{FF2B5EF4-FFF2-40B4-BE49-F238E27FC236}">
                  <a16:creationId xmlns:a16="http://schemas.microsoft.com/office/drawing/2014/main" id="{BC4E1912-A346-4A75-BE0E-93C2308FA2A0}"/>
                </a:ext>
              </a:extLst>
            </p:cNvPr>
            <p:cNvSpPr/>
            <p:nvPr/>
          </p:nvSpPr>
          <p:spPr>
            <a:xfrm>
              <a:off x="6490010" y="3925229"/>
              <a:ext cx="3207983" cy="276550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4" name="Hexagon 3">
              <a:extLst>
                <a:ext uri="{FF2B5EF4-FFF2-40B4-BE49-F238E27FC236}">
                  <a16:creationId xmlns:a16="http://schemas.microsoft.com/office/drawing/2014/main" id="{6200C78D-3B8F-4F4A-BC9E-FC320814A5D0}"/>
                </a:ext>
              </a:extLst>
            </p:cNvPr>
            <p:cNvSpPr/>
            <p:nvPr/>
          </p:nvSpPr>
          <p:spPr>
            <a:xfrm>
              <a:off x="6785210" y="4179711"/>
              <a:ext cx="2617582" cy="22565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grpSp>
      <p:grpSp>
        <p:nvGrpSpPr>
          <p:cNvPr id="5" name="Group 4">
            <a:extLst>
              <a:ext uri="{FF2B5EF4-FFF2-40B4-BE49-F238E27FC236}">
                <a16:creationId xmlns:a16="http://schemas.microsoft.com/office/drawing/2014/main" id="{69918F3E-4104-428D-8619-0458781733F8}"/>
              </a:ext>
            </a:extLst>
          </p:cNvPr>
          <p:cNvGrpSpPr/>
          <p:nvPr/>
        </p:nvGrpSpPr>
        <p:grpSpPr>
          <a:xfrm>
            <a:off x="953119" y="87698"/>
            <a:ext cx="1112230" cy="960007"/>
            <a:chOff x="6490010" y="3925229"/>
            <a:chExt cx="3207983" cy="2765503"/>
          </a:xfrm>
        </p:grpSpPr>
        <p:sp>
          <p:nvSpPr>
            <p:cNvPr id="6" name="Hexagon 5">
              <a:extLst>
                <a:ext uri="{FF2B5EF4-FFF2-40B4-BE49-F238E27FC236}">
                  <a16:creationId xmlns:a16="http://schemas.microsoft.com/office/drawing/2014/main" id="{79652FA7-7EE9-4AE5-8A11-205ECF232C48}"/>
                </a:ext>
              </a:extLst>
            </p:cNvPr>
            <p:cNvSpPr/>
            <p:nvPr/>
          </p:nvSpPr>
          <p:spPr>
            <a:xfrm>
              <a:off x="6490010" y="3925229"/>
              <a:ext cx="3207983" cy="2765503"/>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7" name="Hexagon 6">
              <a:extLst>
                <a:ext uri="{FF2B5EF4-FFF2-40B4-BE49-F238E27FC236}">
                  <a16:creationId xmlns:a16="http://schemas.microsoft.com/office/drawing/2014/main" id="{7521CE81-0528-4D3E-9A09-37526D78C85E}"/>
                </a:ext>
              </a:extLst>
            </p:cNvPr>
            <p:cNvSpPr/>
            <p:nvPr/>
          </p:nvSpPr>
          <p:spPr>
            <a:xfrm>
              <a:off x="6785210" y="4179711"/>
              <a:ext cx="2617582" cy="22565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grpSp>
      <p:sp>
        <p:nvSpPr>
          <p:cNvPr id="8" name="Rectangle: Rounded Corners 7">
            <a:extLst>
              <a:ext uri="{FF2B5EF4-FFF2-40B4-BE49-F238E27FC236}">
                <a16:creationId xmlns:a16="http://schemas.microsoft.com/office/drawing/2014/main" id="{916F36ED-6FFE-480C-A7BC-EE39FA2B0F36}"/>
              </a:ext>
            </a:extLst>
          </p:cNvPr>
          <p:cNvSpPr/>
          <p:nvPr/>
        </p:nvSpPr>
        <p:spPr>
          <a:xfrm>
            <a:off x="6780003" y="166705"/>
            <a:ext cx="2379572" cy="11378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9" name="TextBox 8">
            <a:extLst>
              <a:ext uri="{FF2B5EF4-FFF2-40B4-BE49-F238E27FC236}">
                <a16:creationId xmlns:a16="http://schemas.microsoft.com/office/drawing/2014/main" id="{9907B955-532A-49BD-9957-DA8F5123A5F2}"/>
              </a:ext>
            </a:extLst>
          </p:cNvPr>
          <p:cNvSpPr txBox="1"/>
          <p:nvPr/>
        </p:nvSpPr>
        <p:spPr>
          <a:xfrm>
            <a:off x="7087759" y="422886"/>
            <a:ext cx="1851789" cy="584775"/>
          </a:xfrm>
          <a:prstGeom prst="rect">
            <a:avLst/>
          </a:prstGeom>
          <a:noFill/>
        </p:spPr>
        <p:txBody>
          <a:bodyPr wrap="none" rtlCol="0" anchor="ctr">
            <a:spAutoFit/>
          </a:bodyPr>
          <a:lstStyle/>
          <a:p>
            <a:pPr algn="ctr"/>
            <a:r>
              <a:rPr lang="en-US" sz="1600">
                <a:solidFill>
                  <a:schemeClr val="bg1"/>
                </a:solidFill>
              </a:rPr>
              <a:t>USER GENERATED </a:t>
            </a:r>
          </a:p>
          <a:p>
            <a:pPr algn="ctr"/>
            <a:r>
              <a:rPr lang="en-US" sz="1600">
                <a:solidFill>
                  <a:schemeClr val="bg1"/>
                </a:solidFill>
              </a:rPr>
              <a:t>CONTENT </a:t>
            </a:r>
          </a:p>
        </p:txBody>
      </p:sp>
      <p:grpSp>
        <p:nvGrpSpPr>
          <p:cNvPr id="10" name="Group 9">
            <a:extLst>
              <a:ext uri="{FF2B5EF4-FFF2-40B4-BE49-F238E27FC236}">
                <a16:creationId xmlns:a16="http://schemas.microsoft.com/office/drawing/2014/main" id="{CE2E9DDA-6D6B-4220-B55D-79031342B35A}"/>
              </a:ext>
            </a:extLst>
          </p:cNvPr>
          <p:cNvGrpSpPr/>
          <p:nvPr/>
        </p:nvGrpSpPr>
        <p:grpSpPr>
          <a:xfrm>
            <a:off x="650832" y="695011"/>
            <a:ext cx="6143735" cy="531703"/>
            <a:chOff x="2580513" y="4296775"/>
            <a:chExt cx="13194227" cy="1422252"/>
          </a:xfrm>
        </p:grpSpPr>
        <p:cxnSp>
          <p:nvCxnSpPr>
            <p:cNvPr id="11" name="Straight Connector 10">
              <a:extLst>
                <a:ext uri="{FF2B5EF4-FFF2-40B4-BE49-F238E27FC236}">
                  <a16:creationId xmlns:a16="http://schemas.microsoft.com/office/drawing/2014/main" id="{EB43EA72-50B2-4665-BEAF-84FA4A5495E0}"/>
                </a:ext>
              </a:extLst>
            </p:cNvPr>
            <p:cNvCxnSpPr>
              <a:cxnSpLocks/>
            </p:cNvCxnSpPr>
            <p:nvPr/>
          </p:nvCxnSpPr>
          <p:spPr>
            <a:xfrm flipH="1" flipV="1">
              <a:off x="6071867" y="4327871"/>
              <a:ext cx="9702873" cy="62991"/>
            </a:xfrm>
            <a:prstGeom prst="line">
              <a:avLst/>
            </a:prstGeom>
            <a:ln w="38100">
              <a:solidFill>
                <a:srgbClr val="5291C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E509D8C-ECB9-43C5-9A12-EEA3591AFBF5}"/>
                </a:ext>
              </a:extLst>
            </p:cNvPr>
            <p:cNvCxnSpPr>
              <a:cxnSpLocks/>
            </p:cNvCxnSpPr>
            <p:nvPr/>
          </p:nvCxnSpPr>
          <p:spPr>
            <a:xfrm flipH="1">
              <a:off x="5544599" y="4296775"/>
              <a:ext cx="586115" cy="1422252"/>
            </a:xfrm>
            <a:prstGeom prst="line">
              <a:avLst/>
            </a:prstGeom>
            <a:ln w="38100">
              <a:solidFill>
                <a:srgbClr val="5291C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606B7A-B23C-4EE3-91A8-1055DFBA077D}"/>
                </a:ext>
              </a:extLst>
            </p:cNvPr>
            <p:cNvCxnSpPr>
              <a:cxnSpLocks/>
            </p:cNvCxnSpPr>
            <p:nvPr/>
          </p:nvCxnSpPr>
          <p:spPr>
            <a:xfrm flipH="1">
              <a:off x="3077164" y="5719027"/>
              <a:ext cx="2499803" cy="0"/>
            </a:xfrm>
            <a:prstGeom prst="line">
              <a:avLst/>
            </a:prstGeom>
            <a:ln w="38100">
              <a:solidFill>
                <a:srgbClr val="5291C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54A3D3-FB2D-4AB2-BC36-5AB5F2031D34}"/>
                </a:ext>
              </a:extLst>
            </p:cNvPr>
            <p:cNvCxnSpPr>
              <a:cxnSpLocks/>
            </p:cNvCxnSpPr>
            <p:nvPr/>
          </p:nvCxnSpPr>
          <p:spPr>
            <a:xfrm flipH="1" flipV="1">
              <a:off x="2580513" y="4390862"/>
              <a:ext cx="530605" cy="1325172"/>
            </a:xfrm>
            <a:prstGeom prst="line">
              <a:avLst/>
            </a:prstGeom>
            <a:ln w="38100">
              <a:solidFill>
                <a:srgbClr val="5291C9"/>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C7B8A4D-8351-4A90-92FD-1D7BBFABBC9A}"/>
              </a:ext>
            </a:extLst>
          </p:cNvPr>
          <p:cNvGrpSpPr/>
          <p:nvPr/>
        </p:nvGrpSpPr>
        <p:grpSpPr>
          <a:xfrm>
            <a:off x="2366554" y="814748"/>
            <a:ext cx="1112230" cy="960007"/>
            <a:chOff x="6490010" y="3925229"/>
            <a:chExt cx="3207983" cy="2765503"/>
          </a:xfrm>
          <a:solidFill>
            <a:schemeClr val="accent4"/>
          </a:solidFill>
        </p:grpSpPr>
        <p:sp>
          <p:nvSpPr>
            <p:cNvPr id="16" name="Hexagon 15">
              <a:extLst>
                <a:ext uri="{FF2B5EF4-FFF2-40B4-BE49-F238E27FC236}">
                  <a16:creationId xmlns:a16="http://schemas.microsoft.com/office/drawing/2014/main" id="{DA1D3DDB-59F4-4618-91AA-344B04A2542D}"/>
                </a:ext>
              </a:extLst>
            </p:cNvPr>
            <p:cNvSpPr/>
            <p:nvPr/>
          </p:nvSpPr>
          <p:spPr>
            <a:xfrm>
              <a:off x="6490010" y="3925229"/>
              <a:ext cx="3207983" cy="276550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17" name="Hexagon 16">
              <a:extLst>
                <a:ext uri="{FF2B5EF4-FFF2-40B4-BE49-F238E27FC236}">
                  <a16:creationId xmlns:a16="http://schemas.microsoft.com/office/drawing/2014/main" id="{D3B74A83-561C-4E4D-B4BE-779334731149}"/>
                </a:ext>
              </a:extLst>
            </p:cNvPr>
            <p:cNvSpPr/>
            <p:nvPr/>
          </p:nvSpPr>
          <p:spPr>
            <a:xfrm>
              <a:off x="6785210" y="4179712"/>
              <a:ext cx="2617582" cy="22565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grpSp>
      <p:grpSp>
        <p:nvGrpSpPr>
          <p:cNvPr id="18" name="Group 17">
            <a:extLst>
              <a:ext uri="{FF2B5EF4-FFF2-40B4-BE49-F238E27FC236}">
                <a16:creationId xmlns:a16="http://schemas.microsoft.com/office/drawing/2014/main" id="{82593726-9F43-415D-B4B2-49F93D23C2A1}"/>
              </a:ext>
            </a:extLst>
          </p:cNvPr>
          <p:cNvGrpSpPr/>
          <p:nvPr/>
        </p:nvGrpSpPr>
        <p:grpSpPr>
          <a:xfrm>
            <a:off x="2046096" y="1377539"/>
            <a:ext cx="1693236" cy="531703"/>
            <a:chOff x="2580513" y="4296775"/>
            <a:chExt cx="3550201" cy="1422252"/>
          </a:xfrm>
          <a:solidFill>
            <a:schemeClr val="accent2"/>
          </a:solidFill>
        </p:grpSpPr>
        <p:cxnSp>
          <p:nvCxnSpPr>
            <p:cNvPr id="19" name="Straight Connector 18">
              <a:extLst>
                <a:ext uri="{FF2B5EF4-FFF2-40B4-BE49-F238E27FC236}">
                  <a16:creationId xmlns:a16="http://schemas.microsoft.com/office/drawing/2014/main" id="{94AE1080-6293-47F5-9767-48A99D128A84}"/>
                </a:ext>
              </a:extLst>
            </p:cNvPr>
            <p:cNvCxnSpPr>
              <a:cxnSpLocks/>
            </p:cNvCxnSpPr>
            <p:nvPr/>
          </p:nvCxnSpPr>
          <p:spPr>
            <a:xfrm flipH="1">
              <a:off x="5544599" y="4296775"/>
              <a:ext cx="586115" cy="1422252"/>
            </a:xfrm>
            <a:prstGeom prst="line">
              <a:avLst/>
            </a:prstGeom>
            <a:grp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F43D43-95A0-4DBF-B379-AEF5EF59F551}"/>
                </a:ext>
              </a:extLst>
            </p:cNvPr>
            <p:cNvCxnSpPr>
              <a:cxnSpLocks/>
            </p:cNvCxnSpPr>
            <p:nvPr/>
          </p:nvCxnSpPr>
          <p:spPr>
            <a:xfrm flipH="1">
              <a:off x="3077164" y="5719027"/>
              <a:ext cx="2499803" cy="0"/>
            </a:xfrm>
            <a:prstGeom prst="line">
              <a:avLst/>
            </a:prstGeom>
            <a:grp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60CA57-1D60-4123-B0F4-01693E2B41ED}"/>
                </a:ext>
              </a:extLst>
            </p:cNvPr>
            <p:cNvCxnSpPr>
              <a:cxnSpLocks/>
            </p:cNvCxnSpPr>
            <p:nvPr/>
          </p:nvCxnSpPr>
          <p:spPr>
            <a:xfrm flipH="1" flipV="1">
              <a:off x="2580513" y="4390862"/>
              <a:ext cx="530605" cy="1325172"/>
            </a:xfrm>
            <a:prstGeom prst="line">
              <a:avLst/>
            </a:prstGeom>
            <a:grpFill/>
            <a:ln w="381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5B522E7F-50B3-457B-8A79-32119C080944}"/>
              </a:ext>
            </a:extLst>
          </p:cNvPr>
          <p:cNvCxnSpPr>
            <a:cxnSpLocks/>
          </p:cNvCxnSpPr>
          <p:nvPr/>
        </p:nvCxnSpPr>
        <p:spPr>
          <a:xfrm flipH="1" flipV="1">
            <a:off x="3739332" y="1389165"/>
            <a:ext cx="5604590" cy="341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16EAA2B5-B34A-40CF-A383-0F9278631B5F}"/>
              </a:ext>
            </a:extLst>
          </p:cNvPr>
          <p:cNvSpPr/>
          <p:nvPr/>
        </p:nvSpPr>
        <p:spPr>
          <a:xfrm>
            <a:off x="9343922" y="818500"/>
            <a:ext cx="2379572" cy="113789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24" name="TextBox 23">
            <a:extLst>
              <a:ext uri="{FF2B5EF4-FFF2-40B4-BE49-F238E27FC236}">
                <a16:creationId xmlns:a16="http://schemas.microsoft.com/office/drawing/2014/main" id="{1530DF9F-1BCB-4ADB-9D00-D2CA36BF2C68}"/>
              </a:ext>
            </a:extLst>
          </p:cNvPr>
          <p:cNvSpPr txBox="1"/>
          <p:nvPr/>
        </p:nvSpPr>
        <p:spPr>
          <a:xfrm>
            <a:off x="6903967" y="2086650"/>
            <a:ext cx="2270173" cy="707886"/>
          </a:xfrm>
          <a:prstGeom prst="rect">
            <a:avLst/>
          </a:prstGeom>
          <a:noFill/>
        </p:spPr>
        <p:txBody>
          <a:bodyPr wrap="none" rtlCol="0" anchor="ctr">
            <a:spAutoFit/>
          </a:bodyPr>
          <a:lstStyle/>
          <a:p>
            <a:pPr algn="ctr"/>
            <a:r>
              <a:rPr lang="en-US" sz="2000">
                <a:solidFill>
                  <a:schemeClr val="bg1"/>
                </a:solidFill>
              </a:rPr>
              <a:t>USER GENERATED </a:t>
            </a:r>
          </a:p>
          <a:p>
            <a:pPr algn="ctr"/>
            <a:r>
              <a:rPr lang="en-US" sz="2000">
                <a:solidFill>
                  <a:schemeClr val="bg1"/>
                </a:solidFill>
              </a:rPr>
              <a:t>CONTENT </a:t>
            </a:r>
          </a:p>
        </p:txBody>
      </p:sp>
      <p:grpSp>
        <p:nvGrpSpPr>
          <p:cNvPr id="25" name="Group 24">
            <a:extLst>
              <a:ext uri="{FF2B5EF4-FFF2-40B4-BE49-F238E27FC236}">
                <a16:creationId xmlns:a16="http://schemas.microsoft.com/office/drawing/2014/main" id="{3BFCECC7-BA50-43C8-8A3E-2F7B8DF0A5E0}"/>
              </a:ext>
            </a:extLst>
          </p:cNvPr>
          <p:cNvGrpSpPr/>
          <p:nvPr/>
        </p:nvGrpSpPr>
        <p:grpSpPr>
          <a:xfrm>
            <a:off x="969191" y="1545848"/>
            <a:ext cx="1112230" cy="960007"/>
            <a:chOff x="6490010" y="3925229"/>
            <a:chExt cx="3207983" cy="2765503"/>
          </a:xfrm>
          <a:solidFill>
            <a:schemeClr val="accent3"/>
          </a:solidFill>
        </p:grpSpPr>
        <p:sp>
          <p:nvSpPr>
            <p:cNvPr id="26" name="Hexagon 25">
              <a:extLst>
                <a:ext uri="{FF2B5EF4-FFF2-40B4-BE49-F238E27FC236}">
                  <a16:creationId xmlns:a16="http://schemas.microsoft.com/office/drawing/2014/main" id="{BA9F4265-9D71-452C-8F9E-E0523F1AAEF0}"/>
                </a:ext>
              </a:extLst>
            </p:cNvPr>
            <p:cNvSpPr/>
            <p:nvPr/>
          </p:nvSpPr>
          <p:spPr>
            <a:xfrm>
              <a:off x="6490010" y="3925229"/>
              <a:ext cx="3207983" cy="2765503"/>
            </a:xfrm>
            <a:prstGeom prst="hexagon">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27" name="Hexagon 26">
              <a:extLst>
                <a:ext uri="{FF2B5EF4-FFF2-40B4-BE49-F238E27FC236}">
                  <a16:creationId xmlns:a16="http://schemas.microsoft.com/office/drawing/2014/main" id="{8F29F682-2960-46D6-8D33-B45468FAFB87}"/>
                </a:ext>
              </a:extLst>
            </p:cNvPr>
            <p:cNvSpPr/>
            <p:nvPr/>
          </p:nvSpPr>
          <p:spPr>
            <a:xfrm>
              <a:off x="6785210" y="4179712"/>
              <a:ext cx="2617582" cy="2256536"/>
            </a:xfrm>
            <a:prstGeom prst="hexagon">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grpSp>
      <p:sp>
        <p:nvSpPr>
          <p:cNvPr id="28" name="Rectangle: Rounded Corners 27">
            <a:extLst>
              <a:ext uri="{FF2B5EF4-FFF2-40B4-BE49-F238E27FC236}">
                <a16:creationId xmlns:a16="http://schemas.microsoft.com/office/drawing/2014/main" id="{4E1C790E-8812-44C4-928F-BBCFC747A561}"/>
              </a:ext>
            </a:extLst>
          </p:cNvPr>
          <p:cNvSpPr/>
          <p:nvPr/>
        </p:nvSpPr>
        <p:spPr>
          <a:xfrm>
            <a:off x="6810640" y="1537736"/>
            <a:ext cx="2379572" cy="113789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29" name="TextBox 28">
            <a:extLst>
              <a:ext uri="{FF2B5EF4-FFF2-40B4-BE49-F238E27FC236}">
                <a16:creationId xmlns:a16="http://schemas.microsoft.com/office/drawing/2014/main" id="{A9A86219-94EF-48C8-B5CE-A63F4AB92614}"/>
              </a:ext>
            </a:extLst>
          </p:cNvPr>
          <p:cNvSpPr txBox="1"/>
          <p:nvPr/>
        </p:nvSpPr>
        <p:spPr>
          <a:xfrm>
            <a:off x="6666015" y="1563822"/>
            <a:ext cx="2746076" cy="1077218"/>
          </a:xfrm>
          <a:prstGeom prst="rect">
            <a:avLst/>
          </a:prstGeom>
          <a:noFill/>
          <a:ln>
            <a:noFill/>
          </a:ln>
        </p:spPr>
        <p:txBody>
          <a:bodyPr wrap="square" rtlCol="0" anchor="ctr">
            <a:spAutoFit/>
          </a:bodyPr>
          <a:lstStyle/>
          <a:p>
            <a:pPr algn="ctr"/>
            <a:r>
              <a:rPr lang="en-US" sz="1600">
                <a:solidFill>
                  <a:schemeClr val="bg1"/>
                </a:solidFill>
              </a:rPr>
              <a:t>MEDIA OWNER </a:t>
            </a:r>
          </a:p>
          <a:p>
            <a:pPr algn="ctr"/>
            <a:r>
              <a:rPr lang="en-US" sz="1600">
                <a:solidFill>
                  <a:schemeClr val="bg1"/>
                </a:solidFill>
              </a:rPr>
              <a:t>CONTENT &amp; </a:t>
            </a:r>
          </a:p>
          <a:p>
            <a:pPr algn="ctr"/>
            <a:r>
              <a:rPr lang="en-US" sz="1600">
                <a:solidFill>
                  <a:schemeClr val="bg1"/>
                </a:solidFill>
              </a:rPr>
              <a:t>PRODUCTION </a:t>
            </a:r>
          </a:p>
          <a:p>
            <a:pPr algn="ctr"/>
            <a:r>
              <a:rPr lang="en-US" sz="1600">
                <a:solidFill>
                  <a:schemeClr val="bg1"/>
                </a:solidFill>
              </a:rPr>
              <a:t>FACILITIES</a:t>
            </a:r>
          </a:p>
        </p:txBody>
      </p:sp>
      <p:grpSp>
        <p:nvGrpSpPr>
          <p:cNvPr id="30" name="Group 29">
            <a:extLst>
              <a:ext uri="{FF2B5EF4-FFF2-40B4-BE49-F238E27FC236}">
                <a16:creationId xmlns:a16="http://schemas.microsoft.com/office/drawing/2014/main" id="{4D00A4DE-2796-4AEF-B8BF-F24E49CA44CA}"/>
              </a:ext>
            </a:extLst>
          </p:cNvPr>
          <p:cNvGrpSpPr/>
          <p:nvPr/>
        </p:nvGrpSpPr>
        <p:grpSpPr>
          <a:xfrm>
            <a:off x="666904" y="2063516"/>
            <a:ext cx="6143735" cy="531703"/>
            <a:chOff x="2580513" y="4296775"/>
            <a:chExt cx="13194227" cy="1422252"/>
          </a:xfrm>
          <a:solidFill>
            <a:schemeClr val="accent3"/>
          </a:solidFill>
        </p:grpSpPr>
        <p:cxnSp>
          <p:nvCxnSpPr>
            <p:cNvPr id="31" name="Straight Connector 30">
              <a:extLst>
                <a:ext uri="{FF2B5EF4-FFF2-40B4-BE49-F238E27FC236}">
                  <a16:creationId xmlns:a16="http://schemas.microsoft.com/office/drawing/2014/main" id="{90D19BD2-AAE5-45B8-9F74-D444D0A7D3A3}"/>
                </a:ext>
              </a:extLst>
            </p:cNvPr>
            <p:cNvCxnSpPr>
              <a:cxnSpLocks/>
            </p:cNvCxnSpPr>
            <p:nvPr/>
          </p:nvCxnSpPr>
          <p:spPr>
            <a:xfrm flipH="1" flipV="1">
              <a:off x="6071867" y="4327871"/>
              <a:ext cx="9702873" cy="62991"/>
            </a:xfrm>
            <a:prstGeom prst="line">
              <a:avLst/>
            </a:prstGeom>
            <a:grpFill/>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BFF879-E1F1-49CB-ACC8-1B4AAE5E7504}"/>
                </a:ext>
              </a:extLst>
            </p:cNvPr>
            <p:cNvCxnSpPr>
              <a:cxnSpLocks/>
            </p:cNvCxnSpPr>
            <p:nvPr/>
          </p:nvCxnSpPr>
          <p:spPr>
            <a:xfrm flipH="1">
              <a:off x="5544599" y="4296775"/>
              <a:ext cx="586115" cy="1422252"/>
            </a:xfrm>
            <a:prstGeom prst="line">
              <a:avLst/>
            </a:prstGeom>
            <a:grpFill/>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79A1ACE-6E13-4D05-8D73-69C089F79F8D}"/>
                </a:ext>
              </a:extLst>
            </p:cNvPr>
            <p:cNvCxnSpPr>
              <a:cxnSpLocks/>
            </p:cNvCxnSpPr>
            <p:nvPr/>
          </p:nvCxnSpPr>
          <p:spPr>
            <a:xfrm flipH="1">
              <a:off x="3077164" y="5719027"/>
              <a:ext cx="2499803" cy="0"/>
            </a:xfrm>
            <a:prstGeom prst="line">
              <a:avLst/>
            </a:prstGeom>
            <a:grpFill/>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B251B1-8341-41D8-BE92-946B0B2B489F}"/>
                </a:ext>
              </a:extLst>
            </p:cNvPr>
            <p:cNvCxnSpPr>
              <a:cxnSpLocks/>
            </p:cNvCxnSpPr>
            <p:nvPr/>
          </p:nvCxnSpPr>
          <p:spPr>
            <a:xfrm flipH="1" flipV="1">
              <a:off x="2580513" y="4390862"/>
              <a:ext cx="530605" cy="1325172"/>
            </a:xfrm>
            <a:prstGeom prst="line">
              <a:avLst/>
            </a:prstGeom>
            <a:grpFill/>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9AFFA723-81F7-4916-85A7-FB51DC2EB31A}"/>
              </a:ext>
            </a:extLst>
          </p:cNvPr>
          <p:cNvGrpSpPr/>
          <p:nvPr/>
        </p:nvGrpSpPr>
        <p:grpSpPr>
          <a:xfrm>
            <a:off x="2382626" y="3537930"/>
            <a:ext cx="1112230" cy="960007"/>
            <a:chOff x="6490010" y="3925229"/>
            <a:chExt cx="3207983" cy="2765503"/>
          </a:xfrm>
          <a:solidFill>
            <a:schemeClr val="bg1">
              <a:lumMod val="50000"/>
            </a:schemeClr>
          </a:solidFill>
        </p:grpSpPr>
        <p:sp>
          <p:nvSpPr>
            <p:cNvPr id="36" name="Hexagon 35">
              <a:extLst>
                <a:ext uri="{FF2B5EF4-FFF2-40B4-BE49-F238E27FC236}">
                  <a16:creationId xmlns:a16="http://schemas.microsoft.com/office/drawing/2014/main" id="{86ABFF3C-422D-49C6-ABB6-DA623AD1478E}"/>
                </a:ext>
              </a:extLst>
            </p:cNvPr>
            <p:cNvSpPr/>
            <p:nvPr/>
          </p:nvSpPr>
          <p:spPr>
            <a:xfrm>
              <a:off x="6490010" y="3925229"/>
              <a:ext cx="3207983" cy="2765503"/>
            </a:xfrm>
            <a:prstGeom prst="hexag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37" name="Hexagon 36">
              <a:extLst>
                <a:ext uri="{FF2B5EF4-FFF2-40B4-BE49-F238E27FC236}">
                  <a16:creationId xmlns:a16="http://schemas.microsoft.com/office/drawing/2014/main" id="{38850CA4-5EE0-44DE-AF5F-34928141DD74}"/>
                </a:ext>
              </a:extLst>
            </p:cNvPr>
            <p:cNvSpPr/>
            <p:nvPr/>
          </p:nvSpPr>
          <p:spPr>
            <a:xfrm>
              <a:off x="6785210" y="4179712"/>
              <a:ext cx="2617582" cy="2256536"/>
            </a:xfrm>
            <a:prstGeom prst="hexag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grpSp>
      <p:sp>
        <p:nvSpPr>
          <p:cNvPr id="38" name="TextBox 37">
            <a:extLst>
              <a:ext uri="{FF2B5EF4-FFF2-40B4-BE49-F238E27FC236}">
                <a16:creationId xmlns:a16="http://schemas.microsoft.com/office/drawing/2014/main" id="{A55AEA01-02C2-4472-9CCB-944C44A9D0AF}"/>
              </a:ext>
            </a:extLst>
          </p:cNvPr>
          <p:cNvSpPr txBox="1"/>
          <p:nvPr/>
        </p:nvSpPr>
        <p:spPr>
          <a:xfrm>
            <a:off x="9364788" y="4917728"/>
            <a:ext cx="2270173" cy="707886"/>
          </a:xfrm>
          <a:prstGeom prst="rect">
            <a:avLst/>
          </a:prstGeom>
          <a:noFill/>
        </p:spPr>
        <p:txBody>
          <a:bodyPr wrap="none" rtlCol="0" anchor="ctr">
            <a:spAutoFit/>
          </a:bodyPr>
          <a:lstStyle/>
          <a:p>
            <a:pPr algn="ctr"/>
            <a:r>
              <a:rPr lang="en-US" sz="2000">
                <a:solidFill>
                  <a:schemeClr val="bg1"/>
                </a:solidFill>
              </a:rPr>
              <a:t>USER GENERATED </a:t>
            </a:r>
          </a:p>
          <a:p>
            <a:pPr algn="ctr"/>
            <a:r>
              <a:rPr lang="en-US" sz="2000">
                <a:solidFill>
                  <a:schemeClr val="bg1"/>
                </a:solidFill>
              </a:rPr>
              <a:t>CONTENT </a:t>
            </a:r>
          </a:p>
        </p:txBody>
      </p:sp>
      <p:grpSp>
        <p:nvGrpSpPr>
          <p:cNvPr id="39" name="Group 38">
            <a:extLst>
              <a:ext uri="{FF2B5EF4-FFF2-40B4-BE49-F238E27FC236}">
                <a16:creationId xmlns:a16="http://schemas.microsoft.com/office/drawing/2014/main" id="{01C17CCD-4F3C-418E-87F0-CC0F5C6B4239}"/>
              </a:ext>
            </a:extLst>
          </p:cNvPr>
          <p:cNvGrpSpPr/>
          <p:nvPr/>
        </p:nvGrpSpPr>
        <p:grpSpPr>
          <a:xfrm>
            <a:off x="2062168" y="4100721"/>
            <a:ext cx="1693236" cy="531703"/>
            <a:chOff x="2580513" y="4296775"/>
            <a:chExt cx="3550201" cy="1422252"/>
          </a:xfrm>
          <a:solidFill>
            <a:schemeClr val="accent4"/>
          </a:solidFill>
        </p:grpSpPr>
        <p:cxnSp>
          <p:nvCxnSpPr>
            <p:cNvPr id="40" name="Straight Connector 39">
              <a:extLst>
                <a:ext uri="{FF2B5EF4-FFF2-40B4-BE49-F238E27FC236}">
                  <a16:creationId xmlns:a16="http://schemas.microsoft.com/office/drawing/2014/main" id="{0471C159-4C7E-423D-9A90-993A86E95A5A}"/>
                </a:ext>
              </a:extLst>
            </p:cNvPr>
            <p:cNvCxnSpPr>
              <a:cxnSpLocks/>
            </p:cNvCxnSpPr>
            <p:nvPr/>
          </p:nvCxnSpPr>
          <p:spPr>
            <a:xfrm flipH="1">
              <a:off x="5544599" y="4296775"/>
              <a:ext cx="586115" cy="1422252"/>
            </a:xfrm>
            <a:prstGeom prst="line">
              <a:avLst/>
            </a:pr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6D25A3E-1EEC-4460-AC49-724C07384901}"/>
                </a:ext>
              </a:extLst>
            </p:cNvPr>
            <p:cNvCxnSpPr>
              <a:cxnSpLocks/>
            </p:cNvCxnSpPr>
            <p:nvPr/>
          </p:nvCxnSpPr>
          <p:spPr>
            <a:xfrm flipH="1">
              <a:off x="3077164" y="5719027"/>
              <a:ext cx="2499803" cy="0"/>
            </a:xfrm>
            <a:prstGeom prst="line">
              <a:avLst/>
            </a:pr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7566765-34FD-4E23-A6F0-1B26D6D45687}"/>
                </a:ext>
              </a:extLst>
            </p:cNvPr>
            <p:cNvCxnSpPr>
              <a:cxnSpLocks/>
            </p:cNvCxnSpPr>
            <p:nvPr/>
          </p:nvCxnSpPr>
          <p:spPr>
            <a:xfrm flipH="1" flipV="1">
              <a:off x="2580513" y="4390862"/>
              <a:ext cx="530605" cy="1325172"/>
            </a:xfrm>
            <a:prstGeom prst="line">
              <a:avLst/>
            </a:pr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32A778A9-92C0-4333-A263-4F8B45741739}"/>
              </a:ext>
            </a:extLst>
          </p:cNvPr>
          <p:cNvCxnSpPr>
            <a:cxnSpLocks/>
          </p:cNvCxnSpPr>
          <p:nvPr/>
        </p:nvCxnSpPr>
        <p:spPr>
          <a:xfrm flipH="1" flipV="1">
            <a:off x="3755404" y="4112347"/>
            <a:ext cx="5604590" cy="3418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63B7327F-C745-4A15-96D6-2ACFD0C58E37}"/>
              </a:ext>
            </a:extLst>
          </p:cNvPr>
          <p:cNvSpPr/>
          <p:nvPr/>
        </p:nvSpPr>
        <p:spPr>
          <a:xfrm>
            <a:off x="9359994" y="3541682"/>
            <a:ext cx="2379572" cy="113789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45" name="TextBox 44">
            <a:extLst>
              <a:ext uri="{FF2B5EF4-FFF2-40B4-BE49-F238E27FC236}">
                <a16:creationId xmlns:a16="http://schemas.microsoft.com/office/drawing/2014/main" id="{0D3DE3F2-BDCC-480E-8291-CACA9DD54965}"/>
              </a:ext>
            </a:extLst>
          </p:cNvPr>
          <p:cNvSpPr txBox="1"/>
          <p:nvPr/>
        </p:nvSpPr>
        <p:spPr>
          <a:xfrm>
            <a:off x="6920039" y="4773970"/>
            <a:ext cx="2270173" cy="707886"/>
          </a:xfrm>
          <a:prstGeom prst="rect">
            <a:avLst/>
          </a:prstGeom>
          <a:noFill/>
        </p:spPr>
        <p:txBody>
          <a:bodyPr wrap="none" rtlCol="0" anchor="ctr">
            <a:spAutoFit/>
          </a:bodyPr>
          <a:lstStyle/>
          <a:p>
            <a:pPr algn="ctr"/>
            <a:r>
              <a:rPr lang="en-US" sz="2000">
                <a:solidFill>
                  <a:schemeClr val="bg1"/>
                </a:solidFill>
              </a:rPr>
              <a:t>USER GENERATED </a:t>
            </a:r>
          </a:p>
          <a:p>
            <a:pPr algn="ctr"/>
            <a:r>
              <a:rPr lang="en-US" sz="2000">
                <a:solidFill>
                  <a:schemeClr val="bg1"/>
                </a:solidFill>
              </a:rPr>
              <a:t>CONTENT </a:t>
            </a:r>
          </a:p>
        </p:txBody>
      </p:sp>
      <p:grpSp>
        <p:nvGrpSpPr>
          <p:cNvPr id="46" name="Group 45">
            <a:extLst>
              <a:ext uri="{FF2B5EF4-FFF2-40B4-BE49-F238E27FC236}">
                <a16:creationId xmlns:a16="http://schemas.microsoft.com/office/drawing/2014/main" id="{2659A33C-51AB-4AB7-A23F-822FDE5F0E49}"/>
              </a:ext>
            </a:extLst>
          </p:cNvPr>
          <p:cNvGrpSpPr/>
          <p:nvPr/>
        </p:nvGrpSpPr>
        <p:grpSpPr>
          <a:xfrm>
            <a:off x="953119" y="4186882"/>
            <a:ext cx="1112230" cy="960007"/>
            <a:chOff x="6490010" y="3925229"/>
            <a:chExt cx="3207983" cy="2765503"/>
          </a:xfrm>
          <a:solidFill>
            <a:schemeClr val="accent1"/>
          </a:solidFill>
        </p:grpSpPr>
        <p:sp>
          <p:nvSpPr>
            <p:cNvPr id="47" name="Hexagon 46">
              <a:extLst>
                <a:ext uri="{FF2B5EF4-FFF2-40B4-BE49-F238E27FC236}">
                  <a16:creationId xmlns:a16="http://schemas.microsoft.com/office/drawing/2014/main" id="{5F9E8AFF-C421-4A96-8DCE-22F18B13D9A1}"/>
                </a:ext>
              </a:extLst>
            </p:cNvPr>
            <p:cNvSpPr/>
            <p:nvPr/>
          </p:nvSpPr>
          <p:spPr>
            <a:xfrm>
              <a:off x="6490010" y="3925229"/>
              <a:ext cx="3207983" cy="276550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48" name="Hexagon 47">
              <a:extLst>
                <a:ext uri="{FF2B5EF4-FFF2-40B4-BE49-F238E27FC236}">
                  <a16:creationId xmlns:a16="http://schemas.microsoft.com/office/drawing/2014/main" id="{1379D396-E805-4590-ADF0-EEDF334168FC}"/>
                </a:ext>
              </a:extLst>
            </p:cNvPr>
            <p:cNvSpPr/>
            <p:nvPr/>
          </p:nvSpPr>
          <p:spPr>
            <a:xfrm>
              <a:off x="6785210" y="4179712"/>
              <a:ext cx="2617582" cy="22565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grpSp>
      <p:sp>
        <p:nvSpPr>
          <p:cNvPr id="49" name="Rectangle: Rounded Corners 48">
            <a:extLst>
              <a:ext uri="{FF2B5EF4-FFF2-40B4-BE49-F238E27FC236}">
                <a16:creationId xmlns:a16="http://schemas.microsoft.com/office/drawing/2014/main" id="{BCDDE265-F3B8-408C-AB6B-558C12F90BC3}"/>
              </a:ext>
            </a:extLst>
          </p:cNvPr>
          <p:cNvSpPr/>
          <p:nvPr/>
        </p:nvSpPr>
        <p:spPr>
          <a:xfrm>
            <a:off x="6780003" y="4265889"/>
            <a:ext cx="2379572" cy="113789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grpSp>
        <p:nvGrpSpPr>
          <p:cNvPr id="50" name="Group 49">
            <a:extLst>
              <a:ext uri="{FF2B5EF4-FFF2-40B4-BE49-F238E27FC236}">
                <a16:creationId xmlns:a16="http://schemas.microsoft.com/office/drawing/2014/main" id="{F77A53C1-5A2C-407B-A67D-5A9F62BA8AD4}"/>
              </a:ext>
            </a:extLst>
          </p:cNvPr>
          <p:cNvGrpSpPr/>
          <p:nvPr/>
        </p:nvGrpSpPr>
        <p:grpSpPr>
          <a:xfrm>
            <a:off x="650832" y="4794195"/>
            <a:ext cx="6143735" cy="531703"/>
            <a:chOff x="2580513" y="4296775"/>
            <a:chExt cx="13194227" cy="1422252"/>
          </a:xfrm>
          <a:solidFill>
            <a:schemeClr val="bg1">
              <a:lumMod val="50000"/>
            </a:schemeClr>
          </a:solidFill>
        </p:grpSpPr>
        <p:cxnSp>
          <p:nvCxnSpPr>
            <p:cNvPr id="51" name="Straight Connector 50">
              <a:extLst>
                <a:ext uri="{FF2B5EF4-FFF2-40B4-BE49-F238E27FC236}">
                  <a16:creationId xmlns:a16="http://schemas.microsoft.com/office/drawing/2014/main" id="{F399E227-A760-48BA-8595-6EF5D9F82C76}"/>
                </a:ext>
              </a:extLst>
            </p:cNvPr>
            <p:cNvCxnSpPr>
              <a:cxnSpLocks/>
            </p:cNvCxnSpPr>
            <p:nvPr/>
          </p:nvCxnSpPr>
          <p:spPr>
            <a:xfrm flipH="1" flipV="1">
              <a:off x="6071867" y="4327871"/>
              <a:ext cx="9702873" cy="62991"/>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F28F6C1-2655-4AFC-A346-6A8C06DC623A}"/>
                </a:ext>
              </a:extLst>
            </p:cNvPr>
            <p:cNvCxnSpPr>
              <a:cxnSpLocks/>
            </p:cNvCxnSpPr>
            <p:nvPr/>
          </p:nvCxnSpPr>
          <p:spPr>
            <a:xfrm flipH="1">
              <a:off x="5544599" y="4296775"/>
              <a:ext cx="586115" cy="1422252"/>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078858-A0CA-48E7-A5DB-F5560F0640D3}"/>
                </a:ext>
              </a:extLst>
            </p:cNvPr>
            <p:cNvCxnSpPr>
              <a:cxnSpLocks/>
            </p:cNvCxnSpPr>
            <p:nvPr/>
          </p:nvCxnSpPr>
          <p:spPr>
            <a:xfrm flipH="1">
              <a:off x="3077164" y="5719027"/>
              <a:ext cx="2499803"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67DDE40-0C10-455C-9D5A-5CFAECB1D06C}"/>
                </a:ext>
              </a:extLst>
            </p:cNvPr>
            <p:cNvCxnSpPr>
              <a:cxnSpLocks/>
            </p:cNvCxnSpPr>
            <p:nvPr/>
          </p:nvCxnSpPr>
          <p:spPr>
            <a:xfrm flipH="1" flipV="1">
              <a:off x="2580513" y="4390862"/>
              <a:ext cx="530605" cy="1325172"/>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88724F29-6C71-4B5B-8F81-EBA350A4F6AE}"/>
              </a:ext>
            </a:extLst>
          </p:cNvPr>
          <p:cNvSpPr txBox="1"/>
          <p:nvPr/>
        </p:nvSpPr>
        <p:spPr>
          <a:xfrm>
            <a:off x="9885375" y="1110799"/>
            <a:ext cx="1438214" cy="584775"/>
          </a:xfrm>
          <a:prstGeom prst="rect">
            <a:avLst/>
          </a:prstGeom>
          <a:noFill/>
        </p:spPr>
        <p:txBody>
          <a:bodyPr wrap="none" rtlCol="0" anchor="ctr">
            <a:spAutoFit/>
          </a:bodyPr>
          <a:lstStyle/>
          <a:p>
            <a:pPr algn="ctr"/>
            <a:r>
              <a:rPr lang="en-US" sz="1600">
                <a:solidFill>
                  <a:schemeClr val="bg1"/>
                </a:solidFill>
              </a:rPr>
              <a:t>INFLUENCER </a:t>
            </a:r>
          </a:p>
          <a:p>
            <a:pPr algn="ctr"/>
            <a:r>
              <a:rPr lang="en-US" sz="1600">
                <a:solidFill>
                  <a:schemeClr val="bg1"/>
                </a:solidFill>
              </a:rPr>
              <a:t>PRODUCTION</a:t>
            </a:r>
          </a:p>
        </p:txBody>
      </p:sp>
      <p:sp>
        <p:nvSpPr>
          <p:cNvPr id="56" name="TextBox 55">
            <a:extLst>
              <a:ext uri="{FF2B5EF4-FFF2-40B4-BE49-F238E27FC236}">
                <a16:creationId xmlns:a16="http://schemas.microsoft.com/office/drawing/2014/main" id="{E3120EA1-0164-4E06-A8B3-75A8798BD9EA}"/>
              </a:ext>
            </a:extLst>
          </p:cNvPr>
          <p:cNvSpPr txBox="1"/>
          <p:nvPr/>
        </p:nvSpPr>
        <p:spPr>
          <a:xfrm>
            <a:off x="9563973" y="3701499"/>
            <a:ext cx="2081019" cy="830997"/>
          </a:xfrm>
          <a:prstGeom prst="rect">
            <a:avLst/>
          </a:prstGeom>
          <a:noFill/>
        </p:spPr>
        <p:txBody>
          <a:bodyPr wrap="none" rtlCol="0" anchor="ctr">
            <a:spAutoFit/>
          </a:bodyPr>
          <a:lstStyle/>
          <a:p>
            <a:pPr lvl="0" algn="ctr"/>
            <a:r>
              <a:rPr lang="en-GB" sz="1600">
                <a:solidFill>
                  <a:schemeClr val="bg1"/>
                </a:solidFill>
              </a:rPr>
              <a:t>ADAPTING EXISTING </a:t>
            </a:r>
          </a:p>
          <a:p>
            <a:pPr lvl="0" algn="ctr"/>
            <a:r>
              <a:rPr lang="en-GB" sz="1600">
                <a:solidFill>
                  <a:schemeClr val="bg1"/>
                </a:solidFill>
              </a:rPr>
              <a:t>FOOTAGE &amp; USING </a:t>
            </a:r>
          </a:p>
          <a:p>
            <a:pPr lvl="0" algn="ctr"/>
            <a:r>
              <a:rPr lang="en-GB" sz="1600">
                <a:solidFill>
                  <a:schemeClr val="bg1"/>
                </a:solidFill>
              </a:rPr>
              <a:t>STOCK FOOTAGE</a:t>
            </a:r>
          </a:p>
        </p:txBody>
      </p:sp>
      <p:sp>
        <p:nvSpPr>
          <p:cNvPr id="57" name="Hexagon 56">
            <a:extLst>
              <a:ext uri="{FF2B5EF4-FFF2-40B4-BE49-F238E27FC236}">
                <a16:creationId xmlns:a16="http://schemas.microsoft.com/office/drawing/2014/main" id="{4F55E768-D568-407F-AD60-E1569AC4A35B}"/>
              </a:ext>
            </a:extLst>
          </p:cNvPr>
          <p:cNvSpPr/>
          <p:nvPr/>
        </p:nvSpPr>
        <p:spPr>
          <a:xfrm>
            <a:off x="2465780" y="903088"/>
            <a:ext cx="907534" cy="78332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58" name="Hexagon 57">
            <a:extLst>
              <a:ext uri="{FF2B5EF4-FFF2-40B4-BE49-F238E27FC236}">
                <a16:creationId xmlns:a16="http://schemas.microsoft.com/office/drawing/2014/main" id="{4CD0335E-968B-438D-A26A-BF1B3AC80213}"/>
              </a:ext>
            </a:extLst>
          </p:cNvPr>
          <p:cNvSpPr/>
          <p:nvPr/>
        </p:nvSpPr>
        <p:spPr>
          <a:xfrm>
            <a:off x="1082249" y="1641198"/>
            <a:ext cx="907534" cy="78332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59" name="Hexagon 58">
            <a:extLst>
              <a:ext uri="{FF2B5EF4-FFF2-40B4-BE49-F238E27FC236}">
                <a16:creationId xmlns:a16="http://schemas.microsoft.com/office/drawing/2014/main" id="{D749D33B-C70F-49ED-8E20-551B89555CB7}"/>
              </a:ext>
            </a:extLst>
          </p:cNvPr>
          <p:cNvSpPr/>
          <p:nvPr/>
        </p:nvSpPr>
        <p:spPr>
          <a:xfrm>
            <a:off x="2479010" y="3624381"/>
            <a:ext cx="907534" cy="78332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60" name="Hexagon 59">
            <a:extLst>
              <a:ext uri="{FF2B5EF4-FFF2-40B4-BE49-F238E27FC236}">
                <a16:creationId xmlns:a16="http://schemas.microsoft.com/office/drawing/2014/main" id="{AD631218-B0E2-4632-8F65-C125D335CD0A}"/>
              </a:ext>
            </a:extLst>
          </p:cNvPr>
          <p:cNvSpPr/>
          <p:nvPr/>
        </p:nvSpPr>
        <p:spPr>
          <a:xfrm>
            <a:off x="1056427" y="4275222"/>
            <a:ext cx="907534" cy="78332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pic>
        <p:nvPicPr>
          <p:cNvPr id="62" name="Graphic 61" descr="User">
            <a:extLst>
              <a:ext uri="{FF2B5EF4-FFF2-40B4-BE49-F238E27FC236}">
                <a16:creationId xmlns:a16="http://schemas.microsoft.com/office/drawing/2014/main" id="{C52A731A-9C93-457B-8DC9-C867C883CB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240" y="185490"/>
            <a:ext cx="719624" cy="719624"/>
          </a:xfrm>
          <a:prstGeom prst="rect">
            <a:avLst/>
          </a:prstGeom>
        </p:spPr>
      </p:pic>
      <p:pic>
        <p:nvPicPr>
          <p:cNvPr id="63" name="Picture 62" descr="A close up of a sign&#10;&#10;Description automatically generated">
            <a:extLst>
              <a:ext uri="{FF2B5EF4-FFF2-40B4-BE49-F238E27FC236}">
                <a16:creationId xmlns:a16="http://schemas.microsoft.com/office/drawing/2014/main" id="{E83FCDA3-B66B-4F6D-929E-C8BC4E64F1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414" y="3580467"/>
            <a:ext cx="896092" cy="896092"/>
          </a:xfrm>
          <a:prstGeom prst="rect">
            <a:avLst/>
          </a:prstGeom>
        </p:spPr>
      </p:pic>
      <p:pic>
        <p:nvPicPr>
          <p:cNvPr id="64" name="Graphic 63" descr="Cube">
            <a:extLst>
              <a:ext uri="{FF2B5EF4-FFF2-40B4-BE49-F238E27FC236}">
                <a16:creationId xmlns:a16="http://schemas.microsoft.com/office/drawing/2014/main" id="{39772F63-8113-4D91-9619-DABD6A010F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306" y="4304342"/>
            <a:ext cx="778170" cy="778170"/>
          </a:xfrm>
          <a:prstGeom prst="rect">
            <a:avLst/>
          </a:prstGeom>
        </p:spPr>
      </p:pic>
      <p:pic>
        <p:nvPicPr>
          <p:cNvPr id="65" name="Picture 64" descr="A picture containing clock, drawing&#10;&#10;Description automatically generated">
            <a:extLst>
              <a:ext uri="{FF2B5EF4-FFF2-40B4-BE49-F238E27FC236}">
                <a16:creationId xmlns:a16="http://schemas.microsoft.com/office/drawing/2014/main" id="{48DB603A-E22A-4D9A-A165-4D75E5ED70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7909" y="881663"/>
            <a:ext cx="840243" cy="840243"/>
          </a:xfrm>
          <a:prstGeom prst="rect">
            <a:avLst/>
          </a:prstGeom>
        </p:spPr>
      </p:pic>
      <p:grpSp>
        <p:nvGrpSpPr>
          <p:cNvPr id="66" name="Group 65">
            <a:extLst>
              <a:ext uri="{FF2B5EF4-FFF2-40B4-BE49-F238E27FC236}">
                <a16:creationId xmlns:a16="http://schemas.microsoft.com/office/drawing/2014/main" id="{BB85FC49-A636-4578-9ACC-7C850DE2542A}"/>
              </a:ext>
            </a:extLst>
          </p:cNvPr>
          <p:cNvGrpSpPr/>
          <p:nvPr/>
        </p:nvGrpSpPr>
        <p:grpSpPr>
          <a:xfrm>
            <a:off x="2350021" y="2202092"/>
            <a:ext cx="1112230" cy="960007"/>
            <a:chOff x="6490010" y="3925229"/>
            <a:chExt cx="3207983" cy="2765503"/>
          </a:xfrm>
          <a:solidFill>
            <a:schemeClr val="accent1"/>
          </a:solidFill>
        </p:grpSpPr>
        <p:sp>
          <p:nvSpPr>
            <p:cNvPr id="67" name="Hexagon 66">
              <a:extLst>
                <a:ext uri="{FF2B5EF4-FFF2-40B4-BE49-F238E27FC236}">
                  <a16:creationId xmlns:a16="http://schemas.microsoft.com/office/drawing/2014/main" id="{A53CE365-C02C-4A0C-9899-1B0C900C400E}"/>
                </a:ext>
              </a:extLst>
            </p:cNvPr>
            <p:cNvSpPr/>
            <p:nvPr/>
          </p:nvSpPr>
          <p:spPr>
            <a:xfrm>
              <a:off x="6490010" y="3925229"/>
              <a:ext cx="3207983" cy="276550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68" name="Hexagon 67">
              <a:extLst>
                <a:ext uri="{FF2B5EF4-FFF2-40B4-BE49-F238E27FC236}">
                  <a16:creationId xmlns:a16="http://schemas.microsoft.com/office/drawing/2014/main" id="{D14F769D-B226-48E2-BAB8-16AC420E60D9}"/>
                </a:ext>
              </a:extLst>
            </p:cNvPr>
            <p:cNvSpPr/>
            <p:nvPr/>
          </p:nvSpPr>
          <p:spPr>
            <a:xfrm>
              <a:off x="6785210" y="4179712"/>
              <a:ext cx="2617582" cy="22565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grpSp>
      <p:grpSp>
        <p:nvGrpSpPr>
          <p:cNvPr id="69" name="Group 68">
            <a:extLst>
              <a:ext uri="{FF2B5EF4-FFF2-40B4-BE49-F238E27FC236}">
                <a16:creationId xmlns:a16="http://schemas.microsoft.com/office/drawing/2014/main" id="{676F77D3-8EE8-4C31-8796-29901C0FF895}"/>
              </a:ext>
            </a:extLst>
          </p:cNvPr>
          <p:cNvGrpSpPr/>
          <p:nvPr/>
        </p:nvGrpSpPr>
        <p:grpSpPr>
          <a:xfrm>
            <a:off x="2029563" y="2764883"/>
            <a:ext cx="1693236" cy="531703"/>
            <a:chOff x="2580513" y="4296775"/>
            <a:chExt cx="3550201" cy="1422252"/>
          </a:xfrm>
          <a:solidFill>
            <a:schemeClr val="accent2"/>
          </a:solidFill>
        </p:grpSpPr>
        <p:cxnSp>
          <p:nvCxnSpPr>
            <p:cNvPr id="70" name="Straight Connector 69">
              <a:extLst>
                <a:ext uri="{FF2B5EF4-FFF2-40B4-BE49-F238E27FC236}">
                  <a16:creationId xmlns:a16="http://schemas.microsoft.com/office/drawing/2014/main" id="{47520091-16A1-4D80-8D13-9AF3F222C7A3}"/>
                </a:ext>
              </a:extLst>
            </p:cNvPr>
            <p:cNvCxnSpPr>
              <a:cxnSpLocks/>
            </p:cNvCxnSpPr>
            <p:nvPr/>
          </p:nvCxnSpPr>
          <p:spPr>
            <a:xfrm flipH="1">
              <a:off x="5544599" y="4296775"/>
              <a:ext cx="586115" cy="1422252"/>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BE8CF0B-D5A1-4DE1-96DC-FE4BAD90DF0A}"/>
                </a:ext>
              </a:extLst>
            </p:cNvPr>
            <p:cNvCxnSpPr>
              <a:cxnSpLocks/>
            </p:cNvCxnSpPr>
            <p:nvPr/>
          </p:nvCxnSpPr>
          <p:spPr>
            <a:xfrm flipH="1">
              <a:off x="3077164" y="5719027"/>
              <a:ext cx="2499803"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CD6F083-09E9-44EE-9746-7429389FD08E}"/>
                </a:ext>
              </a:extLst>
            </p:cNvPr>
            <p:cNvCxnSpPr>
              <a:cxnSpLocks/>
            </p:cNvCxnSpPr>
            <p:nvPr/>
          </p:nvCxnSpPr>
          <p:spPr>
            <a:xfrm flipH="1" flipV="1">
              <a:off x="2580513" y="4390862"/>
              <a:ext cx="530605" cy="1325172"/>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BA560179-217E-4740-A73B-EB041E9E3A69}"/>
              </a:ext>
            </a:extLst>
          </p:cNvPr>
          <p:cNvCxnSpPr>
            <a:cxnSpLocks/>
          </p:cNvCxnSpPr>
          <p:nvPr/>
        </p:nvCxnSpPr>
        <p:spPr>
          <a:xfrm flipH="1" flipV="1">
            <a:off x="3722799" y="2758580"/>
            <a:ext cx="5604590" cy="3418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72AEDB65-11D6-4DA4-9843-AA98250236A3}"/>
              </a:ext>
            </a:extLst>
          </p:cNvPr>
          <p:cNvSpPr/>
          <p:nvPr/>
        </p:nvSpPr>
        <p:spPr>
          <a:xfrm>
            <a:off x="9327389" y="2205844"/>
            <a:ext cx="2379572" cy="113789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75" name="Hexagon 74">
            <a:extLst>
              <a:ext uri="{FF2B5EF4-FFF2-40B4-BE49-F238E27FC236}">
                <a16:creationId xmlns:a16="http://schemas.microsoft.com/office/drawing/2014/main" id="{94511BD5-C8A1-4B30-8F49-DCEFD0844103}"/>
              </a:ext>
            </a:extLst>
          </p:cNvPr>
          <p:cNvSpPr/>
          <p:nvPr/>
        </p:nvSpPr>
        <p:spPr>
          <a:xfrm>
            <a:off x="2449247" y="2290432"/>
            <a:ext cx="907534" cy="78332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76" name="TextBox 75">
            <a:extLst>
              <a:ext uri="{FF2B5EF4-FFF2-40B4-BE49-F238E27FC236}">
                <a16:creationId xmlns:a16="http://schemas.microsoft.com/office/drawing/2014/main" id="{EF88027D-C295-4C26-AD98-71E23A34B04C}"/>
              </a:ext>
            </a:extLst>
          </p:cNvPr>
          <p:cNvSpPr txBox="1"/>
          <p:nvPr/>
        </p:nvSpPr>
        <p:spPr>
          <a:xfrm>
            <a:off x="9576976" y="2349384"/>
            <a:ext cx="1981632" cy="830997"/>
          </a:xfrm>
          <a:prstGeom prst="rect">
            <a:avLst/>
          </a:prstGeom>
          <a:noFill/>
        </p:spPr>
        <p:txBody>
          <a:bodyPr wrap="none" rtlCol="0" anchor="ctr">
            <a:spAutoFit/>
          </a:bodyPr>
          <a:lstStyle/>
          <a:p>
            <a:pPr algn="ctr"/>
            <a:r>
              <a:rPr lang="en-US" sz="1600">
                <a:solidFill>
                  <a:schemeClr val="bg1"/>
                </a:solidFill>
              </a:rPr>
              <a:t>DIRECT DEALS </a:t>
            </a:r>
          </a:p>
          <a:p>
            <a:pPr algn="ctr"/>
            <a:r>
              <a:rPr lang="en-US" sz="1600">
                <a:solidFill>
                  <a:schemeClr val="bg1"/>
                </a:solidFill>
              </a:rPr>
              <a:t>WITH PRODUCTION</a:t>
            </a:r>
          </a:p>
          <a:p>
            <a:pPr algn="ctr"/>
            <a:r>
              <a:rPr lang="en-US" sz="1600">
                <a:solidFill>
                  <a:schemeClr val="bg1"/>
                </a:solidFill>
              </a:rPr>
              <a:t> COMAPNIES</a:t>
            </a:r>
          </a:p>
        </p:txBody>
      </p:sp>
      <p:sp>
        <p:nvSpPr>
          <p:cNvPr id="77" name="Rectangle: Rounded Corners 76">
            <a:extLst>
              <a:ext uri="{FF2B5EF4-FFF2-40B4-BE49-F238E27FC236}">
                <a16:creationId xmlns:a16="http://schemas.microsoft.com/office/drawing/2014/main" id="{B37327C7-705F-4243-99DA-9CAF3A04DC3C}"/>
              </a:ext>
            </a:extLst>
          </p:cNvPr>
          <p:cNvSpPr/>
          <p:nvPr/>
        </p:nvSpPr>
        <p:spPr>
          <a:xfrm>
            <a:off x="6780003" y="2891700"/>
            <a:ext cx="2379572" cy="11378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78" name="TextBox 77">
            <a:extLst>
              <a:ext uri="{FF2B5EF4-FFF2-40B4-BE49-F238E27FC236}">
                <a16:creationId xmlns:a16="http://schemas.microsoft.com/office/drawing/2014/main" id="{187B4089-11C1-433D-A9B9-7F8BB299145B}"/>
              </a:ext>
            </a:extLst>
          </p:cNvPr>
          <p:cNvSpPr txBox="1"/>
          <p:nvPr/>
        </p:nvSpPr>
        <p:spPr>
          <a:xfrm>
            <a:off x="7418779" y="3147881"/>
            <a:ext cx="1189749" cy="584775"/>
          </a:xfrm>
          <a:prstGeom prst="rect">
            <a:avLst/>
          </a:prstGeom>
          <a:noFill/>
        </p:spPr>
        <p:txBody>
          <a:bodyPr wrap="none" rtlCol="0" anchor="ctr">
            <a:spAutoFit/>
          </a:bodyPr>
          <a:lstStyle/>
          <a:p>
            <a:pPr algn="ctr"/>
            <a:r>
              <a:rPr lang="en-US" sz="1600">
                <a:solidFill>
                  <a:schemeClr val="bg1"/>
                </a:solidFill>
              </a:rPr>
              <a:t>ISOLATED </a:t>
            </a:r>
          </a:p>
          <a:p>
            <a:pPr algn="ctr"/>
            <a:r>
              <a:rPr lang="en-US" sz="1600">
                <a:solidFill>
                  <a:schemeClr val="bg1"/>
                </a:solidFill>
              </a:rPr>
              <a:t>SHOOTING</a:t>
            </a:r>
          </a:p>
        </p:txBody>
      </p:sp>
      <p:grpSp>
        <p:nvGrpSpPr>
          <p:cNvPr id="79" name="Group 78">
            <a:extLst>
              <a:ext uri="{FF2B5EF4-FFF2-40B4-BE49-F238E27FC236}">
                <a16:creationId xmlns:a16="http://schemas.microsoft.com/office/drawing/2014/main" id="{3F28A7C3-41CA-4DC6-B8FD-1453AFDB4515}"/>
              </a:ext>
            </a:extLst>
          </p:cNvPr>
          <p:cNvGrpSpPr/>
          <p:nvPr/>
        </p:nvGrpSpPr>
        <p:grpSpPr>
          <a:xfrm>
            <a:off x="650832" y="3420006"/>
            <a:ext cx="6143735" cy="531703"/>
            <a:chOff x="2580513" y="4296775"/>
            <a:chExt cx="13194227" cy="1422252"/>
          </a:xfrm>
        </p:grpSpPr>
        <p:cxnSp>
          <p:nvCxnSpPr>
            <p:cNvPr id="80" name="Straight Connector 79">
              <a:extLst>
                <a:ext uri="{FF2B5EF4-FFF2-40B4-BE49-F238E27FC236}">
                  <a16:creationId xmlns:a16="http://schemas.microsoft.com/office/drawing/2014/main" id="{179CBFAD-4EA3-4A8A-8E8A-13D0D2DECC27}"/>
                </a:ext>
              </a:extLst>
            </p:cNvPr>
            <p:cNvCxnSpPr>
              <a:cxnSpLocks/>
            </p:cNvCxnSpPr>
            <p:nvPr/>
          </p:nvCxnSpPr>
          <p:spPr>
            <a:xfrm flipH="1" flipV="1">
              <a:off x="6071867" y="4327871"/>
              <a:ext cx="9702873" cy="6299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911009-6139-4824-A62D-B1804E356A52}"/>
                </a:ext>
              </a:extLst>
            </p:cNvPr>
            <p:cNvCxnSpPr>
              <a:cxnSpLocks/>
            </p:cNvCxnSpPr>
            <p:nvPr/>
          </p:nvCxnSpPr>
          <p:spPr>
            <a:xfrm flipH="1">
              <a:off x="5544599" y="4296775"/>
              <a:ext cx="586115" cy="142225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9CBC0C2-183F-4E1D-AEA4-42E855E6D5BD}"/>
                </a:ext>
              </a:extLst>
            </p:cNvPr>
            <p:cNvCxnSpPr>
              <a:cxnSpLocks/>
            </p:cNvCxnSpPr>
            <p:nvPr/>
          </p:nvCxnSpPr>
          <p:spPr>
            <a:xfrm flipH="1">
              <a:off x="3077164" y="5719027"/>
              <a:ext cx="24998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74EB4D5-18C1-47E9-A879-4452D9916ED4}"/>
                </a:ext>
              </a:extLst>
            </p:cNvPr>
            <p:cNvCxnSpPr>
              <a:cxnSpLocks/>
            </p:cNvCxnSpPr>
            <p:nvPr/>
          </p:nvCxnSpPr>
          <p:spPr>
            <a:xfrm flipH="1" flipV="1">
              <a:off x="2580513" y="4390862"/>
              <a:ext cx="530605" cy="132517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76C55CBA-D337-4CF6-8657-095476FDBA59}"/>
              </a:ext>
            </a:extLst>
          </p:cNvPr>
          <p:cNvSpPr txBox="1"/>
          <p:nvPr/>
        </p:nvSpPr>
        <p:spPr>
          <a:xfrm>
            <a:off x="6711198" y="4548977"/>
            <a:ext cx="2594255" cy="584775"/>
          </a:xfrm>
          <a:prstGeom prst="rect">
            <a:avLst/>
          </a:prstGeom>
          <a:noFill/>
        </p:spPr>
        <p:txBody>
          <a:bodyPr wrap="square" rtlCol="0" anchor="ctr">
            <a:spAutoFit/>
          </a:bodyPr>
          <a:lstStyle/>
          <a:p>
            <a:pPr lvl="0" algn="ctr"/>
            <a:r>
              <a:rPr lang="en-US" sz="1600">
                <a:solidFill>
                  <a:schemeClr val="bg1"/>
                </a:solidFill>
              </a:rPr>
              <a:t>ANIMATION, CGI AND CAD FILE USE</a:t>
            </a:r>
            <a:endParaRPr lang="en-GB" sz="1600">
              <a:solidFill>
                <a:schemeClr val="bg1"/>
              </a:solidFill>
            </a:endParaRPr>
          </a:p>
        </p:txBody>
      </p:sp>
      <p:grpSp>
        <p:nvGrpSpPr>
          <p:cNvPr id="85" name="Group 84">
            <a:extLst>
              <a:ext uri="{FF2B5EF4-FFF2-40B4-BE49-F238E27FC236}">
                <a16:creationId xmlns:a16="http://schemas.microsoft.com/office/drawing/2014/main" id="{8F7B0640-113B-4A60-84FD-13F548A3F090}"/>
              </a:ext>
            </a:extLst>
          </p:cNvPr>
          <p:cNvGrpSpPr/>
          <p:nvPr/>
        </p:nvGrpSpPr>
        <p:grpSpPr>
          <a:xfrm>
            <a:off x="914650" y="5543091"/>
            <a:ext cx="1112230" cy="960007"/>
            <a:chOff x="6490010" y="3925229"/>
            <a:chExt cx="3207983" cy="2765503"/>
          </a:xfrm>
          <a:solidFill>
            <a:schemeClr val="accent3"/>
          </a:solidFill>
        </p:grpSpPr>
        <p:sp>
          <p:nvSpPr>
            <p:cNvPr id="86" name="Hexagon 85">
              <a:extLst>
                <a:ext uri="{FF2B5EF4-FFF2-40B4-BE49-F238E27FC236}">
                  <a16:creationId xmlns:a16="http://schemas.microsoft.com/office/drawing/2014/main" id="{B5023917-FCBF-48EA-BB05-B9AE032C4436}"/>
                </a:ext>
              </a:extLst>
            </p:cNvPr>
            <p:cNvSpPr/>
            <p:nvPr/>
          </p:nvSpPr>
          <p:spPr>
            <a:xfrm>
              <a:off x="6490010" y="3925229"/>
              <a:ext cx="3207983" cy="276550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87" name="Hexagon 86">
              <a:extLst>
                <a:ext uri="{FF2B5EF4-FFF2-40B4-BE49-F238E27FC236}">
                  <a16:creationId xmlns:a16="http://schemas.microsoft.com/office/drawing/2014/main" id="{3DCA692B-CC35-4C9D-A5D2-66C15A3FF64F}"/>
                </a:ext>
              </a:extLst>
            </p:cNvPr>
            <p:cNvSpPr/>
            <p:nvPr/>
          </p:nvSpPr>
          <p:spPr>
            <a:xfrm>
              <a:off x="6802095" y="4170150"/>
              <a:ext cx="2617582" cy="22565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grpSp>
      <p:sp>
        <p:nvSpPr>
          <p:cNvPr id="88" name="Rectangle: Rounded Corners 87">
            <a:extLst>
              <a:ext uri="{FF2B5EF4-FFF2-40B4-BE49-F238E27FC236}">
                <a16:creationId xmlns:a16="http://schemas.microsoft.com/office/drawing/2014/main" id="{89648C28-F2E1-4813-9E22-D8C3A4B526F4}"/>
              </a:ext>
            </a:extLst>
          </p:cNvPr>
          <p:cNvSpPr/>
          <p:nvPr/>
        </p:nvSpPr>
        <p:spPr>
          <a:xfrm>
            <a:off x="6741534" y="5622098"/>
            <a:ext cx="2379572" cy="113789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89" name="TextBox 88">
            <a:extLst>
              <a:ext uri="{FF2B5EF4-FFF2-40B4-BE49-F238E27FC236}">
                <a16:creationId xmlns:a16="http://schemas.microsoft.com/office/drawing/2014/main" id="{D724FA80-1924-4F71-8F0D-F38E759BCDEF}"/>
              </a:ext>
            </a:extLst>
          </p:cNvPr>
          <p:cNvSpPr txBox="1"/>
          <p:nvPr/>
        </p:nvSpPr>
        <p:spPr>
          <a:xfrm>
            <a:off x="7167123" y="5755168"/>
            <a:ext cx="1616148" cy="830997"/>
          </a:xfrm>
          <a:prstGeom prst="rect">
            <a:avLst/>
          </a:prstGeom>
          <a:noFill/>
        </p:spPr>
        <p:txBody>
          <a:bodyPr wrap="none" rtlCol="0" anchor="ctr">
            <a:spAutoFit/>
          </a:bodyPr>
          <a:lstStyle/>
          <a:p>
            <a:pPr algn="ctr"/>
            <a:r>
              <a:rPr lang="en-US" sz="1600">
                <a:solidFill>
                  <a:schemeClr val="bg1"/>
                </a:solidFill>
              </a:rPr>
              <a:t>STREAMLINING </a:t>
            </a:r>
          </a:p>
          <a:p>
            <a:pPr algn="ctr"/>
            <a:r>
              <a:rPr lang="en-US" sz="1600">
                <a:solidFill>
                  <a:schemeClr val="bg1"/>
                </a:solidFill>
              </a:rPr>
              <a:t>CREATIVE</a:t>
            </a:r>
          </a:p>
          <a:p>
            <a:pPr algn="ctr"/>
            <a:r>
              <a:rPr lang="en-US" sz="1600">
                <a:solidFill>
                  <a:schemeClr val="bg1"/>
                </a:solidFill>
              </a:rPr>
              <a:t> DEVELOPMENT</a:t>
            </a:r>
          </a:p>
        </p:txBody>
      </p:sp>
      <p:grpSp>
        <p:nvGrpSpPr>
          <p:cNvPr id="90" name="Group 89">
            <a:extLst>
              <a:ext uri="{FF2B5EF4-FFF2-40B4-BE49-F238E27FC236}">
                <a16:creationId xmlns:a16="http://schemas.microsoft.com/office/drawing/2014/main" id="{619B952C-51A2-42C1-9D25-0A20AC3D2710}"/>
              </a:ext>
            </a:extLst>
          </p:cNvPr>
          <p:cNvGrpSpPr/>
          <p:nvPr/>
        </p:nvGrpSpPr>
        <p:grpSpPr>
          <a:xfrm>
            <a:off x="612363" y="6150404"/>
            <a:ext cx="6143735" cy="531703"/>
            <a:chOff x="2580513" y="4296775"/>
            <a:chExt cx="13194227" cy="1422252"/>
          </a:xfrm>
        </p:grpSpPr>
        <p:cxnSp>
          <p:nvCxnSpPr>
            <p:cNvPr id="91" name="Straight Connector 90">
              <a:extLst>
                <a:ext uri="{FF2B5EF4-FFF2-40B4-BE49-F238E27FC236}">
                  <a16:creationId xmlns:a16="http://schemas.microsoft.com/office/drawing/2014/main" id="{68808F96-7745-4306-A346-E22D2BD3CC45}"/>
                </a:ext>
              </a:extLst>
            </p:cNvPr>
            <p:cNvCxnSpPr>
              <a:cxnSpLocks/>
            </p:cNvCxnSpPr>
            <p:nvPr/>
          </p:nvCxnSpPr>
          <p:spPr>
            <a:xfrm flipH="1" flipV="1">
              <a:off x="6071867" y="4327871"/>
              <a:ext cx="9702873" cy="6299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C56D947-C78D-45C3-8712-796AEED66392}"/>
                </a:ext>
              </a:extLst>
            </p:cNvPr>
            <p:cNvCxnSpPr>
              <a:cxnSpLocks/>
            </p:cNvCxnSpPr>
            <p:nvPr/>
          </p:nvCxnSpPr>
          <p:spPr>
            <a:xfrm flipH="1">
              <a:off x="5544599" y="4296775"/>
              <a:ext cx="586115" cy="142225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859ED7A-A1D5-4763-A5A8-936307A3CEA4}"/>
                </a:ext>
              </a:extLst>
            </p:cNvPr>
            <p:cNvCxnSpPr>
              <a:cxnSpLocks/>
            </p:cNvCxnSpPr>
            <p:nvPr/>
          </p:nvCxnSpPr>
          <p:spPr>
            <a:xfrm flipH="1">
              <a:off x="3077164" y="5719027"/>
              <a:ext cx="249980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CE150DC-4147-4A85-AAC2-FB602C1C7DAD}"/>
                </a:ext>
              </a:extLst>
            </p:cNvPr>
            <p:cNvCxnSpPr>
              <a:cxnSpLocks/>
            </p:cNvCxnSpPr>
            <p:nvPr/>
          </p:nvCxnSpPr>
          <p:spPr>
            <a:xfrm flipH="1" flipV="1">
              <a:off x="2580513" y="4390862"/>
              <a:ext cx="530605" cy="132517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CB9275D0-60C6-4E80-B27F-CD0C182D20E2}"/>
              </a:ext>
            </a:extLst>
          </p:cNvPr>
          <p:cNvGrpSpPr/>
          <p:nvPr/>
        </p:nvGrpSpPr>
        <p:grpSpPr>
          <a:xfrm>
            <a:off x="2328085" y="4897148"/>
            <a:ext cx="1112230" cy="960007"/>
            <a:chOff x="6490010" y="3925229"/>
            <a:chExt cx="3207983" cy="2765503"/>
          </a:xfrm>
          <a:solidFill>
            <a:schemeClr val="accent2"/>
          </a:solidFill>
        </p:grpSpPr>
        <p:sp>
          <p:nvSpPr>
            <p:cNvPr id="96" name="Hexagon 95">
              <a:extLst>
                <a:ext uri="{FF2B5EF4-FFF2-40B4-BE49-F238E27FC236}">
                  <a16:creationId xmlns:a16="http://schemas.microsoft.com/office/drawing/2014/main" id="{676036F7-18B8-4FE7-B8AA-CA002FBDE184}"/>
                </a:ext>
              </a:extLst>
            </p:cNvPr>
            <p:cNvSpPr/>
            <p:nvPr/>
          </p:nvSpPr>
          <p:spPr>
            <a:xfrm>
              <a:off x="6490010" y="3925229"/>
              <a:ext cx="3207983" cy="276550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97" name="Hexagon 96">
              <a:extLst>
                <a:ext uri="{FF2B5EF4-FFF2-40B4-BE49-F238E27FC236}">
                  <a16:creationId xmlns:a16="http://schemas.microsoft.com/office/drawing/2014/main" id="{2F165A01-1E21-489B-9E5D-8F075EC58571}"/>
                </a:ext>
              </a:extLst>
            </p:cNvPr>
            <p:cNvSpPr/>
            <p:nvPr/>
          </p:nvSpPr>
          <p:spPr>
            <a:xfrm>
              <a:off x="6785210" y="4179712"/>
              <a:ext cx="2617582" cy="2256536"/>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grpSp>
      <p:grpSp>
        <p:nvGrpSpPr>
          <p:cNvPr id="98" name="Group 97">
            <a:extLst>
              <a:ext uri="{FF2B5EF4-FFF2-40B4-BE49-F238E27FC236}">
                <a16:creationId xmlns:a16="http://schemas.microsoft.com/office/drawing/2014/main" id="{9B95FB47-D423-4841-B0DF-4032ADB8501A}"/>
              </a:ext>
            </a:extLst>
          </p:cNvPr>
          <p:cNvGrpSpPr/>
          <p:nvPr/>
        </p:nvGrpSpPr>
        <p:grpSpPr>
          <a:xfrm>
            <a:off x="2007627" y="5459939"/>
            <a:ext cx="1693236" cy="531703"/>
            <a:chOff x="2580513" y="4296775"/>
            <a:chExt cx="3550201" cy="1422252"/>
          </a:xfrm>
          <a:solidFill>
            <a:schemeClr val="accent2"/>
          </a:solidFill>
        </p:grpSpPr>
        <p:cxnSp>
          <p:nvCxnSpPr>
            <p:cNvPr id="99" name="Straight Connector 98">
              <a:extLst>
                <a:ext uri="{FF2B5EF4-FFF2-40B4-BE49-F238E27FC236}">
                  <a16:creationId xmlns:a16="http://schemas.microsoft.com/office/drawing/2014/main" id="{68384D2A-A21D-45C3-9AF5-E87BC59FB8F7}"/>
                </a:ext>
              </a:extLst>
            </p:cNvPr>
            <p:cNvCxnSpPr>
              <a:cxnSpLocks/>
            </p:cNvCxnSpPr>
            <p:nvPr/>
          </p:nvCxnSpPr>
          <p:spPr>
            <a:xfrm flipH="1">
              <a:off x="5544599" y="4296775"/>
              <a:ext cx="586115" cy="1422252"/>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6D770A4-F19B-4ECC-B37D-8672480515E1}"/>
                </a:ext>
              </a:extLst>
            </p:cNvPr>
            <p:cNvCxnSpPr>
              <a:cxnSpLocks/>
            </p:cNvCxnSpPr>
            <p:nvPr/>
          </p:nvCxnSpPr>
          <p:spPr>
            <a:xfrm flipH="1">
              <a:off x="3077164" y="5719027"/>
              <a:ext cx="2499803" cy="0"/>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6926CE1-8CB3-4A56-8186-13B6E8D48EBE}"/>
                </a:ext>
              </a:extLst>
            </p:cNvPr>
            <p:cNvCxnSpPr>
              <a:cxnSpLocks/>
            </p:cNvCxnSpPr>
            <p:nvPr/>
          </p:nvCxnSpPr>
          <p:spPr>
            <a:xfrm flipH="1" flipV="1">
              <a:off x="2580513" y="4390862"/>
              <a:ext cx="530605" cy="1325172"/>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a16="http://schemas.microsoft.com/office/drawing/2014/main" id="{19EFEE73-CDA1-48A1-93B1-498C8DB641D9}"/>
              </a:ext>
            </a:extLst>
          </p:cNvPr>
          <p:cNvCxnSpPr>
            <a:cxnSpLocks/>
          </p:cNvCxnSpPr>
          <p:nvPr/>
        </p:nvCxnSpPr>
        <p:spPr>
          <a:xfrm flipH="1" flipV="1">
            <a:off x="3700863" y="5471565"/>
            <a:ext cx="5604590" cy="341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3" name="Rectangle: Rounded Corners 102">
            <a:extLst>
              <a:ext uri="{FF2B5EF4-FFF2-40B4-BE49-F238E27FC236}">
                <a16:creationId xmlns:a16="http://schemas.microsoft.com/office/drawing/2014/main" id="{D8C1DD6F-4D44-48FE-924A-C9AC8F6B232F}"/>
              </a:ext>
            </a:extLst>
          </p:cNvPr>
          <p:cNvSpPr/>
          <p:nvPr/>
        </p:nvSpPr>
        <p:spPr>
          <a:xfrm>
            <a:off x="9305453" y="4900900"/>
            <a:ext cx="2379572" cy="11378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104" name="Hexagon 103">
            <a:extLst>
              <a:ext uri="{FF2B5EF4-FFF2-40B4-BE49-F238E27FC236}">
                <a16:creationId xmlns:a16="http://schemas.microsoft.com/office/drawing/2014/main" id="{70B37ACA-DA4D-4B34-92E1-E6CCC35EC802}"/>
              </a:ext>
            </a:extLst>
          </p:cNvPr>
          <p:cNvSpPr/>
          <p:nvPr/>
        </p:nvSpPr>
        <p:spPr>
          <a:xfrm>
            <a:off x="2427311" y="4985488"/>
            <a:ext cx="907534" cy="78332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105" name="TextBox 104">
            <a:extLst>
              <a:ext uri="{FF2B5EF4-FFF2-40B4-BE49-F238E27FC236}">
                <a16:creationId xmlns:a16="http://schemas.microsoft.com/office/drawing/2014/main" id="{E96149D6-DBEB-41FE-A1E7-524707DC21D7}"/>
              </a:ext>
            </a:extLst>
          </p:cNvPr>
          <p:cNvSpPr txBox="1"/>
          <p:nvPr/>
        </p:nvSpPr>
        <p:spPr>
          <a:xfrm>
            <a:off x="9360152" y="5213361"/>
            <a:ext cx="2270173" cy="584775"/>
          </a:xfrm>
          <a:prstGeom prst="rect">
            <a:avLst/>
          </a:prstGeom>
          <a:noFill/>
        </p:spPr>
        <p:txBody>
          <a:bodyPr wrap="square" rtlCol="0" anchor="ctr">
            <a:spAutoFit/>
          </a:bodyPr>
          <a:lstStyle/>
          <a:p>
            <a:pPr algn="ctr"/>
            <a:r>
              <a:rPr lang="en-US" sz="1600">
                <a:solidFill>
                  <a:schemeClr val="bg1"/>
                </a:solidFill>
              </a:rPr>
              <a:t>IN-HOUSE STUDIO &amp; FREELANCERS</a:t>
            </a:r>
          </a:p>
        </p:txBody>
      </p:sp>
      <p:pic>
        <p:nvPicPr>
          <p:cNvPr id="106" name="Picture 105" descr="A close up of a sign&#10;&#10;Description automatically generated">
            <a:extLst>
              <a:ext uri="{FF2B5EF4-FFF2-40B4-BE49-F238E27FC236}">
                <a16:creationId xmlns:a16="http://schemas.microsoft.com/office/drawing/2014/main" id="{E6BFD685-EF21-43DE-A65C-3526331043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2697" y="5465799"/>
            <a:ext cx="1102793" cy="1102793"/>
          </a:xfrm>
          <a:prstGeom prst="rect">
            <a:avLst/>
          </a:prstGeom>
        </p:spPr>
      </p:pic>
      <p:pic>
        <p:nvPicPr>
          <p:cNvPr id="107" name="Picture 106" descr="A close up of a sign&#10;&#10;Description automatically generated">
            <a:extLst>
              <a:ext uri="{FF2B5EF4-FFF2-40B4-BE49-F238E27FC236}">
                <a16:creationId xmlns:a16="http://schemas.microsoft.com/office/drawing/2014/main" id="{914E57CB-FEAA-4D97-93E0-FEBFE42408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1326" y="4980537"/>
            <a:ext cx="825131" cy="825131"/>
          </a:xfrm>
          <a:prstGeom prst="rect">
            <a:avLst/>
          </a:prstGeom>
        </p:spPr>
      </p:pic>
      <p:sp>
        <p:nvSpPr>
          <p:cNvPr id="108" name="Hexagon 107">
            <a:extLst>
              <a:ext uri="{FF2B5EF4-FFF2-40B4-BE49-F238E27FC236}">
                <a16:creationId xmlns:a16="http://schemas.microsoft.com/office/drawing/2014/main" id="{D6C44DE9-F51A-435F-821B-3885D36C9E53}"/>
              </a:ext>
            </a:extLst>
          </p:cNvPr>
          <p:cNvSpPr/>
          <p:nvPr/>
        </p:nvSpPr>
        <p:spPr>
          <a:xfrm>
            <a:off x="1047367" y="2905486"/>
            <a:ext cx="907534" cy="78332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pic>
        <p:nvPicPr>
          <p:cNvPr id="109" name="Picture 108" descr="A picture containing drawing, shirt&#10;&#10;Description automatically generated">
            <a:extLst>
              <a:ext uri="{FF2B5EF4-FFF2-40B4-BE49-F238E27FC236}">
                <a16:creationId xmlns:a16="http://schemas.microsoft.com/office/drawing/2014/main" id="{1105CC1B-B9CF-4828-9939-66AE75F25D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3563" y="1539524"/>
            <a:ext cx="962758" cy="962758"/>
          </a:xfrm>
          <a:prstGeom prst="rect">
            <a:avLst/>
          </a:prstGeom>
        </p:spPr>
      </p:pic>
      <p:pic>
        <p:nvPicPr>
          <p:cNvPr id="110" name="Picture 109" descr="A close up of a sign&#10;&#10;Description automatically generated">
            <a:extLst>
              <a:ext uri="{FF2B5EF4-FFF2-40B4-BE49-F238E27FC236}">
                <a16:creationId xmlns:a16="http://schemas.microsoft.com/office/drawing/2014/main" id="{A78F02C6-F947-4BA7-A046-0D3B6202EE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24358" y="2293526"/>
            <a:ext cx="804318" cy="804318"/>
          </a:xfrm>
          <a:prstGeom prst="rect">
            <a:avLst/>
          </a:prstGeom>
        </p:spPr>
      </p:pic>
      <p:pic>
        <p:nvPicPr>
          <p:cNvPr id="111" name="Graphic 110" descr="Clapper board">
            <a:extLst>
              <a:ext uri="{FF2B5EF4-FFF2-40B4-BE49-F238E27FC236}">
                <a16:creationId xmlns:a16="http://schemas.microsoft.com/office/drawing/2014/main" id="{4B87B8CE-16C8-47B9-AE7C-395940B429D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3253" y="2953952"/>
            <a:ext cx="630525" cy="630525"/>
          </a:xfrm>
          <a:prstGeom prst="rect">
            <a:avLst/>
          </a:prstGeom>
        </p:spPr>
      </p:pic>
    </p:spTree>
    <p:extLst>
      <p:ext uri="{BB962C8B-B14F-4D97-AF65-F5344CB8AC3E}">
        <p14:creationId xmlns:p14="http://schemas.microsoft.com/office/powerpoint/2010/main" val="178402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3F6CEC-E51D-43AF-85BA-F654E1224B91}"/>
              </a:ext>
            </a:extLst>
          </p:cNvPr>
          <p:cNvSpPr/>
          <p:nvPr/>
        </p:nvSpPr>
        <p:spPr>
          <a:xfrm>
            <a:off x="10984616" y="0"/>
            <a:ext cx="918982" cy="906272"/>
          </a:xfrm>
          <a:prstGeom prst="rect">
            <a:avLst/>
          </a:prstGeom>
          <a:solidFill>
            <a:srgbClr val="144D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C750725-388F-46CC-9AA9-728F7B5E9402}"/>
              </a:ext>
            </a:extLst>
          </p:cNvPr>
          <p:cNvSpPr>
            <a:spLocks noGrp="1"/>
          </p:cNvSpPr>
          <p:nvPr>
            <p:ph type="title"/>
          </p:nvPr>
        </p:nvSpPr>
        <p:spPr>
          <a:xfrm>
            <a:off x="374380" y="309024"/>
            <a:ext cx="5925091" cy="479951"/>
          </a:xfrm>
        </p:spPr>
        <p:txBody>
          <a:bodyPr>
            <a:noAutofit/>
          </a:bodyPr>
          <a:lstStyle/>
          <a:p>
            <a:r>
              <a:rPr lang="en-GB"/>
              <a:t>USER-GENERATED CONTENT </a:t>
            </a:r>
          </a:p>
        </p:txBody>
      </p:sp>
      <p:sp>
        <p:nvSpPr>
          <p:cNvPr id="4" name="Text Placeholder 3">
            <a:extLst>
              <a:ext uri="{FF2B5EF4-FFF2-40B4-BE49-F238E27FC236}">
                <a16:creationId xmlns:a16="http://schemas.microsoft.com/office/drawing/2014/main" id="{DF685EA5-D776-4EF9-9CBB-5875E7E9D572}"/>
              </a:ext>
            </a:extLst>
          </p:cNvPr>
          <p:cNvSpPr>
            <a:spLocks noGrp="1"/>
          </p:cNvSpPr>
          <p:nvPr>
            <p:ph type="body" sz="quarter" idx="10"/>
          </p:nvPr>
        </p:nvSpPr>
        <p:spPr>
          <a:xfrm>
            <a:off x="288926" y="1056821"/>
            <a:ext cx="6096000" cy="5032375"/>
          </a:xfrm>
        </p:spPr>
        <p:txBody>
          <a:bodyPr>
            <a:normAutofit/>
          </a:bodyPr>
          <a:lstStyle/>
          <a:p>
            <a:r>
              <a:rPr lang="en-GB" sz="1800"/>
              <a:t>With the majority of the population at home during COVID-19, more people are spending time on apps that ever before. Facebook saw a 70% increase in usage of all of its apps in the month of March (eMarketer). </a:t>
            </a:r>
          </a:p>
          <a:p>
            <a:r>
              <a:rPr lang="en-GB" sz="1800"/>
              <a:t>As consumers spend more time on digital platforms many brands are engaging with their customers by encouraging them to produce their own user-generated content. </a:t>
            </a:r>
          </a:p>
          <a:p>
            <a:r>
              <a:rPr lang="en-GB" sz="1800"/>
              <a:t>Examples of user generated content platforms include:</a:t>
            </a:r>
            <a:endParaRPr lang="en-GB" sz="1800">
              <a:highlight>
                <a:srgbClr val="FFFF00"/>
              </a:highlight>
            </a:endParaRPr>
          </a:p>
        </p:txBody>
      </p:sp>
      <p:pic>
        <p:nvPicPr>
          <p:cNvPr id="2050" name="Picture 2">
            <a:extLst>
              <a:ext uri="{FF2B5EF4-FFF2-40B4-BE49-F238E27FC236}">
                <a16:creationId xmlns:a16="http://schemas.microsoft.com/office/drawing/2014/main" id="{B8809AE2-5D79-43DF-B267-1BAF2AF84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076" y="1383510"/>
            <a:ext cx="3819248" cy="3819248"/>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6B8FC044-1660-4DED-A169-3F7E1DD86F3A}"/>
              </a:ext>
            </a:extLst>
          </p:cNvPr>
          <p:cNvSpPr/>
          <p:nvPr/>
        </p:nvSpPr>
        <p:spPr>
          <a:xfrm>
            <a:off x="374380" y="4510396"/>
            <a:ext cx="5925091" cy="1803864"/>
          </a:xfrm>
          <a:prstGeom prst="wedgeRoundRectCallout">
            <a:avLst>
              <a:gd name="adj1" fmla="val -21454"/>
              <a:gd name="adj2" fmla="val 54978"/>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400" i="1">
                <a:solidFill>
                  <a:schemeClr val="tx1"/>
                </a:solidFill>
              </a:rPr>
              <a:t>We’re turning to licensing for content footage. Having a creative idea that can be delivered with viral, user-generated content or other licensable footage is surging. In a Santa Margherita wine campaign created by </a:t>
            </a:r>
            <a:r>
              <a:rPr lang="en-GB" sz="1400" i="1" err="1">
                <a:solidFill>
                  <a:schemeClr val="tx1"/>
                </a:solidFill>
              </a:rPr>
              <a:t>República</a:t>
            </a:r>
            <a:r>
              <a:rPr lang="en-GB" sz="1400" i="1">
                <a:solidFill>
                  <a:schemeClr val="tx1"/>
                </a:solidFill>
              </a:rPr>
              <a:t> Havas in the era of COVID, we leveraged viral videos and personal mobile phone footage from the client.” </a:t>
            </a:r>
          </a:p>
          <a:p>
            <a:pPr algn="ctr"/>
            <a:r>
              <a:rPr lang="en-GB" sz="1400" i="1">
                <a:solidFill>
                  <a:schemeClr val="tx1"/>
                </a:solidFill>
              </a:rPr>
              <a:t>- Paul </a:t>
            </a:r>
            <a:r>
              <a:rPr lang="en-GB" sz="1400" i="1" err="1">
                <a:solidFill>
                  <a:schemeClr val="tx1"/>
                </a:solidFill>
              </a:rPr>
              <a:t>Marobella</a:t>
            </a:r>
            <a:r>
              <a:rPr lang="en-GB" sz="1400" i="1">
                <a:solidFill>
                  <a:schemeClr val="tx1"/>
                </a:solidFill>
              </a:rPr>
              <a:t>, Chairman &amp; CEO, Havas Creative North America: </a:t>
            </a:r>
          </a:p>
        </p:txBody>
      </p:sp>
      <p:sp>
        <p:nvSpPr>
          <p:cNvPr id="7" name="Freeform 80">
            <a:extLst>
              <a:ext uri="{FF2B5EF4-FFF2-40B4-BE49-F238E27FC236}">
                <a16:creationId xmlns:a16="http://schemas.microsoft.com/office/drawing/2014/main" id="{63447B39-72F1-403D-8E3E-96560BA56BC2}"/>
              </a:ext>
            </a:extLst>
          </p:cNvPr>
          <p:cNvSpPr/>
          <p:nvPr/>
        </p:nvSpPr>
        <p:spPr>
          <a:xfrm rot="10800000">
            <a:off x="5347692"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Rectangle 1">
            <a:extLst>
              <a:ext uri="{FF2B5EF4-FFF2-40B4-BE49-F238E27FC236}">
                <a16:creationId xmlns:a16="http://schemas.microsoft.com/office/drawing/2014/main" id="{EB553F0C-FAD8-4F95-A86F-4E9081CF9EC1}"/>
              </a:ext>
            </a:extLst>
          </p:cNvPr>
          <p:cNvSpPr/>
          <p:nvPr/>
        </p:nvSpPr>
        <p:spPr>
          <a:xfrm>
            <a:off x="7235962" y="5410003"/>
            <a:ext cx="4301533" cy="830997"/>
          </a:xfrm>
          <a:prstGeom prst="rect">
            <a:avLst/>
          </a:prstGeom>
        </p:spPr>
        <p:txBody>
          <a:bodyPr wrap="square">
            <a:spAutoFit/>
          </a:bodyPr>
          <a:lstStyle/>
          <a:p>
            <a:pPr algn="ctr"/>
            <a:r>
              <a:rPr lang="en-GB" sz="1200"/>
              <a:t>FHF's 'Good moves' campaign for Fitbit challenged people to keep active at home and to "celebrate everyone making good moves together", after data from the fitness app found user activity levels had fallen.</a:t>
            </a:r>
          </a:p>
        </p:txBody>
      </p:sp>
      <p:sp>
        <p:nvSpPr>
          <p:cNvPr id="5" name="Rectangle 4">
            <a:extLst>
              <a:ext uri="{FF2B5EF4-FFF2-40B4-BE49-F238E27FC236}">
                <a16:creationId xmlns:a16="http://schemas.microsoft.com/office/drawing/2014/main" id="{D4C3E799-90C1-4A77-B115-AF79AA1074A5}"/>
              </a:ext>
            </a:extLst>
          </p:cNvPr>
          <p:cNvSpPr/>
          <p:nvPr/>
        </p:nvSpPr>
        <p:spPr>
          <a:xfrm>
            <a:off x="7260805" y="1232962"/>
            <a:ext cx="4187790" cy="411326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16" name="Graphic 15" descr="User">
            <a:extLst>
              <a:ext uri="{FF2B5EF4-FFF2-40B4-BE49-F238E27FC236}">
                <a16:creationId xmlns:a16="http://schemas.microsoft.com/office/drawing/2014/main" id="{DF5025E8-662E-4C07-B2A8-7929A7834B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89198" y="-53735"/>
            <a:ext cx="914400" cy="914400"/>
          </a:xfrm>
          <a:prstGeom prst="rect">
            <a:avLst/>
          </a:prstGeom>
        </p:spPr>
      </p:pic>
      <p:pic>
        <p:nvPicPr>
          <p:cNvPr id="5122" name="Picture 2" descr="Yotpo | Emarsys Enhance">
            <a:extLst>
              <a:ext uri="{FF2B5EF4-FFF2-40B4-BE49-F238E27FC236}">
                <a16:creationId xmlns:a16="http://schemas.microsoft.com/office/drawing/2014/main" id="{C8BD30F3-1451-4CAE-985E-2462ACF7E3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5359" y="3660449"/>
            <a:ext cx="895540" cy="5821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hortStack Reviews: Pricing &amp; Software Features 2020 ...">
            <a:extLst>
              <a:ext uri="{FF2B5EF4-FFF2-40B4-BE49-F238E27FC236}">
                <a16:creationId xmlns:a16="http://schemas.microsoft.com/office/drawing/2014/main" id="{A7676652-FFAD-4384-AE3F-EA597AD905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6790" y="3670995"/>
            <a:ext cx="1206705" cy="4936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igital Tourism Think Tank | crowdriff-logo">
            <a:extLst>
              <a:ext uri="{FF2B5EF4-FFF2-40B4-BE49-F238E27FC236}">
                <a16:creationId xmlns:a16="http://schemas.microsoft.com/office/drawing/2014/main" id="{14BD283F-05CB-4976-B5D6-489F00B72F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2763" y="3707938"/>
            <a:ext cx="1206705" cy="41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7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499E-5D98-40B8-B2FA-4C019E91DC2C}"/>
              </a:ext>
            </a:extLst>
          </p:cNvPr>
          <p:cNvSpPr>
            <a:spLocks noGrp="1"/>
          </p:cNvSpPr>
          <p:nvPr>
            <p:ph type="title"/>
          </p:nvPr>
        </p:nvSpPr>
        <p:spPr/>
        <p:txBody>
          <a:bodyPr/>
          <a:lstStyle/>
          <a:p>
            <a:r>
              <a:rPr lang="en-GB"/>
              <a:t>INFLUENCER PRODUCTION</a:t>
            </a:r>
          </a:p>
        </p:txBody>
      </p:sp>
      <p:sp>
        <p:nvSpPr>
          <p:cNvPr id="3" name="Text Placeholder 2">
            <a:extLst>
              <a:ext uri="{FF2B5EF4-FFF2-40B4-BE49-F238E27FC236}">
                <a16:creationId xmlns:a16="http://schemas.microsoft.com/office/drawing/2014/main" id="{8BA7916C-F9ED-49C9-88D0-69DF1C6822CF}"/>
              </a:ext>
            </a:extLst>
          </p:cNvPr>
          <p:cNvSpPr>
            <a:spLocks noGrp="1"/>
          </p:cNvSpPr>
          <p:nvPr>
            <p:ph type="body" sz="quarter" idx="10"/>
          </p:nvPr>
        </p:nvSpPr>
        <p:spPr>
          <a:xfrm>
            <a:off x="292719" y="1056821"/>
            <a:ext cx="6096000" cy="5032375"/>
          </a:xfrm>
        </p:spPr>
        <p:txBody>
          <a:bodyPr>
            <a:normAutofit/>
          </a:bodyPr>
          <a:lstStyle/>
          <a:p>
            <a:r>
              <a:rPr lang="en-GB" sz="1200" dirty="0">
                <a:latin typeface="+mn-lt"/>
              </a:rPr>
              <a:t>Brands are avoiding creative production companies and going direct to influencers to produce creative assets.</a:t>
            </a:r>
          </a:p>
          <a:p>
            <a:r>
              <a:rPr lang="en-GB" sz="1200" dirty="0">
                <a:latin typeface="+mn-lt"/>
              </a:rPr>
              <a:t>As brands struggle with the financial impact of COVID-19 they are looking for more cost-effective creative. By working with influencers over traditional creative agencies, brands can save themselves thousands of pounds in creative fees.  </a:t>
            </a:r>
          </a:p>
          <a:p>
            <a:pPr eaLnBrk="0" fontAlgn="base" hangingPunct="0">
              <a:spcBef>
                <a:spcPct val="0"/>
              </a:spcBef>
              <a:spcAft>
                <a:spcPct val="0"/>
              </a:spcAft>
              <a:buClrTx/>
              <a:buSzTx/>
            </a:pPr>
            <a:r>
              <a:rPr lang="en-GB" altLang="en-US" sz="1200" dirty="0">
                <a:solidFill>
                  <a:srgbClr val="000000"/>
                </a:solidFill>
                <a:latin typeface="+mn-lt"/>
                <a:ea typeface="Calibri" panose="020F0502020204030204" pitchFamily="34" charset="0"/>
              </a:rPr>
              <a:t>VISA wanted to raise awareness for health measurements during COVID-19. They briefed their agency BBDO New York who came up with the idea to use Olympic athletes across the world to demonstrate how easy it is to wash your hands compared to conducting their professional sports. BBDO briefed the athletes and instructed them on how to shoot the scenes. </a:t>
            </a:r>
            <a:r>
              <a:rPr lang="en-GB" altLang="en-US" sz="1200" dirty="0" err="1">
                <a:solidFill>
                  <a:srgbClr val="000000"/>
                </a:solidFill>
                <a:latin typeface="+mn-lt"/>
                <a:ea typeface="Calibri" panose="020F0502020204030204" pitchFamily="34" charset="0"/>
              </a:rPr>
              <a:t>eg</a:t>
            </a:r>
            <a:r>
              <a:rPr lang="en-GB" altLang="en-US" sz="1200" dirty="0">
                <a:solidFill>
                  <a:srgbClr val="000000"/>
                </a:solidFill>
                <a:latin typeface="+mn-lt"/>
                <a:ea typeface="Calibri" panose="020F0502020204030204" pitchFamily="34" charset="0"/>
              </a:rPr>
              <a:t>+ was then able to edit and deploy the content in different formats. </a:t>
            </a:r>
          </a:p>
          <a:p>
            <a:pPr marL="0" indent="0" eaLnBrk="0" fontAlgn="base" hangingPunct="0">
              <a:spcBef>
                <a:spcPct val="0"/>
              </a:spcBef>
              <a:spcAft>
                <a:spcPct val="0"/>
              </a:spcAft>
              <a:buClrTx/>
              <a:buSzTx/>
              <a:buNone/>
            </a:pPr>
            <a:endParaRPr lang="en-GB" sz="1200" dirty="0">
              <a:latin typeface="+mn-lt"/>
            </a:endParaRPr>
          </a:p>
          <a:p>
            <a:pPr marL="0" indent="0">
              <a:buNone/>
            </a:pPr>
            <a:r>
              <a:rPr lang="en-GB" sz="1200" dirty="0">
                <a:latin typeface="+mn-lt"/>
              </a:rPr>
              <a:t>An Obviously (2020) survey of influencers unveiled the following:</a:t>
            </a:r>
          </a:p>
        </p:txBody>
      </p:sp>
      <p:sp>
        <p:nvSpPr>
          <p:cNvPr id="5" name="Speech Bubble: Rectangle with Corners Rounded 4">
            <a:extLst>
              <a:ext uri="{FF2B5EF4-FFF2-40B4-BE49-F238E27FC236}">
                <a16:creationId xmlns:a16="http://schemas.microsoft.com/office/drawing/2014/main" id="{F4509EC4-E056-40E8-9560-80A673A6A795}"/>
              </a:ext>
            </a:extLst>
          </p:cNvPr>
          <p:cNvSpPr/>
          <p:nvPr/>
        </p:nvSpPr>
        <p:spPr>
          <a:xfrm>
            <a:off x="396978" y="5088632"/>
            <a:ext cx="6096000" cy="1477035"/>
          </a:xfrm>
          <a:prstGeom prst="wedgeRoundRectCallout">
            <a:avLst>
              <a:gd name="adj1" fmla="val -21454"/>
              <a:gd name="adj2" fmla="val 54978"/>
              <a:gd name="adj3" fmla="val 1666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400" i="1">
                <a:solidFill>
                  <a:schemeClr val="tx1"/>
                </a:solidFill>
              </a:rPr>
              <a:t>"Now that COVID-19 is doing the disrupting, brands are looking at influencers for content creation and can't believe how high the quality is, how much better the content performance is, and how much money they are saving.“ - Mae Karwowski, CEO and founder at Obviously</a:t>
            </a:r>
          </a:p>
        </p:txBody>
      </p:sp>
      <p:sp>
        <p:nvSpPr>
          <p:cNvPr id="6" name="Freeform 80">
            <a:extLst>
              <a:ext uri="{FF2B5EF4-FFF2-40B4-BE49-F238E27FC236}">
                <a16:creationId xmlns:a16="http://schemas.microsoft.com/office/drawing/2014/main" id="{412ADD43-F4FD-46F1-8CCF-7C8B62D297BA}"/>
              </a:ext>
            </a:extLst>
          </p:cNvPr>
          <p:cNvSpPr/>
          <p:nvPr/>
        </p:nvSpPr>
        <p:spPr>
          <a:xfrm rot="10800000">
            <a:off x="4988463"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Hexagon 9">
            <a:extLst>
              <a:ext uri="{FF2B5EF4-FFF2-40B4-BE49-F238E27FC236}">
                <a16:creationId xmlns:a16="http://schemas.microsoft.com/office/drawing/2014/main" id="{C791EB99-38BA-4D74-A65F-5DEECE830DFE}"/>
              </a:ext>
            </a:extLst>
          </p:cNvPr>
          <p:cNvSpPr/>
          <p:nvPr/>
        </p:nvSpPr>
        <p:spPr>
          <a:xfrm>
            <a:off x="11080395" y="202232"/>
            <a:ext cx="907534" cy="78332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pic>
        <p:nvPicPr>
          <p:cNvPr id="1026" name="Picture 2">
            <a:extLst>
              <a:ext uri="{FF2B5EF4-FFF2-40B4-BE49-F238E27FC236}">
                <a16:creationId xmlns:a16="http://schemas.microsoft.com/office/drawing/2014/main" id="{5D423B99-95AD-4C70-A679-49F00E1C4E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17" t="8069" r="9073" b="2452"/>
          <a:stretch/>
        </p:blipFill>
        <p:spPr bwMode="auto">
          <a:xfrm>
            <a:off x="7368858" y="1791842"/>
            <a:ext cx="3959018" cy="30976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FCC5DC1-26FD-452A-ADF5-1EDF2EE9949A}"/>
              </a:ext>
            </a:extLst>
          </p:cNvPr>
          <p:cNvSpPr/>
          <p:nvPr/>
        </p:nvSpPr>
        <p:spPr>
          <a:xfrm>
            <a:off x="7007541" y="5442865"/>
            <a:ext cx="4681651" cy="646331"/>
          </a:xfrm>
          <a:prstGeom prst="rect">
            <a:avLst/>
          </a:prstGeom>
        </p:spPr>
        <p:txBody>
          <a:bodyPr wrap="square">
            <a:spAutoFit/>
          </a:bodyPr>
          <a:lstStyle/>
          <a:p>
            <a:pPr algn="ctr"/>
            <a:r>
              <a:rPr lang="en-GB" sz="1200"/>
              <a:t>The World Health Organization has partnered with the platform </a:t>
            </a:r>
            <a:r>
              <a:rPr lang="en-GB" sz="1200" err="1"/>
              <a:t>TikTok</a:t>
            </a:r>
            <a:r>
              <a:rPr lang="en-GB" sz="1200"/>
              <a:t> to help combat the spread of misinformation during the pandemic. </a:t>
            </a:r>
          </a:p>
        </p:txBody>
      </p:sp>
      <p:sp>
        <p:nvSpPr>
          <p:cNvPr id="17" name="Rectangle 16">
            <a:extLst>
              <a:ext uri="{FF2B5EF4-FFF2-40B4-BE49-F238E27FC236}">
                <a16:creationId xmlns:a16="http://schemas.microsoft.com/office/drawing/2014/main" id="{B64ECDC9-8488-4668-A4EF-EF194C153CFC}"/>
              </a:ext>
            </a:extLst>
          </p:cNvPr>
          <p:cNvSpPr/>
          <p:nvPr/>
        </p:nvSpPr>
        <p:spPr>
          <a:xfrm>
            <a:off x="7260805" y="1232962"/>
            <a:ext cx="4187790" cy="411326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7A310F2-4CFB-4BF8-A26F-C6CBF72BA1F4}"/>
              </a:ext>
            </a:extLst>
          </p:cNvPr>
          <p:cNvSpPr/>
          <p:nvPr/>
        </p:nvSpPr>
        <p:spPr>
          <a:xfrm>
            <a:off x="507635" y="3990933"/>
            <a:ext cx="755335" cy="400110"/>
          </a:xfrm>
          <a:prstGeom prst="rect">
            <a:avLst/>
          </a:prstGeom>
        </p:spPr>
        <p:txBody>
          <a:bodyPr wrap="none">
            <a:spAutoFit/>
          </a:bodyPr>
          <a:lstStyle/>
          <a:p>
            <a:r>
              <a:rPr lang="en-GB" sz="2000" dirty="0">
                <a:solidFill>
                  <a:schemeClr val="accent4"/>
                </a:solidFill>
                <a:latin typeface="+mj-lt"/>
              </a:rPr>
              <a:t>33% </a:t>
            </a:r>
          </a:p>
        </p:txBody>
      </p:sp>
      <p:sp>
        <p:nvSpPr>
          <p:cNvPr id="18" name="Rectangle 17">
            <a:extLst>
              <a:ext uri="{FF2B5EF4-FFF2-40B4-BE49-F238E27FC236}">
                <a16:creationId xmlns:a16="http://schemas.microsoft.com/office/drawing/2014/main" id="{D45F78B3-9A78-4E07-A3CD-C610EC9B6284}"/>
              </a:ext>
            </a:extLst>
          </p:cNvPr>
          <p:cNvSpPr/>
          <p:nvPr/>
        </p:nvSpPr>
        <p:spPr>
          <a:xfrm>
            <a:off x="885302" y="4050118"/>
            <a:ext cx="6096000" cy="276999"/>
          </a:xfrm>
          <a:prstGeom prst="rect">
            <a:avLst/>
          </a:prstGeom>
        </p:spPr>
        <p:txBody>
          <a:bodyPr>
            <a:spAutoFit/>
          </a:bodyPr>
          <a:lstStyle/>
          <a:p>
            <a:pPr marL="269875" lvl="1" indent="0">
              <a:buNone/>
            </a:pPr>
            <a:r>
              <a:rPr lang="en-GB" sz="1200" dirty="0"/>
              <a:t>Increase in brands looking to hire influencers to create their photo/video assets. </a:t>
            </a:r>
          </a:p>
        </p:txBody>
      </p:sp>
      <p:sp>
        <p:nvSpPr>
          <p:cNvPr id="19" name="Rectangle 18">
            <a:extLst>
              <a:ext uri="{FF2B5EF4-FFF2-40B4-BE49-F238E27FC236}">
                <a16:creationId xmlns:a16="http://schemas.microsoft.com/office/drawing/2014/main" id="{55784437-F00B-45EE-B3C9-35C0AF21D2E9}"/>
              </a:ext>
            </a:extLst>
          </p:cNvPr>
          <p:cNvSpPr/>
          <p:nvPr/>
        </p:nvSpPr>
        <p:spPr>
          <a:xfrm>
            <a:off x="507635" y="4453688"/>
            <a:ext cx="699230" cy="369332"/>
          </a:xfrm>
          <a:prstGeom prst="rect">
            <a:avLst/>
          </a:prstGeom>
        </p:spPr>
        <p:txBody>
          <a:bodyPr wrap="none">
            <a:spAutoFit/>
          </a:bodyPr>
          <a:lstStyle/>
          <a:p>
            <a:r>
              <a:rPr lang="en-GB" dirty="0">
                <a:solidFill>
                  <a:schemeClr val="accent4"/>
                </a:solidFill>
                <a:latin typeface="+mj-lt"/>
              </a:rPr>
              <a:t>50% </a:t>
            </a:r>
          </a:p>
        </p:txBody>
      </p:sp>
      <p:sp>
        <p:nvSpPr>
          <p:cNvPr id="20" name="Rectangle 19">
            <a:extLst>
              <a:ext uri="{FF2B5EF4-FFF2-40B4-BE49-F238E27FC236}">
                <a16:creationId xmlns:a16="http://schemas.microsoft.com/office/drawing/2014/main" id="{F3DABBF1-B1FF-4A56-867D-5D86223A557E}"/>
              </a:ext>
            </a:extLst>
          </p:cNvPr>
          <p:cNvSpPr/>
          <p:nvPr/>
        </p:nvSpPr>
        <p:spPr>
          <a:xfrm>
            <a:off x="864124" y="4441904"/>
            <a:ext cx="6096000" cy="461665"/>
          </a:xfrm>
          <a:prstGeom prst="rect">
            <a:avLst/>
          </a:prstGeom>
        </p:spPr>
        <p:txBody>
          <a:bodyPr>
            <a:spAutoFit/>
          </a:bodyPr>
          <a:lstStyle/>
          <a:p>
            <a:pPr marL="269875" lvl="1" indent="0">
              <a:buNone/>
            </a:pPr>
            <a:r>
              <a:rPr lang="en-GB" sz="1200" dirty="0"/>
              <a:t>Reduction in creative costs on average when working with influencers in place of a production studio.</a:t>
            </a:r>
          </a:p>
        </p:txBody>
      </p:sp>
      <p:sp>
        <p:nvSpPr>
          <p:cNvPr id="24" name="Rectangle 23">
            <a:extLst>
              <a:ext uri="{FF2B5EF4-FFF2-40B4-BE49-F238E27FC236}">
                <a16:creationId xmlns:a16="http://schemas.microsoft.com/office/drawing/2014/main" id="{9717B2EE-7F49-43F4-AF10-C73958FCA46D}"/>
              </a:ext>
            </a:extLst>
          </p:cNvPr>
          <p:cNvSpPr/>
          <p:nvPr/>
        </p:nvSpPr>
        <p:spPr>
          <a:xfrm>
            <a:off x="10984616" y="0"/>
            <a:ext cx="918982" cy="906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22" name="Picture 21" descr="A picture containing light, drawing&#10;&#10;Description automatically generated">
            <a:extLst>
              <a:ext uri="{FF2B5EF4-FFF2-40B4-BE49-F238E27FC236}">
                <a16:creationId xmlns:a16="http://schemas.microsoft.com/office/drawing/2014/main" id="{22E7301B-F173-4646-809E-B1ED2471E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6432" y="-52512"/>
            <a:ext cx="990439" cy="990439"/>
          </a:xfrm>
          <a:prstGeom prst="rect">
            <a:avLst/>
          </a:prstGeom>
        </p:spPr>
      </p:pic>
    </p:spTree>
    <p:extLst>
      <p:ext uri="{BB962C8B-B14F-4D97-AF65-F5344CB8AC3E}">
        <p14:creationId xmlns:p14="http://schemas.microsoft.com/office/powerpoint/2010/main" val="108543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2389-243A-481C-9CCD-1FEDBCB9E941}"/>
              </a:ext>
            </a:extLst>
          </p:cNvPr>
          <p:cNvSpPr>
            <a:spLocks noGrp="1"/>
          </p:cNvSpPr>
          <p:nvPr>
            <p:ph type="title"/>
          </p:nvPr>
        </p:nvSpPr>
        <p:spPr/>
        <p:txBody>
          <a:bodyPr/>
          <a:lstStyle/>
          <a:p>
            <a:r>
              <a:rPr lang="en-US"/>
              <a:t>MEDIA OWNER CONTENT AND PRODUCTION FACILITIES</a:t>
            </a:r>
            <a:endParaRPr lang="en-GB"/>
          </a:p>
        </p:txBody>
      </p:sp>
      <p:sp>
        <p:nvSpPr>
          <p:cNvPr id="5" name="Text Placeholder 4">
            <a:extLst>
              <a:ext uri="{FF2B5EF4-FFF2-40B4-BE49-F238E27FC236}">
                <a16:creationId xmlns:a16="http://schemas.microsoft.com/office/drawing/2014/main" id="{5050B49B-8DC3-42FF-929F-E3C8C0940BDF}"/>
              </a:ext>
            </a:extLst>
          </p:cNvPr>
          <p:cNvSpPr>
            <a:spLocks noGrp="1"/>
          </p:cNvSpPr>
          <p:nvPr>
            <p:ph type="body" sz="quarter" idx="10"/>
          </p:nvPr>
        </p:nvSpPr>
        <p:spPr>
          <a:xfrm>
            <a:off x="287475" y="1255728"/>
            <a:ext cx="6775904" cy="5032375"/>
          </a:xfrm>
        </p:spPr>
        <p:txBody>
          <a:bodyPr>
            <a:normAutofit/>
          </a:bodyPr>
          <a:lstStyle/>
          <a:p>
            <a:r>
              <a:rPr lang="en-GB" sz="1500" dirty="0"/>
              <a:t>In the absence of abundant production options, advertisers could work with the media owners content and possible use their production facilities.</a:t>
            </a:r>
          </a:p>
          <a:p>
            <a:r>
              <a:rPr lang="en-GB" sz="1500" dirty="0"/>
              <a:t>4Creative, Channel 4’s award winning in-house creative agency developed a series of 10-second films. These were self-shot at home by well-recognised Channel 4 faces to encourage the public health message to 'Stay Home, Save Lives’.</a:t>
            </a:r>
          </a:p>
          <a:p>
            <a:r>
              <a:rPr lang="en-GB" sz="1500" dirty="0"/>
              <a:t>39 advertisers also joined together for the #</a:t>
            </a:r>
            <a:r>
              <a:rPr lang="en-GB" sz="1500" dirty="0" err="1"/>
              <a:t>ClapForOurCarers</a:t>
            </a:r>
            <a:r>
              <a:rPr lang="en-GB" sz="1500" dirty="0"/>
              <a:t> ad break takeover where they collectively thanked the NHS. </a:t>
            </a:r>
          </a:p>
          <a:p>
            <a:r>
              <a:rPr lang="en-GB" sz="1500" dirty="0"/>
              <a:t>Channel 4 has also recently announced that it will be offering free use of 4Creative and external production partners to advertisers. The broadcaster has seen a 50% decline in ad revenue during April and May and is hoping to keep advertisers on board as the lockdown continues. </a:t>
            </a:r>
          </a:p>
          <a:p>
            <a:endParaRPr lang="en-GB" sz="1500" dirty="0"/>
          </a:p>
          <a:p>
            <a:pPr marL="0" indent="0">
              <a:buNone/>
            </a:pPr>
            <a:endParaRPr lang="en-GB" dirty="0"/>
          </a:p>
        </p:txBody>
      </p:sp>
      <p:sp>
        <p:nvSpPr>
          <p:cNvPr id="3" name="Freeform 80">
            <a:extLst>
              <a:ext uri="{FF2B5EF4-FFF2-40B4-BE49-F238E27FC236}">
                <a16:creationId xmlns:a16="http://schemas.microsoft.com/office/drawing/2014/main" id="{2A70ABAB-4074-4E9B-A3A0-4F094F95FB5A}"/>
              </a:ext>
            </a:extLst>
          </p:cNvPr>
          <p:cNvSpPr/>
          <p:nvPr/>
        </p:nvSpPr>
        <p:spPr>
          <a:xfrm rot="10800000">
            <a:off x="10137387"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7" name="Hexagon 6">
            <a:extLst>
              <a:ext uri="{FF2B5EF4-FFF2-40B4-BE49-F238E27FC236}">
                <a16:creationId xmlns:a16="http://schemas.microsoft.com/office/drawing/2014/main" id="{383C11D9-2B4D-41A4-9D1B-5B9F885086C3}"/>
              </a:ext>
            </a:extLst>
          </p:cNvPr>
          <p:cNvSpPr/>
          <p:nvPr/>
        </p:nvSpPr>
        <p:spPr>
          <a:xfrm>
            <a:off x="11082226" y="209455"/>
            <a:ext cx="907534" cy="78332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pic>
        <p:nvPicPr>
          <p:cNvPr id="8" name="Picture 7" descr="A picture containing drawing, shirt&#10;&#10;Description automatically generated">
            <a:extLst>
              <a:ext uri="{FF2B5EF4-FFF2-40B4-BE49-F238E27FC236}">
                <a16:creationId xmlns:a16="http://schemas.microsoft.com/office/drawing/2014/main" id="{4E85B1C4-5924-493E-9E20-A47047A97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3446" y="99206"/>
            <a:ext cx="962758" cy="962758"/>
          </a:xfrm>
          <a:prstGeom prst="rect">
            <a:avLst/>
          </a:prstGeom>
        </p:spPr>
      </p:pic>
      <p:sp>
        <p:nvSpPr>
          <p:cNvPr id="9" name="Rectangle 8">
            <a:extLst>
              <a:ext uri="{FF2B5EF4-FFF2-40B4-BE49-F238E27FC236}">
                <a16:creationId xmlns:a16="http://schemas.microsoft.com/office/drawing/2014/main" id="{3F6B2D11-7047-4894-BBC9-B75D33DC881D}"/>
              </a:ext>
            </a:extLst>
          </p:cNvPr>
          <p:cNvSpPr/>
          <p:nvPr/>
        </p:nvSpPr>
        <p:spPr>
          <a:xfrm>
            <a:off x="10984616" y="0"/>
            <a:ext cx="918982" cy="9062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C97D8444-2B56-4756-9A46-FDBF2AF93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7700" y="-213783"/>
            <a:ext cx="1308100" cy="1308100"/>
          </a:xfrm>
          <a:prstGeom prst="rect">
            <a:avLst/>
          </a:prstGeom>
        </p:spPr>
      </p:pic>
      <p:sp>
        <p:nvSpPr>
          <p:cNvPr id="21" name="Rectangle 20">
            <a:extLst>
              <a:ext uri="{FF2B5EF4-FFF2-40B4-BE49-F238E27FC236}">
                <a16:creationId xmlns:a16="http://schemas.microsoft.com/office/drawing/2014/main" id="{9EAC845D-4BB1-44E7-8A3E-960BDE870877}"/>
              </a:ext>
            </a:extLst>
          </p:cNvPr>
          <p:cNvSpPr/>
          <p:nvPr/>
        </p:nvSpPr>
        <p:spPr>
          <a:xfrm>
            <a:off x="7260805" y="1232962"/>
            <a:ext cx="4187790" cy="411326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CA68FE8F-83AF-430B-A38F-AFEC5861D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693" y="2122714"/>
            <a:ext cx="3943336" cy="22149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D212193-4A56-49B2-9BBC-77CD8FEB4DED}"/>
              </a:ext>
            </a:extLst>
          </p:cNvPr>
          <p:cNvSpPr/>
          <p:nvPr/>
        </p:nvSpPr>
        <p:spPr>
          <a:xfrm>
            <a:off x="7235476" y="5418350"/>
            <a:ext cx="4208631" cy="461665"/>
          </a:xfrm>
          <a:prstGeom prst="rect">
            <a:avLst/>
          </a:prstGeom>
        </p:spPr>
        <p:txBody>
          <a:bodyPr wrap="square">
            <a:spAutoFit/>
          </a:bodyPr>
          <a:lstStyle/>
          <a:p>
            <a:pPr algn="ctr"/>
            <a:r>
              <a:rPr lang="en-GB" sz="1200"/>
              <a:t>The campaign features a variety of clips from Jon Snow ironing his ties to Big </a:t>
            </a:r>
            <a:r>
              <a:rPr lang="en-GB" sz="1200" err="1"/>
              <a:t>Narstie</a:t>
            </a:r>
            <a:r>
              <a:rPr lang="en-GB" sz="1200"/>
              <a:t> mowing the lawn.</a:t>
            </a:r>
          </a:p>
        </p:txBody>
      </p:sp>
      <p:sp>
        <p:nvSpPr>
          <p:cNvPr id="12" name="Speech Bubble: Rectangle with Corners Rounded 11">
            <a:extLst>
              <a:ext uri="{FF2B5EF4-FFF2-40B4-BE49-F238E27FC236}">
                <a16:creationId xmlns:a16="http://schemas.microsoft.com/office/drawing/2014/main" id="{87C4E342-9B54-42B3-B34B-598142A23C63}"/>
              </a:ext>
            </a:extLst>
          </p:cNvPr>
          <p:cNvSpPr/>
          <p:nvPr/>
        </p:nvSpPr>
        <p:spPr>
          <a:xfrm>
            <a:off x="1176881" y="4908291"/>
            <a:ext cx="4907507" cy="1459465"/>
          </a:xfrm>
          <a:prstGeom prst="wedgeRoundRectCallout">
            <a:avLst>
              <a:gd name="adj1" fmla="val -21454"/>
              <a:gd name="adj2" fmla="val 54978"/>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400" i="1" dirty="0">
                <a:solidFill>
                  <a:schemeClr val="tx1"/>
                </a:solidFill>
              </a:rPr>
              <a:t>“The current limited availability of production services could still be a barrier… We want to remove that barrier by offering this unique, free-of-charge service during this unique time, providing brands access to our internationally renowned 4Creative, and our award-winning production partners.” - Matthew Salmon, Channel 4 Sales Director</a:t>
            </a:r>
          </a:p>
        </p:txBody>
      </p:sp>
    </p:spTree>
    <p:extLst>
      <p:ext uri="{BB962C8B-B14F-4D97-AF65-F5344CB8AC3E}">
        <p14:creationId xmlns:p14="http://schemas.microsoft.com/office/powerpoint/2010/main" val="219738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5E99-C53E-4D0D-9296-BC6D686D6F18}"/>
              </a:ext>
            </a:extLst>
          </p:cNvPr>
          <p:cNvSpPr>
            <a:spLocks noGrp="1"/>
          </p:cNvSpPr>
          <p:nvPr>
            <p:ph type="title"/>
          </p:nvPr>
        </p:nvSpPr>
        <p:spPr/>
        <p:txBody>
          <a:bodyPr/>
          <a:lstStyle/>
          <a:p>
            <a:r>
              <a:rPr lang="en-US"/>
              <a:t>DIRECT DEALS WITH PRODUCTION COMPANIES</a:t>
            </a:r>
            <a:endParaRPr lang="en-GB"/>
          </a:p>
        </p:txBody>
      </p:sp>
      <p:sp>
        <p:nvSpPr>
          <p:cNvPr id="3" name="Text Placeholder 2">
            <a:extLst>
              <a:ext uri="{FF2B5EF4-FFF2-40B4-BE49-F238E27FC236}">
                <a16:creationId xmlns:a16="http://schemas.microsoft.com/office/drawing/2014/main" id="{33A02A5F-94F3-433F-9FCA-4254E51F613F}"/>
              </a:ext>
            </a:extLst>
          </p:cNvPr>
          <p:cNvSpPr>
            <a:spLocks noGrp="1"/>
          </p:cNvSpPr>
          <p:nvPr>
            <p:ph type="body" sz="quarter" idx="10"/>
          </p:nvPr>
        </p:nvSpPr>
        <p:spPr>
          <a:xfrm>
            <a:off x="604611" y="2373993"/>
            <a:ext cx="5807074" cy="5032375"/>
          </a:xfrm>
        </p:spPr>
        <p:txBody>
          <a:bodyPr/>
          <a:lstStyle/>
          <a:p>
            <a:r>
              <a:rPr lang="en-GB" sz="1800"/>
              <a:t>By negotiating a deal directly with big production companies, clients are able to work with their teams, use their facilities and content.</a:t>
            </a:r>
          </a:p>
          <a:p>
            <a:r>
              <a:rPr lang="en-GB" sz="1800"/>
              <a:t>There is a vast plethora of content producing agencies to pick from: </a:t>
            </a:r>
            <a:r>
              <a:rPr lang="en-GB" sz="1800">
                <a:hlinkClick r:id="rId3"/>
              </a:rPr>
              <a:t>https://themanifest.com/video-production/agencies</a:t>
            </a:r>
            <a:endParaRPr lang="en-GB" sz="1800"/>
          </a:p>
          <a:p>
            <a:endParaRPr lang="en-GB">
              <a:highlight>
                <a:srgbClr val="FFFF00"/>
              </a:highlight>
            </a:endParaRPr>
          </a:p>
          <a:p>
            <a:endParaRPr lang="en-GB">
              <a:highlight>
                <a:srgbClr val="FFFF00"/>
              </a:highlight>
            </a:endParaRPr>
          </a:p>
        </p:txBody>
      </p:sp>
      <p:sp>
        <p:nvSpPr>
          <p:cNvPr id="4" name="Freeform 80">
            <a:extLst>
              <a:ext uri="{FF2B5EF4-FFF2-40B4-BE49-F238E27FC236}">
                <a16:creationId xmlns:a16="http://schemas.microsoft.com/office/drawing/2014/main" id="{9B8A1EB1-EB05-4654-862B-85746DE48743}"/>
              </a:ext>
            </a:extLst>
          </p:cNvPr>
          <p:cNvSpPr/>
          <p:nvPr/>
        </p:nvSpPr>
        <p:spPr>
          <a:xfrm rot="10800000">
            <a:off x="8607963"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906328E7-07B7-409A-9FE2-B86BCF752B9E}"/>
              </a:ext>
            </a:extLst>
          </p:cNvPr>
          <p:cNvSpPr/>
          <p:nvPr/>
        </p:nvSpPr>
        <p:spPr>
          <a:xfrm>
            <a:off x="10984616" y="0"/>
            <a:ext cx="918982" cy="906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BA88B9E0-63DE-439E-8B41-0ADC4243D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4616" y="0"/>
            <a:ext cx="918982" cy="918982"/>
          </a:xfrm>
          <a:prstGeom prst="rect">
            <a:avLst/>
          </a:prstGeom>
        </p:spPr>
      </p:pic>
      <p:sp>
        <p:nvSpPr>
          <p:cNvPr id="8" name="Rectangle 7">
            <a:extLst>
              <a:ext uri="{FF2B5EF4-FFF2-40B4-BE49-F238E27FC236}">
                <a16:creationId xmlns:a16="http://schemas.microsoft.com/office/drawing/2014/main" id="{011C60C6-7DA1-4E88-9219-353F64200D85}"/>
              </a:ext>
            </a:extLst>
          </p:cNvPr>
          <p:cNvSpPr/>
          <p:nvPr/>
        </p:nvSpPr>
        <p:spPr>
          <a:xfrm>
            <a:off x="7260805" y="1232962"/>
            <a:ext cx="4187790" cy="411326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2052" name="Picture 4" descr="BX Films on Vimeo">
            <a:extLst>
              <a:ext uri="{FF2B5EF4-FFF2-40B4-BE49-F238E27FC236}">
                <a16:creationId xmlns:a16="http://schemas.microsoft.com/office/drawing/2014/main" id="{8F270D25-F655-46C6-95F4-EE2543EF42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669" b="21135"/>
          <a:stretch/>
        </p:blipFill>
        <p:spPr bwMode="auto">
          <a:xfrm>
            <a:off x="7436668" y="1354556"/>
            <a:ext cx="1293607" cy="6752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me | Video Production Agency | Kyro Digital">
            <a:extLst>
              <a:ext uri="{FF2B5EF4-FFF2-40B4-BE49-F238E27FC236}">
                <a16:creationId xmlns:a16="http://schemas.microsoft.com/office/drawing/2014/main" id="{51F0C617-5BAE-4A22-890D-BF8B7C87EE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2340" y="2657601"/>
            <a:ext cx="1415409" cy="4730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SA Films | Advertising Producers Association">
            <a:extLst>
              <a:ext uri="{FF2B5EF4-FFF2-40B4-BE49-F238E27FC236}">
                <a16:creationId xmlns:a16="http://schemas.microsoft.com/office/drawing/2014/main" id="{DC2BB08B-24D9-4F0C-BE02-6C596C3B19B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632" b="25626"/>
          <a:stretch/>
        </p:blipFill>
        <p:spPr bwMode="auto">
          <a:xfrm>
            <a:off x="8654183" y="1407137"/>
            <a:ext cx="1610139" cy="9780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jax Creative Video Production &amp; Animation Services">
            <a:extLst>
              <a:ext uri="{FF2B5EF4-FFF2-40B4-BE49-F238E27FC236}">
                <a16:creationId xmlns:a16="http://schemas.microsoft.com/office/drawing/2014/main" id="{68C89D25-E71C-4695-8D66-E1A3048B6D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9973" y="1338940"/>
            <a:ext cx="1344134" cy="7457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eracityColab Logo">
            <a:extLst>
              <a:ext uri="{FF2B5EF4-FFF2-40B4-BE49-F238E27FC236}">
                <a16:creationId xmlns:a16="http://schemas.microsoft.com/office/drawing/2014/main" id="{E4226FC3-B34A-498D-970F-58B3CCA808D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657" t="22578" r="26159" b="20632"/>
          <a:stretch/>
        </p:blipFill>
        <p:spPr bwMode="auto">
          <a:xfrm>
            <a:off x="10565492" y="3453118"/>
            <a:ext cx="642257" cy="78974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parkhouse Logo">
            <a:extLst>
              <a:ext uri="{FF2B5EF4-FFF2-40B4-BE49-F238E27FC236}">
                <a16:creationId xmlns:a16="http://schemas.microsoft.com/office/drawing/2014/main" id="{8BD8D1BC-8D03-4700-B4DD-3092C0DF2B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6997" y="3382428"/>
            <a:ext cx="1390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ip Media Group Logo">
            <a:extLst>
              <a:ext uri="{FF2B5EF4-FFF2-40B4-BE49-F238E27FC236}">
                <a16:creationId xmlns:a16="http://schemas.microsoft.com/office/drawing/2014/main" id="{8C5152E4-1E35-469A-B203-C5E659E435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07791" y="3703606"/>
            <a:ext cx="1390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5:00 Films &amp; Media Logo">
            <a:extLst>
              <a:ext uri="{FF2B5EF4-FFF2-40B4-BE49-F238E27FC236}">
                <a16:creationId xmlns:a16="http://schemas.microsoft.com/office/drawing/2014/main" id="{68B49783-47F3-48B5-9AF3-D5338EB1584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1231" b="23192"/>
          <a:stretch/>
        </p:blipFill>
        <p:spPr bwMode="auto">
          <a:xfrm>
            <a:off x="7391649" y="4495687"/>
            <a:ext cx="1390650" cy="77288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Brandefy Logo">
            <a:extLst>
              <a:ext uri="{FF2B5EF4-FFF2-40B4-BE49-F238E27FC236}">
                <a16:creationId xmlns:a16="http://schemas.microsoft.com/office/drawing/2014/main" id="{E9B57E9A-67AC-4365-BF13-B8FF96ED9AE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6412" b="31382"/>
          <a:stretch/>
        </p:blipFill>
        <p:spPr bwMode="auto">
          <a:xfrm>
            <a:off x="8835798" y="3116642"/>
            <a:ext cx="1390650" cy="58693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ALCHEMYcreative Logo">
            <a:extLst>
              <a:ext uri="{FF2B5EF4-FFF2-40B4-BE49-F238E27FC236}">
                <a16:creationId xmlns:a16="http://schemas.microsoft.com/office/drawing/2014/main" id="{EE53DEF8-157D-475F-AF27-E24CC70255F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04677" y="2424087"/>
            <a:ext cx="1021896" cy="102189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Umault Logo">
            <a:extLst>
              <a:ext uri="{FF2B5EF4-FFF2-40B4-BE49-F238E27FC236}">
                <a16:creationId xmlns:a16="http://schemas.microsoft.com/office/drawing/2014/main" id="{FB4E6FFB-9797-4496-8553-6FE0A63D03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7957" y="4567721"/>
            <a:ext cx="633317" cy="63331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Demo Duck Logo">
            <a:extLst>
              <a:ext uri="{FF2B5EF4-FFF2-40B4-BE49-F238E27FC236}">
                <a16:creationId xmlns:a16="http://schemas.microsoft.com/office/drawing/2014/main" id="{37AAB317-C898-448C-B997-96FEED3A3C4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32995" y="2490357"/>
            <a:ext cx="626258" cy="626258"/>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BluBlu Studios Logo">
            <a:extLst>
              <a:ext uri="{FF2B5EF4-FFF2-40B4-BE49-F238E27FC236}">
                <a16:creationId xmlns:a16="http://schemas.microsoft.com/office/drawing/2014/main" id="{BE150CFA-F5C4-46F3-A26D-F2B4DA6FEA18}"/>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11273" b="14202"/>
          <a:stretch/>
        </p:blipFill>
        <p:spPr bwMode="auto">
          <a:xfrm>
            <a:off x="8840980" y="4747581"/>
            <a:ext cx="740655" cy="55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5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9F01-F4C1-48F5-B021-03D657E449B6}"/>
              </a:ext>
            </a:extLst>
          </p:cNvPr>
          <p:cNvSpPr>
            <a:spLocks noGrp="1"/>
          </p:cNvSpPr>
          <p:nvPr>
            <p:ph type="title"/>
          </p:nvPr>
        </p:nvSpPr>
        <p:spPr/>
        <p:txBody>
          <a:bodyPr/>
          <a:lstStyle/>
          <a:p>
            <a:r>
              <a:rPr lang="en-GB"/>
              <a:t>ISOLATED SHOOTING</a:t>
            </a:r>
          </a:p>
        </p:txBody>
      </p:sp>
      <p:sp>
        <p:nvSpPr>
          <p:cNvPr id="3" name="Text Placeholder 2">
            <a:extLst>
              <a:ext uri="{FF2B5EF4-FFF2-40B4-BE49-F238E27FC236}">
                <a16:creationId xmlns:a16="http://schemas.microsoft.com/office/drawing/2014/main" id="{1D0FF0EF-4A69-4647-8936-055F90810D88}"/>
              </a:ext>
            </a:extLst>
          </p:cNvPr>
          <p:cNvSpPr>
            <a:spLocks noGrp="1"/>
          </p:cNvSpPr>
          <p:nvPr>
            <p:ph type="body" sz="quarter" idx="10"/>
          </p:nvPr>
        </p:nvSpPr>
        <p:spPr>
          <a:xfrm>
            <a:off x="288927" y="1056821"/>
            <a:ext cx="6971878" cy="5032375"/>
          </a:xfrm>
        </p:spPr>
        <p:txBody>
          <a:bodyPr>
            <a:normAutofit/>
          </a:bodyPr>
          <a:lstStyle/>
          <a:p>
            <a:r>
              <a:rPr lang="en-GB" sz="1400"/>
              <a:t>Some brands and creative agencies are searching globally for locations that have been less effected by COVID-19 or where there are less restrictive lockdowns where they can film and capture new content. </a:t>
            </a:r>
          </a:p>
          <a:p>
            <a:r>
              <a:rPr lang="en-GB" sz="1400"/>
              <a:t>Other creative companies such as Splash are exploring live streaming shoots and other production projects so there's no need for the whole crew to travel.</a:t>
            </a:r>
          </a:p>
          <a:p>
            <a:r>
              <a:rPr lang="en-GB" sz="1400"/>
              <a:t>PSP is reopening it’s production offices in Portugal on 4</a:t>
            </a:r>
            <a:r>
              <a:rPr lang="en-GB" sz="1400" baseline="30000"/>
              <a:t>th</a:t>
            </a:r>
            <a:r>
              <a:rPr lang="en-GB" sz="1400"/>
              <a:t> May with strict new guidelines to reduce the risk of Coronavirus exposure. These include: Limited crews, livestreaming on set, temperature monitoring on set, constantly sanitising/disinfecting equipment, strict food/beverage services to avoid transmission. </a:t>
            </a:r>
          </a:p>
          <a:p>
            <a:pPr marL="0" indent="0">
              <a:buNone/>
            </a:pPr>
            <a:br>
              <a:rPr lang="en-GB"/>
            </a:br>
            <a:endParaRPr lang="en-GB"/>
          </a:p>
        </p:txBody>
      </p:sp>
      <p:sp>
        <p:nvSpPr>
          <p:cNvPr id="5" name="Speech Bubble: Rectangle with Corners Rounded 4">
            <a:extLst>
              <a:ext uri="{FF2B5EF4-FFF2-40B4-BE49-F238E27FC236}">
                <a16:creationId xmlns:a16="http://schemas.microsoft.com/office/drawing/2014/main" id="{7D0F5C88-B90A-47AA-AE0A-290AB30F03C5}"/>
              </a:ext>
            </a:extLst>
          </p:cNvPr>
          <p:cNvSpPr/>
          <p:nvPr/>
        </p:nvSpPr>
        <p:spPr>
          <a:xfrm>
            <a:off x="114436" y="3796162"/>
            <a:ext cx="2926665" cy="2697640"/>
          </a:xfrm>
          <a:prstGeom prst="wedgeRoundRectCallout">
            <a:avLst>
              <a:gd name="adj1" fmla="val -21454"/>
              <a:gd name="adj2" fmla="val 54978"/>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200" i="1">
                <a:solidFill>
                  <a:schemeClr val="tx1"/>
                </a:solidFill>
              </a:rPr>
              <a:t>There have been times when a live shoot was necessary. Havas Chicago was asked to expedite an idea for Chicago Mayor Lori Lightfoot’s PSA campaign, ‘Stay At Home, Save Lives.’ As the messaging was very unique to COVID, it was powerful for the Mayor to deliver the message herself, so we sent a three-person crew following social distance guidelines to capture her content.” - Paul </a:t>
            </a:r>
            <a:r>
              <a:rPr lang="en-GB" sz="1200" i="1" err="1">
                <a:solidFill>
                  <a:schemeClr val="tx1"/>
                </a:solidFill>
              </a:rPr>
              <a:t>Marobella</a:t>
            </a:r>
            <a:r>
              <a:rPr lang="en-GB" sz="1200" i="1">
                <a:solidFill>
                  <a:schemeClr val="tx1"/>
                </a:solidFill>
              </a:rPr>
              <a:t>, Chairman &amp; CEO, Havas Creative North America</a:t>
            </a:r>
          </a:p>
        </p:txBody>
      </p:sp>
      <p:sp>
        <p:nvSpPr>
          <p:cNvPr id="6" name="Speech Bubble: Rectangle with Corners Rounded 5">
            <a:extLst>
              <a:ext uri="{FF2B5EF4-FFF2-40B4-BE49-F238E27FC236}">
                <a16:creationId xmlns:a16="http://schemas.microsoft.com/office/drawing/2014/main" id="{7A4A83B1-5443-48AC-9DDD-9AFE11606747}"/>
              </a:ext>
            </a:extLst>
          </p:cNvPr>
          <p:cNvSpPr/>
          <p:nvPr/>
        </p:nvSpPr>
        <p:spPr>
          <a:xfrm>
            <a:off x="3132600" y="3796162"/>
            <a:ext cx="2337751" cy="2796100"/>
          </a:xfrm>
          <a:prstGeom prst="wedgeRoundRectCallout">
            <a:avLst>
              <a:gd name="adj1" fmla="val -21454"/>
              <a:gd name="adj2" fmla="val 54978"/>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r>
              <a:rPr lang="en-GB" sz="1200" i="1">
                <a:solidFill>
                  <a:schemeClr val="tx1"/>
                </a:solidFill>
              </a:rPr>
              <a:t>“As the Coronavirus </a:t>
            </a:r>
          </a:p>
          <a:p>
            <a:pPr algn="ctr" fontAlgn="base"/>
            <a:r>
              <a:rPr lang="en-GB" sz="1200" i="1">
                <a:solidFill>
                  <a:schemeClr val="tx1"/>
                </a:solidFill>
              </a:rPr>
              <a:t>dissipates in China, we're slowly starting to see film and content production work return to the Chinese market. Since we’re a global network, we’ve started actively touting the fact that we can leverage our offices in Shanghai to help service the needs of our clients elsewhere in the world.” - Mark </a:t>
            </a:r>
            <a:r>
              <a:rPr lang="en-GB" sz="1200" i="1" err="1">
                <a:solidFill>
                  <a:schemeClr val="tx1"/>
                </a:solidFill>
              </a:rPr>
              <a:t>Pytlik</a:t>
            </a:r>
            <a:r>
              <a:rPr lang="en-GB" sz="1200" i="1">
                <a:solidFill>
                  <a:schemeClr val="tx1"/>
                </a:solidFill>
              </a:rPr>
              <a:t>, CEO, Stink Studios</a:t>
            </a:r>
          </a:p>
        </p:txBody>
      </p:sp>
      <p:sp>
        <p:nvSpPr>
          <p:cNvPr id="7" name="Freeform 80">
            <a:extLst>
              <a:ext uri="{FF2B5EF4-FFF2-40B4-BE49-F238E27FC236}">
                <a16:creationId xmlns:a16="http://schemas.microsoft.com/office/drawing/2014/main" id="{D5E9D587-6532-4BE2-A90E-E310BBBAB5E4}"/>
              </a:ext>
            </a:extLst>
          </p:cNvPr>
          <p:cNvSpPr/>
          <p:nvPr/>
        </p:nvSpPr>
        <p:spPr>
          <a:xfrm rot="10800000">
            <a:off x="3997863"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pic>
        <p:nvPicPr>
          <p:cNvPr id="9" name="Picture 8" descr="A group of people on a beach&#10;&#10;Description automatically generated">
            <a:extLst>
              <a:ext uri="{FF2B5EF4-FFF2-40B4-BE49-F238E27FC236}">
                <a16:creationId xmlns:a16="http://schemas.microsoft.com/office/drawing/2014/main" id="{6798F3C7-8333-4468-9FDF-E66F470A7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441" y="2160734"/>
            <a:ext cx="3870610" cy="2322366"/>
          </a:xfrm>
          <a:prstGeom prst="rect">
            <a:avLst/>
          </a:prstGeom>
        </p:spPr>
      </p:pic>
      <p:sp>
        <p:nvSpPr>
          <p:cNvPr id="19" name="Rectangle 18">
            <a:extLst>
              <a:ext uri="{FF2B5EF4-FFF2-40B4-BE49-F238E27FC236}">
                <a16:creationId xmlns:a16="http://schemas.microsoft.com/office/drawing/2014/main" id="{394A30CB-666F-47B0-9F70-0D7C168A9093}"/>
              </a:ext>
            </a:extLst>
          </p:cNvPr>
          <p:cNvSpPr/>
          <p:nvPr/>
        </p:nvSpPr>
        <p:spPr>
          <a:xfrm>
            <a:off x="7489405" y="1232962"/>
            <a:ext cx="4187790" cy="411326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05B2F8D-DF6A-4833-8C30-A491E1D20DCF}"/>
              </a:ext>
            </a:extLst>
          </p:cNvPr>
          <p:cNvSpPr txBox="1"/>
          <p:nvPr/>
        </p:nvSpPr>
        <p:spPr>
          <a:xfrm>
            <a:off x="7364559" y="5396123"/>
            <a:ext cx="4472373" cy="830997"/>
          </a:xfrm>
          <a:prstGeom prst="rect">
            <a:avLst/>
          </a:prstGeom>
          <a:noFill/>
        </p:spPr>
        <p:txBody>
          <a:bodyPr wrap="square" rtlCol="0">
            <a:spAutoFit/>
          </a:bodyPr>
          <a:lstStyle/>
          <a:p>
            <a:pPr algn="ctr"/>
            <a:r>
              <a:rPr lang="en-GB" sz="1200"/>
              <a:t>As studios across China slowly begin to reopen suspended film shoots are being restarted. Companies with global production facilities are choosing to relocate to locations where they can resume production. </a:t>
            </a:r>
          </a:p>
        </p:txBody>
      </p:sp>
      <p:sp>
        <p:nvSpPr>
          <p:cNvPr id="21" name="Rectangle 20">
            <a:extLst>
              <a:ext uri="{FF2B5EF4-FFF2-40B4-BE49-F238E27FC236}">
                <a16:creationId xmlns:a16="http://schemas.microsoft.com/office/drawing/2014/main" id="{BA12E3A6-132C-4BF7-9936-43E98854C2A8}"/>
              </a:ext>
            </a:extLst>
          </p:cNvPr>
          <p:cNvSpPr/>
          <p:nvPr/>
        </p:nvSpPr>
        <p:spPr>
          <a:xfrm>
            <a:off x="10984616" y="0"/>
            <a:ext cx="918982" cy="906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20" name="Graphic 19" descr="Clapper board">
            <a:extLst>
              <a:ext uri="{FF2B5EF4-FFF2-40B4-BE49-F238E27FC236}">
                <a16:creationId xmlns:a16="http://schemas.microsoft.com/office/drawing/2014/main" id="{754E378A-EAC8-4212-BBC4-5F63C1F6DC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61627" y="47353"/>
            <a:ext cx="767948" cy="767948"/>
          </a:xfrm>
          <a:prstGeom prst="rect">
            <a:avLst/>
          </a:prstGeom>
        </p:spPr>
      </p:pic>
      <p:sp>
        <p:nvSpPr>
          <p:cNvPr id="12" name="Speech Bubble: Rectangle with Corners Rounded 11">
            <a:extLst>
              <a:ext uri="{FF2B5EF4-FFF2-40B4-BE49-F238E27FC236}">
                <a16:creationId xmlns:a16="http://schemas.microsoft.com/office/drawing/2014/main" id="{AD215E86-964A-43B8-B40A-3EFEEC70FD0F}"/>
              </a:ext>
            </a:extLst>
          </p:cNvPr>
          <p:cNvSpPr/>
          <p:nvPr/>
        </p:nvSpPr>
        <p:spPr>
          <a:xfrm>
            <a:off x="5532773" y="3796162"/>
            <a:ext cx="1815487" cy="2697640"/>
          </a:xfrm>
          <a:prstGeom prst="wedgeRoundRectCallout">
            <a:avLst>
              <a:gd name="adj1" fmla="val -21454"/>
              <a:gd name="adj2" fmla="val 54978"/>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r>
              <a:rPr lang="en-GB" altLang="en-US" sz="1200" i="1">
                <a:solidFill>
                  <a:schemeClr val="tx1"/>
                </a:solidFill>
              </a:rPr>
              <a:t>“Look at crowd-source platforms like </a:t>
            </a:r>
            <a:r>
              <a:rPr lang="en-GB" altLang="en-US" sz="1200" i="1">
                <a:solidFill>
                  <a:schemeClr val="tx1"/>
                </a:solidFill>
                <a:hlinkClick r:id="rId6">
                  <a:extLst>
                    <a:ext uri="{A12FA001-AC4F-418D-AE19-62706E023703}">
                      <ahyp:hlinkClr xmlns:ahyp="http://schemas.microsoft.com/office/drawing/2018/hyperlinkcolor" val="tx"/>
                    </a:ext>
                  </a:extLst>
                </a:hlinkClick>
              </a:rPr>
              <a:t>Tribe</a:t>
            </a:r>
            <a:r>
              <a:rPr lang="en-GB" altLang="en-US" sz="1200" i="1">
                <a:solidFill>
                  <a:schemeClr val="tx1"/>
                </a:solidFill>
              </a:rPr>
              <a:t> where some creators may have the right kit or be in markets with lighter lockdown restrictions” </a:t>
            </a:r>
            <a:r>
              <a:rPr lang="en-GB" sz="1200" i="1">
                <a:solidFill>
                  <a:schemeClr val="tx1"/>
                </a:solidFill>
              </a:rPr>
              <a:t>– Charlie Martyn, Head of New Business Wunderman Thompson</a:t>
            </a:r>
          </a:p>
        </p:txBody>
      </p:sp>
    </p:spTree>
    <p:extLst>
      <p:ext uri="{BB962C8B-B14F-4D97-AF65-F5344CB8AC3E}">
        <p14:creationId xmlns:p14="http://schemas.microsoft.com/office/powerpoint/2010/main" val="412254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2932-F632-42A0-AD5F-C77FAD601ADA}"/>
              </a:ext>
            </a:extLst>
          </p:cNvPr>
          <p:cNvSpPr>
            <a:spLocks noGrp="1"/>
          </p:cNvSpPr>
          <p:nvPr>
            <p:ph type="title"/>
          </p:nvPr>
        </p:nvSpPr>
        <p:spPr/>
        <p:txBody>
          <a:bodyPr/>
          <a:lstStyle/>
          <a:p>
            <a:r>
              <a:rPr lang="en-GB"/>
              <a:t>ADAPTING FOOTAGE &amp; USING STOCK FOOTAGE</a:t>
            </a:r>
          </a:p>
        </p:txBody>
      </p:sp>
      <p:sp>
        <p:nvSpPr>
          <p:cNvPr id="3" name="Text Placeholder 2">
            <a:extLst>
              <a:ext uri="{FF2B5EF4-FFF2-40B4-BE49-F238E27FC236}">
                <a16:creationId xmlns:a16="http://schemas.microsoft.com/office/drawing/2014/main" id="{09BF11B8-129E-4CED-BD5F-64848B6D762D}"/>
              </a:ext>
            </a:extLst>
          </p:cNvPr>
          <p:cNvSpPr>
            <a:spLocks noGrp="1"/>
          </p:cNvSpPr>
          <p:nvPr>
            <p:ph type="body" sz="quarter" idx="10"/>
          </p:nvPr>
        </p:nvSpPr>
        <p:spPr>
          <a:xfrm>
            <a:off x="288925" y="1056821"/>
            <a:ext cx="6962775" cy="5032375"/>
          </a:xfrm>
        </p:spPr>
        <p:txBody>
          <a:bodyPr>
            <a:normAutofit/>
          </a:bodyPr>
          <a:lstStyle/>
          <a:p>
            <a:r>
              <a:rPr lang="en-GB" sz="1600"/>
              <a:t>Shooting new footage is no longer possible, or extremely limited, for many creative production companies so some are looking to make the most of the content they already have. </a:t>
            </a:r>
          </a:p>
          <a:p>
            <a:r>
              <a:rPr lang="en-GB" sz="1600"/>
              <a:t>Much of the content that may have previously been intended for print or OOH can now be converted to be used for digital channels instead. </a:t>
            </a:r>
          </a:p>
          <a:p>
            <a:r>
              <a:rPr lang="en-GB" sz="1600"/>
              <a:t>In addition some companies are relying on stock footage in order to both create campaigns and combine stock footage with existing footage to finalise them. These have come from sites such as Getty Images and Shutterstock. </a:t>
            </a:r>
          </a:p>
          <a:p>
            <a:pPr marL="0" indent="0">
              <a:buNone/>
            </a:pPr>
            <a:endParaRPr lang="en-GB" sz="1800"/>
          </a:p>
        </p:txBody>
      </p:sp>
      <p:sp>
        <p:nvSpPr>
          <p:cNvPr id="7" name="Speech Bubble: Rectangle with Corners Rounded 6">
            <a:extLst>
              <a:ext uri="{FF2B5EF4-FFF2-40B4-BE49-F238E27FC236}">
                <a16:creationId xmlns:a16="http://schemas.microsoft.com/office/drawing/2014/main" id="{3CC128D5-F5A1-43D5-8277-B92E6746EA99}"/>
              </a:ext>
            </a:extLst>
          </p:cNvPr>
          <p:cNvSpPr/>
          <p:nvPr/>
        </p:nvSpPr>
        <p:spPr>
          <a:xfrm>
            <a:off x="3728230" y="3832163"/>
            <a:ext cx="3363686" cy="2581337"/>
          </a:xfrm>
          <a:prstGeom prst="wedgeRoundRectCallout">
            <a:avLst>
              <a:gd name="adj1" fmla="val -21454"/>
              <a:gd name="adj2" fmla="val 54978"/>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400" i="1">
                <a:solidFill>
                  <a:schemeClr val="tx1"/>
                </a:solidFill>
              </a:rPr>
              <a:t>“To refresh marketing materials, we swiftly adapt existing marketing content through our team of creative production experts… The benefit to the client is they don’t incur the cost of completely reinventing creative or the risk sending the target audience the wrong message during a highly-sensitive time.” - Joanna </a:t>
            </a:r>
            <a:r>
              <a:rPr lang="en-GB" sz="1400" i="1" err="1">
                <a:solidFill>
                  <a:schemeClr val="tx1"/>
                </a:solidFill>
              </a:rPr>
              <a:t>Carlish</a:t>
            </a:r>
            <a:r>
              <a:rPr lang="en-GB" sz="1400" i="1">
                <a:solidFill>
                  <a:schemeClr val="tx1"/>
                </a:solidFill>
              </a:rPr>
              <a:t>, Managing Director, Financial Services, Tag</a:t>
            </a:r>
          </a:p>
        </p:txBody>
      </p:sp>
      <p:sp>
        <p:nvSpPr>
          <p:cNvPr id="8" name="Speech Bubble: Rectangle with Corners Rounded 7">
            <a:extLst>
              <a:ext uri="{FF2B5EF4-FFF2-40B4-BE49-F238E27FC236}">
                <a16:creationId xmlns:a16="http://schemas.microsoft.com/office/drawing/2014/main" id="{C86A727C-030C-4AD2-BE3E-65C7BBA3A7BE}"/>
              </a:ext>
            </a:extLst>
          </p:cNvPr>
          <p:cNvSpPr/>
          <p:nvPr/>
        </p:nvSpPr>
        <p:spPr>
          <a:xfrm>
            <a:off x="332431" y="3832163"/>
            <a:ext cx="3252311" cy="2581337"/>
          </a:xfrm>
          <a:prstGeom prst="wedgeRoundRectCallout">
            <a:avLst>
              <a:gd name="adj1" fmla="val -21454"/>
              <a:gd name="adj2" fmla="val 54978"/>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fontAlgn="base"/>
            <a:r>
              <a:rPr lang="en-GB" sz="1400" i="1">
                <a:solidFill>
                  <a:schemeClr val="tx1"/>
                </a:solidFill>
              </a:rPr>
              <a:t>“Clients immediately shifted to re-versioning existing broadcast, OLV and social content with new animation and graphics produced by Havas and other partners. We’ve unarchived masters and assets from the past few years and ensured everything was accessible remotely.” - Paul </a:t>
            </a:r>
            <a:r>
              <a:rPr lang="en-GB" sz="1400" i="1" err="1">
                <a:solidFill>
                  <a:schemeClr val="tx1"/>
                </a:solidFill>
              </a:rPr>
              <a:t>Marobella</a:t>
            </a:r>
            <a:r>
              <a:rPr lang="en-GB" sz="1400" i="1">
                <a:solidFill>
                  <a:schemeClr val="tx1"/>
                </a:solidFill>
              </a:rPr>
              <a:t>, Chairman &amp; CEO, Havas Creative North America</a:t>
            </a:r>
          </a:p>
        </p:txBody>
      </p:sp>
      <p:pic>
        <p:nvPicPr>
          <p:cNvPr id="9" name="Picture 8">
            <a:hlinkClick r:id="rId3"/>
            <a:extLst>
              <a:ext uri="{FF2B5EF4-FFF2-40B4-BE49-F238E27FC236}">
                <a16:creationId xmlns:a16="http://schemas.microsoft.com/office/drawing/2014/main" id="{C64B38A6-AA87-4F34-844D-BED98C607742}"/>
              </a:ext>
            </a:extLst>
          </p:cNvPr>
          <p:cNvPicPr>
            <a:picLocks noChangeAspect="1"/>
          </p:cNvPicPr>
          <p:nvPr/>
        </p:nvPicPr>
        <p:blipFill>
          <a:blip r:embed="rId4"/>
          <a:stretch>
            <a:fillRect/>
          </a:stretch>
        </p:blipFill>
        <p:spPr>
          <a:xfrm>
            <a:off x="7404293" y="2204147"/>
            <a:ext cx="3926213" cy="2293087"/>
          </a:xfrm>
          <a:prstGeom prst="rect">
            <a:avLst/>
          </a:prstGeom>
        </p:spPr>
      </p:pic>
      <p:sp>
        <p:nvSpPr>
          <p:cNvPr id="11" name="TextBox 10">
            <a:extLst>
              <a:ext uri="{FF2B5EF4-FFF2-40B4-BE49-F238E27FC236}">
                <a16:creationId xmlns:a16="http://schemas.microsoft.com/office/drawing/2014/main" id="{D0F0B7A1-D6AC-48C9-A4E5-535DB1404A5C}"/>
              </a:ext>
            </a:extLst>
          </p:cNvPr>
          <p:cNvSpPr txBox="1"/>
          <p:nvPr/>
        </p:nvSpPr>
        <p:spPr>
          <a:xfrm>
            <a:off x="7247267" y="5395917"/>
            <a:ext cx="4240263" cy="276999"/>
          </a:xfrm>
          <a:prstGeom prst="rect">
            <a:avLst/>
          </a:prstGeom>
          <a:noFill/>
        </p:spPr>
        <p:txBody>
          <a:bodyPr wrap="none" rtlCol="0">
            <a:spAutoFit/>
          </a:bodyPr>
          <a:lstStyle/>
          <a:p>
            <a:pPr algn="ctr"/>
            <a:r>
              <a:rPr lang="en-GB" sz="1200"/>
              <a:t>Budweiser repurposed old footage from its iconic 1999 advert.</a:t>
            </a:r>
          </a:p>
        </p:txBody>
      </p:sp>
      <p:sp>
        <p:nvSpPr>
          <p:cNvPr id="10" name="Freeform 80">
            <a:extLst>
              <a:ext uri="{FF2B5EF4-FFF2-40B4-BE49-F238E27FC236}">
                <a16:creationId xmlns:a16="http://schemas.microsoft.com/office/drawing/2014/main" id="{29B15F7D-8CBB-4589-ADA0-93A2102F69E5}"/>
              </a:ext>
            </a:extLst>
          </p:cNvPr>
          <p:cNvSpPr/>
          <p:nvPr/>
        </p:nvSpPr>
        <p:spPr>
          <a:xfrm rot="10800000">
            <a:off x="8684163"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5" name="Hexagon 14">
            <a:extLst>
              <a:ext uri="{FF2B5EF4-FFF2-40B4-BE49-F238E27FC236}">
                <a16:creationId xmlns:a16="http://schemas.microsoft.com/office/drawing/2014/main" id="{9285DAAC-9297-4E91-8D96-CAE91BEA4818}"/>
              </a:ext>
            </a:extLst>
          </p:cNvPr>
          <p:cNvSpPr/>
          <p:nvPr/>
        </p:nvSpPr>
        <p:spPr>
          <a:xfrm>
            <a:off x="11066803" y="185154"/>
            <a:ext cx="907534" cy="78332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Yu Gothic UI Semilight" panose="020B0400000000000000" pitchFamily="34" charset="-128"/>
            </a:endParaRPr>
          </a:p>
        </p:txBody>
      </p:sp>
      <p:sp>
        <p:nvSpPr>
          <p:cNvPr id="17" name="Rectangle 16">
            <a:extLst>
              <a:ext uri="{FF2B5EF4-FFF2-40B4-BE49-F238E27FC236}">
                <a16:creationId xmlns:a16="http://schemas.microsoft.com/office/drawing/2014/main" id="{D49F6D5A-8C11-454F-91F1-3FF40548602F}"/>
              </a:ext>
            </a:extLst>
          </p:cNvPr>
          <p:cNvSpPr/>
          <p:nvPr/>
        </p:nvSpPr>
        <p:spPr>
          <a:xfrm>
            <a:off x="7260805" y="1232962"/>
            <a:ext cx="4187790" cy="411326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B7C033A-C1F3-423E-8841-F230AFD1D927}"/>
              </a:ext>
            </a:extLst>
          </p:cNvPr>
          <p:cNvSpPr/>
          <p:nvPr/>
        </p:nvSpPr>
        <p:spPr>
          <a:xfrm>
            <a:off x="10984616" y="0"/>
            <a:ext cx="918982" cy="9062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EBEE0207-D7AD-4A9C-97D4-5EFA6DD76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9107" y="-21519"/>
            <a:ext cx="989999" cy="989999"/>
          </a:xfrm>
          <a:prstGeom prst="rect">
            <a:avLst/>
          </a:prstGeom>
        </p:spPr>
      </p:pic>
    </p:spTree>
    <p:extLst>
      <p:ext uri="{BB962C8B-B14F-4D97-AF65-F5344CB8AC3E}">
        <p14:creationId xmlns:p14="http://schemas.microsoft.com/office/powerpoint/2010/main" val="102810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2692-DB26-4F0F-9A8F-F8B93D96E73A}"/>
              </a:ext>
            </a:extLst>
          </p:cNvPr>
          <p:cNvSpPr>
            <a:spLocks noGrp="1"/>
          </p:cNvSpPr>
          <p:nvPr>
            <p:ph type="title"/>
          </p:nvPr>
        </p:nvSpPr>
        <p:spPr/>
        <p:txBody>
          <a:bodyPr>
            <a:normAutofit fontScale="90000"/>
          </a:bodyPr>
          <a:lstStyle/>
          <a:p>
            <a:r>
              <a:rPr lang="en-US"/>
              <a:t>LEVERING ANIMATION, CGI AND CAD FILE USE</a:t>
            </a:r>
            <a:br>
              <a:rPr lang="en-GB">
                <a:highlight>
                  <a:srgbClr val="FFFF00"/>
                </a:highlight>
              </a:rPr>
            </a:br>
            <a:endParaRPr lang="en-GB"/>
          </a:p>
        </p:txBody>
      </p:sp>
      <p:sp>
        <p:nvSpPr>
          <p:cNvPr id="3" name="Text Placeholder 2">
            <a:extLst>
              <a:ext uri="{FF2B5EF4-FFF2-40B4-BE49-F238E27FC236}">
                <a16:creationId xmlns:a16="http://schemas.microsoft.com/office/drawing/2014/main" id="{212FF6B6-E869-4605-B21F-01FC5737EBA7}"/>
              </a:ext>
            </a:extLst>
          </p:cNvPr>
          <p:cNvSpPr>
            <a:spLocks noGrp="1"/>
          </p:cNvSpPr>
          <p:nvPr>
            <p:ph type="body" sz="quarter" idx="10"/>
          </p:nvPr>
        </p:nvSpPr>
        <p:spPr>
          <a:xfrm>
            <a:off x="288925" y="1056821"/>
            <a:ext cx="6746875" cy="5032375"/>
          </a:xfrm>
        </p:spPr>
        <p:txBody>
          <a:bodyPr>
            <a:normAutofit/>
          </a:bodyPr>
          <a:lstStyle/>
          <a:p>
            <a:r>
              <a:rPr lang="en-GB" sz="1800"/>
              <a:t>The limitations surrounding capturing new footage has led many content production companies to explore using animation instead. When used to best effect it’s an engaging format and unique medium for communicating messages. </a:t>
            </a:r>
          </a:p>
        </p:txBody>
      </p:sp>
      <p:sp>
        <p:nvSpPr>
          <p:cNvPr id="4" name="Speech Bubble: Rectangle with Corners Rounded 3">
            <a:extLst>
              <a:ext uri="{FF2B5EF4-FFF2-40B4-BE49-F238E27FC236}">
                <a16:creationId xmlns:a16="http://schemas.microsoft.com/office/drawing/2014/main" id="{317DAFDD-AC17-4D1D-9E40-3B6F06C4EA12}"/>
              </a:ext>
            </a:extLst>
          </p:cNvPr>
          <p:cNvSpPr/>
          <p:nvPr/>
        </p:nvSpPr>
        <p:spPr>
          <a:xfrm>
            <a:off x="351902" y="2573015"/>
            <a:ext cx="2784998" cy="3615930"/>
          </a:xfrm>
          <a:prstGeom prst="wedgeRoundRectCallout">
            <a:avLst>
              <a:gd name="adj1" fmla="val -21454"/>
              <a:gd name="adj2" fmla="val 54978"/>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400" i="1" dirty="0">
                <a:solidFill>
                  <a:schemeClr val="tx1"/>
                </a:solidFill>
              </a:rPr>
              <a:t>“As a result, we create even more CGI environments for generating static and moving assets (walk arounds) for our car clients and we’re also in the process of producing a short promo tag for TV in CGI. We edit and repurpose existing material and by doing that we give creatives additional tools to help them think outside of the box about communication.”</a:t>
            </a:r>
          </a:p>
          <a:p>
            <a:pPr algn="ctr"/>
            <a:r>
              <a:rPr lang="en-GB" sz="1400" i="1" dirty="0">
                <a:solidFill>
                  <a:schemeClr val="tx1"/>
                </a:solidFill>
              </a:rPr>
              <a:t>– Tobias </a:t>
            </a:r>
            <a:r>
              <a:rPr lang="en-GB" sz="1400" i="1" dirty="0" err="1">
                <a:solidFill>
                  <a:schemeClr val="tx1"/>
                </a:solidFill>
              </a:rPr>
              <a:t>Schiwek</a:t>
            </a:r>
            <a:r>
              <a:rPr lang="en-GB" sz="1400" i="1" dirty="0">
                <a:solidFill>
                  <a:schemeClr val="tx1"/>
                </a:solidFill>
              </a:rPr>
              <a:t> , Vice President Europe at </a:t>
            </a:r>
            <a:r>
              <a:rPr lang="en-GB" sz="1400" i="1" dirty="0" err="1">
                <a:solidFill>
                  <a:schemeClr val="tx1"/>
                </a:solidFill>
              </a:rPr>
              <a:t>eg</a:t>
            </a:r>
            <a:r>
              <a:rPr lang="en-GB" sz="1400" i="1" dirty="0">
                <a:solidFill>
                  <a:schemeClr val="tx1"/>
                </a:solidFill>
              </a:rPr>
              <a:t>+ worldwide &amp; </a:t>
            </a:r>
            <a:r>
              <a:rPr lang="en-GB" sz="1400" i="1" dirty="0" err="1">
                <a:solidFill>
                  <a:schemeClr val="tx1"/>
                </a:solidFill>
              </a:rPr>
              <a:t>Designory</a:t>
            </a:r>
            <a:endParaRPr lang="en-GB" sz="1400" i="1" dirty="0">
              <a:solidFill>
                <a:schemeClr val="tx1"/>
              </a:solidFill>
            </a:endParaRPr>
          </a:p>
        </p:txBody>
      </p:sp>
      <p:sp>
        <p:nvSpPr>
          <p:cNvPr id="5" name="Speech Bubble: Rectangle with Corners Rounded 4">
            <a:extLst>
              <a:ext uri="{FF2B5EF4-FFF2-40B4-BE49-F238E27FC236}">
                <a16:creationId xmlns:a16="http://schemas.microsoft.com/office/drawing/2014/main" id="{363F03EE-E213-42BC-A68E-4CFDAAC31AF2}"/>
              </a:ext>
            </a:extLst>
          </p:cNvPr>
          <p:cNvSpPr/>
          <p:nvPr/>
        </p:nvSpPr>
        <p:spPr>
          <a:xfrm>
            <a:off x="3347600" y="4570065"/>
            <a:ext cx="3639006" cy="1759045"/>
          </a:xfrm>
          <a:prstGeom prst="wedgeRoundRectCallout">
            <a:avLst>
              <a:gd name="adj1" fmla="val -21454"/>
              <a:gd name="adj2" fmla="val 54978"/>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400" i="1">
                <a:solidFill>
                  <a:schemeClr val="tx1"/>
                </a:solidFill>
              </a:rPr>
              <a:t>”We can swap elements of existing photography assets to show your new products. We’re already doing this for a number of partners who are waiting for product samples to be delivered but can’t wait any longer to make progress.” - Paul Stonebridge, Global CEO of Splash</a:t>
            </a:r>
          </a:p>
        </p:txBody>
      </p:sp>
      <p:sp>
        <p:nvSpPr>
          <p:cNvPr id="6" name="Speech Bubble: Rectangle with Corners Rounded 5">
            <a:extLst>
              <a:ext uri="{FF2B5EF4-FFF2-40B4-BE49-F238E27FC236}">
                <a16:creationId xmlns:a16="http://schemas.microsoft.com/office/drawing/2014/main" id="{B2FC0D29-A486-4C69-8E39-7EDD39A72C63}"/>
              </a:ext>
            </a:extLst>
          </p:cNvPr>
          <p:cNvSpPr/>
          <p:nvPr/>
        </p:nvSpPr>
        <p:spPr>
          <a:xfrm>
            <a:off x="3361905" y="2549477"/>
            <a:ext cx="3639006" cy="1759045"/>
          </a:xfrm>
          <a:prstGeom prst="wedgeRoundRectCallout">
            <a:avLst>
              <a:gd name="adj1" fmla="val -21454"/>
              <a:gd name="adj2" fmla="val 54978"/>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400" i="1">
                <a:solidFill>
                  <a:schemeClr val="tx1"/>
                </a:solidFill>
              </a:rPr>
              <a:t>“Because the live action pipeline is dry, we’re fielding calls all day long from clients that want to pivot to all post solutions. Requests have been a combination of all animation or stock footage and graphics..” - Jason Mayo, Managing Director and Partner, Bonfire</a:t>
            </a:r>
          </a:p>
        </p:txBody>
      </p:sp>
      <p:sp>
        <p:nvSpPr>
          <p:cNvPr id="7" name="Freeform 80">
            <a:extLst>
              <a:ext uri="{FF2B5EF4-FFF2-40B4-BE49-F238E27FC236}">
                <a16:creationId xmlns:a16="http://schemas.microsoft.com/office/drawing/2014/main" id="{0F950EB9-1D22-4DBF-A097-C4AB0ED78406}"/>
              </a:ext>
            </a:extLst>
          </p:cNvPr>
          <p:cNvSpPr/>
          <p:nvPr/>
        </p:nvSpPr>
        <p:spPr>
          <a:xfrm rot="10800000">
            <a:off x="7668163"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8F025EF3-9EFB-4C4E-AD7B-F6FCFB851FFF}"/>
              </a:ext>
            </a:extLst>
          </p:cNvPr>
          <p:cNvSpPr/>
          <p:nvPr/>
        </p:nvSpPr>
        <p:spPr>
          <a:xfrm>
            <a:off x="7260805" y="1232962"/>
            <a:ext cx="4187790" cy="411326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41A53F0-6AFC-4288-BB89-F39F614CC96F}"/>
              </a:ext>
            </a:extLst>
          </p:cNvPr>
          <p:cNvSpPr/>
          <p:nvPr/>
        </p:nvSpPr>
        <p:spPr>
          <a:xfrm>
            <a:off x="7260805" y="5349019"/>
            <a:ext cx="4187790" cy="1200329"/>
          </a:xfrm>
          <a:prstGeom prst="rect">
            <a:avLst/>
          </a:prstGeom>
        </p:spPr>
        <p:txBody>
          <a:bodyPr wrap="square">
            <a:spAutoFit/>
          </a:bodyPr>
          <a:lstStyle/>
          <a:p>
            <a:pPr algn="ctr"/>
            <a:r>
              <a:rPr lang="en-GB" sz="1200"/>
              <a:t>The CDC worked on a PSA campaign that used stock imagery and raised over $6 million in donations on Facebook. Pharmaceutical giant Pfizer has also utilised animation quickly to produce a campaign that included advice and best practices, and modified it for markets around the globe. </a:t>
            </a:r>
            <a:endParaRPr lang="en-GB" sz="1200">
              <a:highlight>
                <a:srgbClr val="FFFF00"/>
              </a:highlight>
            </a:endParaRPr>
          </a:p>
        </p:txBody>
      </p:sp>
      <p:sp>
        <p:nvSpPr>
          <p:cNvPr id="15" name="Rectangle 14">
            <a:extLst>
              <a:ext uri="{FF2B5EF4-FFF2-40B4-BE49-F238E27FC236}">
                <a16:creationId xmlns:a16="http://schemas.microsoft.com/office/drawing/2014/main" id="{899D5423-ADCA-405F-8E1F-A33E996A79E6}"/>
              </a:ext>
            </a:extLst>
          </p:cNvPr>
          <p:cNvSpPr/>
          <p:nvPr/>
        </p:nvSpPr>
        <p:spPr>
          <a:xfrm>
            <a:off x="10984616" y="0"/>
            <a:ext cx="918982" cy="906272"/>
          </a:xfrm>
          <a:prstGeom prst="rect">
            <a:avLst/>
          </a:prstGeom>
          <a:solidFill>
            <a:srgbClr val="144D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16" name="Graphic 15" descr="Cube">
            <a:extLst>
              <a:ext uri="{FF2B5EF4-FFF2-40B4-BE49-F238E27FC236}">
                <a16:creationId xmlns:a16="http://schemas.microsoft.com/office/drawing/2014/main" id="{B4F660D7-C410-4EF6-8783-522FD2FAF8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0287" y="420"/>
            <a:ext cx="914400" cy="914400"/>
          </a:xfrm>
          <a:prstGeom prst="rect">
            <a:avLst/>
          </a:prstGeom>
        </p:spPr>
      </p:pic>
      <p:pic>
        <p:nvPicPr>
          <p:cNvPr id="8" name="Picture 7">
            <a:extLst>
              <a:ext uri="{FF2B5EF4-FFF2-40B4-BE49-F238E27FC236}">
                <a16:creationId xmlns:a16="http://schemas.microsoft.com/office/drawing/2014/main" id="{0F1B39C2-DEB4-4427-A710-FDECA25606D0}"/>
              </a:ext>
            </a:extLst>
          </p:cNvPr>
          <p:cNvPicPr>
            <a:picLocks noChangeAspect="1"/>
          </p:cNvPicPr>
          <p:nvPr/>
        </p:nvPicPr>
        <p:blipFill>
          <a:blip r:embed="rId5"/>
          <a:stretch>
            <a:fillRect/>
          </a:stretch>
        </p:blipFill>
        <p:spPr>
          <a:xfrm>
            <a:off x="7455650" y="1758989"/>
            <a:ext cx="3798100" cy="3061210"/>
          </a:xfrm>
          <a:prstGeom prst="rect">
            <a:avLst/>
          </a:prstGeom>
        </p:spPr>
      </p:pic>
    </p:spTree>
    <p:extLst>
      <p:ext uri="{BB962C8B-B14F-4D97-AF65-F5344CB8AC3E}">
        <p14:creationId xmlns:p14="http://schemas.microsoft.com/office/powerpoint/2010/main" val="236182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BB7EB66-DCBC-8F40-974E-76A18A56A404}"/>
              </a:ext>
            </a:extLst>
          </p:cNvPr>
          <p:cNvSpPr>
            <a:spLocks noGrp="1"/>
          </p:cNvSpPr>
          <p:nvPr>
            <p:ph type="title"/>
          </p:nvPr>
        </p:nvSpPr>
        <p:spPr>
          <a:xfrm>
            <a:off x="1356361" y="2332067"/>
            <a:ext cx="9456056" cy="3406140"/>
          </a:xfrm>
        </p:spPr>
        <p:txBody>
          <a:bodyPr>
            <a:normAutofit fontScale="90000"/>
          </a:bodyPr>
          <a:lstStyle/>
          <a:p>
            <a:pPr>
              <a:lnSpc>
                <a:spcPct val="100000"/>
              </a:lnSpc>
            </a:pPr>
            <a:r>
              <a:rPr lang="en-GB" sz="3100">
                <a:solidFill>
                  <a:schemeClr val="accent1"/>
                </a:solidFill>
              </a:rPr>
              <a:t>We are </a:t>
            </a:r>
            <a:br>
              <a:rPr lang="en-GB" sz="3100">
                <a:solidFill>
                  <a:schemeClr val="accent1"/>
                </a:solidFill>
              </a:rPr>
            </a:br>
            <a:r>
              <a:rPr lang="en-GB" sz="3100">
                <a:solidFill>
                  <a:schemeClr val="accent1"/>
                </a:solidFill>
              </a:rPr>
              <a:t>THE MARKETING </a:t>
            </a:r>
            <a:br>
              <a:rPr lang="en-GB" sz="3100">
                <a:solidFill>
                  <a:schemeClr val="accent1"/>
                </a:solidFill>
              </a:rPr>
            </a:br>
            <a:r>
              <a:rPr lang="en-GB" sz="3100">
                <a:solidFill>
                  <a:schemeClr val="accent1"/>
                </a:solidFill>
              </a:rPr>
              <a:t>TRANSFORMATION COMPANY</a:t>
            </a:r>
            <a:br>
              <a:rPr lang="en-GB" sz="3100">
                <a:solidFill>
                  <a:schemeClr val="accent1"/>
                </a:solidFill>
                <a:latin typeface="+mn-lt"/>
                <a:ea typeface="Yu Gothic UI Semibold" panose="020B0500000000000000" pitchFamily="34" charset="-128"/>
              </a:rPr>
            </a:br>
            <a:br>
              <a:rPr lang="en-GB" sz="3100">
                <a:solidFill>
                  <a:schemeClr val="accent1"/>
                </a:solidFill>
                <a:latin typeface="+mn-lt"/>
                <a:ea typeface="Yu Gothic UI Semibold" panose="020B0500000000000000" pitchFamily="34" charset="-128"/>
              </a:rPr>
            </a:br>
            <a:r>
              <a:rPr lang="en-GB" sz="3100">
                <a:solidFill>
                  <a:schemeClr val="accent1"/>
                </a:solidFill>
                <a:latin typeface="+mn-lt"/>
                <a:ea typeface="Yu Gothic UI Semibold" panose="020B0500000000000000" pitchFamily="34" charset="-128"/>
              </a:rPr>
              <a:t>Marketing Transformation</a:t>
            </a:r>
            <a:r>
              <a:rPr lang="en-GB" sz="3100">
                <a:solidFill>
                  <a:schemeClr val="accent1"/>
                </a:solidFill>
                <a:latin typeface="+mn-lt"/>
              </a:rPr>
              <a:t> is the process of reinventing an organisational marketing ecosystem, making it fit for the future</a:t>
            </a:r>
            <a:br>
              <a:rPr lang="en-GB" sz="3100">
                <a:solidFill>
                  <a:schemeClr val="accent1"/>
                </a:solidFill>
                <a:latin typeface="+mn-lt"/>
              </a:rPr>
            </a:br>
            <a:br>
              <a:rPr lang="en-GB" sz="3100">
                <a:solidFill>
                  <a:schemeClr val="accent1"/>
                </a:solidFill>
                <a:latin typeface="+mn-lt"/>
              </a:rPr>
            </a:br>
            <a:r>
              <a:rPr lang="en-GB" sz="3100">
                <a:solidFill>
                  <a:schemeClr val="accent1"/>
                </a:solidFill>
                <a:latin typeface="+mn-lt"/>
              </a:rPr>
              <a:t>Our purpose is t</a:t>
            </a:r>
            <a:r>
              <a:rPr lang="en-GB" sz="3100">
                <a:solidFill>
                  <a:schemeClr val="accent1"/>
                </a:solidFill>
                <a:latin typeface="+mn-lt"/>
                <a:ea typeface="Yu Gothic UI Semibold" panose="020B0500000000000000" pitchFamily="34" charset="-128"/>
              </a:rPr>
              <a:t>o support, inspire and </a:t>
            </a:r>
            <a:br>
              <a:rPr lang="en-GB" sz="3100">
                <a:solidFill>
                  <a:schemeClr val="accent1"/>
                </a:solidFill>
                <a:latin typeface="+mn-lt"/>
                <a:ea typeface="Yu Gothic UI Semibold" panose="020B0500000000000000" pitchFamily="34" charset="-128"/>
              </a:rPr>
            </a:br>
            <a:r>
              <a:rPr lang="en-GB" sz="3100">
                <a:solidFill>
                  <a:schemeClr val="accent1"/>
                </a:solidFill>
                <a:latin typeface="+mn-lt"/>
                <a:ea typeface="Yu Gothic UI Semibold" panose="020B0500000000000000" pitchFamily="34" charset="-128"/>
              </a:rPr>
              <a:t>transform the lives of marketeers</a:t>
            </a:r>
            <a:br>
              <a:rPr lang="en-GB" sz="3100">
                <a:solidFill>
                  <a:schemeClr val="accent1"/>
                </a:solidFill>
                <a:latin typeface="+mn-lt"/>
              </a:rPr>
            </a:br>
            <a:br>
              <a:rPr lang="en-GB" sz="3100">
                <a:solidFill>
                  <a:schemeClr val="accent1"/>
                </a:solidFill>
                <a:latin typeface="+mn-lt"/>
              </a:rPr>
            </a:br>
            <a:br>
              <a:rPr lang="en-GB" sz="3600">
                <a:solidFill>
                  <a:schemeClr val="accent2"/>
                </a:solidFill>
              </a:rPr>
            </a:br>
            <a:endParaRPr lang="en-GB" sz="3200">
              <a:solidFill>
                <a:schemeClr val="accent6"/>
              </a:solidFill>
            </a:endParaRPr>
          </a:p>
        </p:txBody>
      </p:sp>
      <p:sp>
        <p:nvSpPr>
          <p:cNvPr id="2" name="Slide Number Placeholder 1">
            <a:extLst>
              <a:ext uri="{FF2B5EF4-FFF2-40B4-BE49-F238E27FC236}">
                <a16:creationId xmlns:a16="http://schemas.microsoft.com/office/drawing/2014/main" id="{8123BA93-DDFF-184F-8DBF-4F4C8398EDC6}"/>
              </a:ext>
            </a:extLst>
          </p:cNvPr>
          <p:cNvSpPr>
            <a:spLocks noGrp="1"/>
          </p:cNvSpPr>
          <p:nvPr>
            <p:ph type="sldNum" sz="quarter" idx="4"/>
          </p:nvPr>
        </p:nvSpPr>
        <p:spPr/>
        <p:txBody>
          <a:bodyPr/>
          <a:lstStyle/>
          <a:p>
            <a:fld id="{877634A1-5548-8C4B-A90D-48C60D992930}" type="slidenum">
              <a:rPr lang="en-US" smtClean="0">
                <a:solidFill>
                  <a:schemeClr val="accent1"/>
                </a:solidFill>
              </a:rPr>
              <a:pPr/>
              <a:t>2</a:t>
            </a:fld>
            <a:endParaRPr lang="en-US">
              <a:solidFill>
                <a:schemeClr val="accent1"/>
              </a:solidFill>
            </a:endParaRPr>
          </a:p>
        </p:txBody>
      </p:sp>
    </p:spTree>
    <p:extLst>
      <p:ext uri="{BB962C8B-B14F-4D97-AF65-F5344CB8AC3E}">
        <p14:creationId xmlns:p14="http://schemas.microsoft.com/office/powerpoint/2010/main" val="898231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F4CC-8501-4433-A160-8FC30CFE57EC}"/>
              </a:ext>
            </a:extLst>
          </p:cNvPr>
          <p:cNvSpPr>
            <a:spLocks noGrp="1"/>
          </p:cNvSpPr>
          <p:nvPr>
            <p:ph type="title"/>
          </p:nvPr>
        </p:nvSpPr>
        <p:spPr/>
        <p:txBody>
          <a:bodyPr/>
          <a:lstStyle/>
          <a:p>
            <a:r>
              <a:rPr lang="en-US"/>
              <a:t>IN-HOUSE STUDIO AND FREELANCERS</a:t>
            </a:r>
            <a:endParaRPr lang="en-GB"/>
          </a:p>
        </p:txBody>
      </p:sp>
      <p:sp>
        <p:nvSpPr>
          <p:cNvPr id="3" name="Text Placeholder 2">
            <a:extLst>
              <a:ext uri="{FF2B5EF4-FFF2-40B4-BE49-F238E27FC236}">
                <a16:creationId xmlns:a16="http://schemas.microsoft.com/office/drawing/2014/main" id="{49D40389-A1C6-4C6A-A35E-3CA62CA82488}"/>
              </a:ext>
            </a:extLst>
          </p:cNvPr>
          <p:cNvSpPr>
            <a:spLocks noGrp="1"/>
          </p:cNvSpPr>
          <p:nvPr>
            <p:ph type="body" sz="quarter" idx="10"/>
          </p:nvPr>
        </p:nvSpPr>
        <p:spPr>
          <a:xfrm>
            <a:off x="288925" y="1056821"/>
            <a:ext cx="5807075" cy="5032375"/>
          </a:xfrm>
        </p:spPr>
        <p:txBody>
          <a:bodyPr>
            <a:normAutofit/>
          </a:bodyPr>
          <a:lstStyle/>
          <a:p>
            <a:r>
              <a:rPr lang="en-GB" sz="1800"/>
              <a:t>Client with In-house studios are the winners of this crisis as the investment pays dividends now. </a:t>
            </a:r>
          </a:p>
          <a:p>
            <a:r>
              <a:rPr lang="en-GB" sz="1800"/>
              <a:t>With safety restrictions in place some campaigns can still be produced in-house.  </a:t>
            </a:r>
          </a:p>
        </p:txBody>
      </p:sp>
      <p:sp>
        <p:nvSpPr>
          <p:cNvPr id="10" name="Rectangle 9">
            <a:extLst>
              <a:ext uri="{FF2B5EF4-FFF2-40B4-BE49-F238E27FC236}">
                <a16:creationId xmlns:a16="http://schemas.microsoft.com/office/drawing/2014/main" id="{B81154FC-4EAE-4F2E-9D1A-D261CEF1CCEC}"/>
              </a:ext>
            </a:extLst>
          </p:cNvPr>
          <p:cNvSpPr/>
          <p:nvPr/>
        </p:nvSpPr>
        <p:spPr>
          <a:xfrm>
            <a:off x="10984616" y="0"/>
            <a:ext cx="918982" cy="906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11" name="Picture 10" descr="A close up of a sign&#10;&#10;Description automatically generated">
            <a:extLst>
              <a:ext uri="{FF2B5EF4-FFF2-40B4-BE49-F238E27FC236}">
                <a16:creationId xmlns:a16="http://schemas.microsoft.com/office/drawing/2014/main" id="{54AE8799-28B6-4062-875A-C2B90C5EE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1019" y="-119952"/>
            <a:ext cx="1146175" cy="1146175"/>
          </a:xfrm>
          <a:prstGeom prst="rect">
            <a:avLst/>
          </a:prstGeom>
        </p:spPr>
      </p:pic>
      <p:sp>
        <p:nvSpPr>
          <p:cNvPr id="13" name="Speech Bubble: Rectangle with Corners Rounded 12">
            <a:extLst>
              <a:ext uri="{FF2B5EF4-FFF2-40B4-BE49-F238E27FC236}">
                <a16:creationId xmlns:a16="http://schemas.microsoft.com/office/drawing/2014/main" id="{EA5BB597-950F-4DE4-B85D-1B82C6E9C33C}"/>
              </a:ext>
            </a:extLst>
          </p:cNvPr>
          <p:cNvSpPr/>
          <p:nvPr/>
        </p:nvSpPr>
        <p:spPr>
          <a:xfrm>
            <a:off x="288402" y="2782050"/>
            <a:ext cx="3249928" cy="3192655"/>
          </a:xfrm>
          <a:prstGeom prst="wedgeRoundRectCallout">
            <a:avLst>
              <a:gd name="adj1" fmla="val -21454"/>
              <a:gd name="adj2" fmla="val 54978"/>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eaLnBrk="0" fontAlgn="base" hangingPunct="0">
              <a:spcBef>
                <a:spcPct val="0"/>
              </a:spcBef>
              <a:spcAft>
                <a:spcPct val="0"/>
              </a:spcAft>
            </a:pPr>
            <a:r>
              <a:rPr lang="en-US" altLang="en-US" sz="1400" i="1">
                <a:solidFill>
                  <a:schemeClr val="tx1"/>
                </a:solidFill>
              </a:rPr>
              <a:t>“Our in-house production teams, </a:t>
            </a:r>
            <a:r>
              <a:rPr lang="en-US" altLang="en-US" sz="1400" i="1" err="1">
                <a:solidFill>
                  <a:schemeClr val="tx1"/>
                </a:solidFill>
              </a:rPr>
              <a:t>ELevel</a:t>
            </a:r>
            <a:r>
              <a:rPr lang="en-US" altLang="en-US" sz="1400" i="1">
                <a:solidFill>
                  <a:schemeClr val="tx1"/>
                </a:solidFill>
              </a:rPr>
              <a:t>, Social and Labs, have been godsends. Having them already in place has given us uninterrupted access to a full range of production capabilities—shooting, editing, music production and sound mixing as well as creative technology ideas using AR and </a:t>
            </a:r>
            <a:r>
              <a:rPr lang="en-US" altLang="en-US" sz="1400" i="1" err="1">
                <a:solidFill>
                  <a:schemeClr val="tx1"/>
                </a:solidFill>
              </a:rPr>
              <a:t>Deepfake</a:t>
            </a:r>
            <a:r>
              <a:rPr lang="en-US" altLang="en-US" sz="1400" i="1">
                <a:solidFill>
                  <a:schemeClr val="tx1"/>
                </a:solidFill>
              </a:rPr>
              <a:t>… Over the past two weeks we’ve turned out 18 new ads.” - Margaret Johnson, Partner and Chief Creative Officer, </a:t>
            </a:r>
            <a:r>
              <a:rPr lang="en-US" altLang="en-US" sz="1400" i="1" err="1">
                <a:solidFill>
                  <a:schemeClr val="tx1"/>
                </a:solidFill>
              </a:rPr>
              <a:t>Goodby</a:t>
            </a:r>
            <a:r>
              <a:rPr lang="en-US" altLang="en-US" sz="1400" i="1">
                <a:solidFill>
                  <a:schemeClr val="tx1"/>
                </a:solidFill>
              </a:rPr>
              <a:t> Silverstein &amp; Partners</a:t>
            </a:r>
          </a:p>
        </p:txBody>
      </p:sp>
      <p:sp>
        <p:nvSpPr>
          <p:cNvPr id="14" name="Speech Bubble: Rectangle with Corners Rounded 13">
            <a:extLst>
              <a:ext uri="{FF2B5EF4-FFF2-40B4-BE49-F238E27FC236}">
                <a16:creationId xmlns:a16="http://schemas.microsoft.com/office/drawing/2014/main" id="{0BC2B885-8477-4647-897A-DAB5921963F0}"/>
              </a:ext>
            </a:extLst>
          </p:cNvPr>
          <p:cNvSpPr/>
          <p:nvPr/>
        </p:nvSpPr>
        <p:spPr>
          <a:xfrm>
            <a:off x="3815746" y="2764298"/>
            <a:ext cx="2995871" cy="3192655"/>
          </a:xfrm>
          <a:prstGeom prst="wedgeRoundRectCallout">
            <a:avLst>
              <a:gd name="adj1" fmla="val -21454"/>
              <a:gd name="adj2" fmla="val 54978"/>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400" i="1">
                <a:solidFill>
                  <a:schemeClr val="tx1"/>
                </a:solidFill>
              </a:rPr>
              <a:t>“I just don't know where we'd have been without our in-house studio, who were fantastic, they knew exactly what we needed and got it done super fast" - Eilidh Macaskill VP Creative &amp; Media Walmart Asda</a:t>
            </a:r>
            <a:r>
              <a:rPr lang="en-GB" sz="1400">
                <a:solidFill>
                  <a:schemeClr val="tx1"/>
                </a:solidFill>
              </a:rPr>
              <a:t>​</a:t>
            </a:r>
          </a:p>
        </p:txBody>
      </p:sp>
      <p:sp>
        <p:nvSpPr>
          <p:cNvPr id="8" name="Rectangle 7">
            <a:extLst>
              <a:ext uri="{FF2B5EF4-FFF2-40B4-BE49-F238E27FC236}">
                <a16:creationId xmlns:a16="http://schemas.microsoft.com/office/drawing/2014/main" id="{41FA98E0-685D-404A-B049-B09713D0BAB8}"/>
              </a:ext>
            </a:extLst>
          </p:cNvPr>
          <p:cNvSpPr/>
          <p:nvPr/>
        </p:nvSpPr>
        <p:spPr>
          <a:xfrm>
            <a:off x="7260805" y="1232962"/>
            <a:ext cx="4187790" cy="411326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7988246-AE11-45AE-9E97-FBC3F702F547}"/>
              </a:ext>
            </a:extLst>
          </p:cNvPr>
          <p:cNvPicPr>
            <a:picLocks noChangeAspect="1"/>
          </p:cNvPicPr>
          <p:nvPr/>
        </p:nvPicPr>
        <p:blipFill>
          <a:blip r:embed="rId3"/>
          <a:stretch>
            <a:fillRect/>
          </a:stretch>
        </p:blipFill>
        <p:spPr>
          <a:xfrm>
            <a:off x="7375881" y="2244225"/>
            <a:ext cx="3957637" cy="2090737"/>
          </a:xfrm>
          <a:prstGeom prst="rect">
            <a:avLst/>
          </a:prstGeom>
        </p:spPr>
      </p:pic>
      <p:sp>
        <p:nvSpPr>
          <p:cNvPr id="12" name="Rectangle 11">
            <a:extLst>
              <a:ext uri="{FF2B5EF4-FFF2-40B4-BE49-F238E27FC236}">
                <a16:creationId xmlns:a16="http://schemas.microsoft.com/office/drawing/2014/main" id="{98DFEF0C-8AA1-4079-B86A-12D58318AF70}"/>
              </a:ext>
            </a:extLst>
          </p:cNvPr>
          <p:cNvSpPr/>
          <p:nvPr/>
        </p:nvSpPr>
        <p:spPr>
          <a:xfrm>
            <a:off x="7260805" y="5375523"/>
            <a:ext cx="4187790" cy="646331"/>
          </a:xfrm>
          <a:prstGeom prst="rect">
            <a:avLst/>
          </a:prstGeom>
        </p:spPr>
        <p:txBody>
          <a:bodyPr wrap="square">
            <a:spAutoFit/>
          </a:bodyPr>
          <a:lstStyle/>
          <a:p>
            <a:pPr algn="ctr"/>
            <a:r>
              <a:rPr lang="en-GB" sz="1200"/>
              <a:t>Flock worked with Asda to bring in-house various elements of graphic design work and condense the number of external partners employed by the various Asda teams. </a:t>
            </a:r>
            <a:endParaRPr lang="en-GB" sz="1200">
              <a:highlight>
                <a:srgbClr val="FFFF00"/>
              </a:highlight>
            </a:endParaRPr>
          </a:p>
        </p:txBody>
      </p:sp>
    </p:spTree>
    <p:extLst>
      <p:ext uri="{BB962C8B-B14F-4D97-AF65-F5344CB8AC3E}">
        <p14:creationId xmlns:p14="http://schemas.microsoft.com/office/powerpoint/2010/main" val="211202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1605-6E6D-4C06-B392-1A20AF242191}"/>
              </a:ext>
            </a:extLst>
          </p:cNvPr>
          <p:cNvSpPr>
            <a:spLocks noGrp="1"/>
          </p:cNvSpPr>
          <p:nvPr>
            <p:ph type="title"/>
          </p:nvPr>
        </p:nvSpPr>
        <p:spPr/>
        <p:txBody>
          <a:bodyPr>
            <a:normAutofit fontScale="90000"/>
          </a:bodyPr>
          <a:lstStyle/>
          <a:p>
            <a:r>
              <a:rPr lang="en-US" sz="3100"/>
              <a:t>STREAMLINING CREATIVE DEVELOPMENT &amp; PRODUCTION</a:t>
            </a:r>
            <a:br>
              <a:rPr lang="en-GB">
                <a:highlight>
                  <a:srgbClr val="FFFF00"/>
                </a:highlight>
              </a:rPr>
            </a:br>
            <a:endParaRPr lang="en-GB"/>
          </a:p>
        </p:txBody>
      </p:sp>
      <p:sp>
        <p:nvSpPr>
          <p:cNvPr id="3" name="Text Placeholder 2">
            <a:extLst>
              <a:ext uri="{FF2B5EF4-FFF2-40B4-BE49-F238E27FC236}">
                <a16:creationId xmlns:a16="http://schemas.microsoft.com/office/drawing/2014/main" id="{233E4F11-9A1B-4EE1-B0E8-7314E088B256}"/>
              </a:ext>
            </a:extLst>
          </p:cNvPr>
          <p:cNvSpPr>
            <a:spLocks noGrp="1"/>
          </p:cNvSpPr>
          <p:nvPr>
            <p:ph type="body" sz="quarter" idx="10"/>
          </p:nvPr>
        </p:nvSpPr>
        <p:spPr>
          <a:xfrm>
            <a:off x="288926" y="1056821"/>
            <a:ext cx="6708774" cy="5032375"/>
          </a:xfrm>
        </p:spPr>
        <p:txBody>
          <a:bodyPr>
            <a:normAutofit/>
          </a:bodyPr>
          <a:lstStyle/>
          <a:p>
            <a:r>
              <a:rPr lang="en-GB" sz="1800"/>
              <a:t>COVID-19 has resulted in a dramatic Increase in the speed in the production of content some never thought were possible. </a:t>
            </a:r>
          </a:p>
          <a:p>
            <a:r>
              <a:rPr lang="en-GB" sz="1800"/>
              <a:t>The creative process and development of it which once took months and even years is being reduced to a mere few days. </a:t>
            </a:r>
          </a:p>
        </p:txBody>
      </p:sp>
      <p:sp>
        <p:nvSpPr>
          <p:cNvPr id="4" name="Speech Bubble: Rectangle with Corners Rounded 3">
            <a:extLst>
              <a:ext uri="{FF2B5EF4-FFF2-40B4-BE49-F238E27FC236}">
                <a16:creationId xmlns:a16="http://schemas.microsoft.com/office/drawing/2014/main" id="{3216E41D-FD95-4DF8-8EEB-05380831F4D0}"/>
              </a:ext>
            </a:extLst>
          </p:cNvPr>
          <p:cNvSpPr/>
          <p:nvPr/>
        </p:nvSpPr>
        <p:spPr>
          <a:xfrm>
            <a:off x="479040" y="2986351"/>
            <a:ext cx="3274349" cy="3102845"/>
          </a:xfrm>
          <a:prstGeom prst="wedgeRoundRectCallout">
            <a:avLst>
              <a:gd name="adj1" fmla="val -21454"/>
              <a:gd name="adj2" fmla="val 54978"/>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GB" sz="1400" i="1">
                <a:solidFill>
                  <a:schemeClr val="tx1"/>
                </a:solidFill>
              </a:rPr>
              <a:t>“Producing new scripts at speed, based on stock with additional CGI or animation means they are able to adapt their messages swiftly and efficiently. The long-term impact on consumer loyalty will be based on those brands that were able to react, adapt and innovate appropriately during these strange times.” - David Patton, Global President, Creative </a:t>
            </a:r>
            <a:r>
              <a:rPr lang="en-GB" sz="1400">
                <a:solidFill>
                  <a:schemeClr val="tx1"/>
                </a:solidFill>
              </a:rPr>
              <a:t>Experience and Advertising at Technicolor (The Mill, MPC, </a:t>
            </a:r>
            <a:r>
              <a:rPr lang="en-GB" sz="1400" err="1">
                <a:solidFill>
                  <a:schemeClr val="tx1"/>
                </a:solidFill>
              </a:rPr>
              <a:t>Mikros</a:t>
            </a:r>
            <a:r>
              <a:rPr lang="en-GB" sz="1400">
                <a:solidFill>
                  <a:schemeClr val="tx1"/>
                </a:solidFill>
              </a:rPr>
              <a:t>)</a:t>
            </a:r>
          </a:p>
        </p:txBody>
      </p:sp>
      <p:sp>
        <p:nvSpPr>
          <p:cNvPr id="5" name="Freeform 80">
            <a:extLst>
              <a:ext uri="{FF2B5EF4-FFF2-40B4-BE49-F238E27FC236}">
                <a16:creationId xmlns:a16="http://schemas.microsoft.com/office/drawing/2014/main" id="{2B8B9AD0-75FD-48FA-BFE2-4AC31388C25B}"/>
              </a:ext>
            </a:extLst>
          </p:cNvPr>
          <p:cNvSpPr/>
          <p:nvPr/>
        </p:nvSpPr>
        <p:spPr>
          <a:xfrm rot="10800000">
            <a:off x="9166763"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pic>
        <p:nvPicPr>
          <p:cNvPr id="11" name="Picture 10">
            <a:extLst>
              <a:ext uri="{FF2B5EF4-FFF2-40B4-BE49-F238E27FC236}">
                <a16:creationId xmlns:a16="http://schemas.microsoft.com/office/drawing/2014/main" id="{0BAE4DC8-F5A0-46EF-A5C7-C8F9E4DD907F}"/>
              </a:ext>
            </a:extLst>
          </p:cNvPr>
          <p:cNvPicPr>
            <a:picLocks noChangeAspect="1"/>
          </p:cNvPicPr>
          <p:nvPr/>
        </p:nvPicPr>
        <p:blipFill>
          <a:blip r:embed="rId3"/>
          <a:stretch>
            <a:fillRect/>
          </a:stretch>
        </p:blipFill>
        <p:spPr>
          <a:xfrm>
            <a:off x="7467600" y="1445189"/>
            <a:ext cx="3765360" cy="3714247"/>
          </a:xfrm>
          <a:prstGeom prst="rect">
            <a:avLst/>
          </a:prstGeom>
        </p:spPr>
      </p:pic>
      <p:sp>
        <p:nvSpPr>
          <p:cNvPr id="12" name="Rectangle 11">
            <a:extLst>
              <a:ext uri="{FF2B5EF4-FFF2-40B4-BE49-F238E27FC236}">
                <a16:creationId xmlns:a16="http://schemas.microsoft.com/office/drawing/2014/main" id="{0ABD8D0B-2DF9-45DC-8A4E-0C134D5A352F}"/>
              </a:ext>
            </a:extLst>
          </p:cNvPr>
          <p:cNvSpPr/>
          <p:nvPr/>
        </p:nvSpPr>
        <p:spPr>
          <a:xfrm>
            <a:off x="7260805" y="1232962"/>
            <a:ext cx="4187790" cy="411326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5FC522E-C153-4157-9183-9C0FA6F8C301}"/>
              </a:ext>
            </a:extLst>
          </p:cNvPr>
          <p:cNvSpPr/>
          <p:nvPr/>
        </p:nvSpPr>
        <p:spPr>
          <a:xfrm>
            <a:off x="7188201" y="5442865"/>
            <a:ext cx="4260394" cy="646331"/>
          </a:xfrm>
          <a:prstGeom prst="rect">
            <a:avLst/>
          </a:prstGeom>
        </p:spPr>
        <p:txBody>
          <a:bodyPr wrap="square">
            <a:spAutoFit/>
          </a:bodyPr>
          <a:lstStyle/>
          <a:p>
            <a:pPr algn="ctr"/>
            <a:r>
              <a:rPr lang="en-GB" sz="1200"/>
              <a:t>Live Nation worked with TBWA/Chiat/Day NY to conceptualise, create and execute a new campaign in just 3 days. </a:t>
            </a:r>
          </a:p>
        </p:txBody>
      </p:sp>
      <p:sp>
        <p:nvSpPr>
          <p:cNvPr id="14" name="Rectangle 13">
            <a:extLst>
              <a:ext uri="{FF2B5EF4-FFF2-40B4-BE49-F238E27FC236}">
                <a16:creationId xmlns:a16="http://schemas.microsoft.com/office/drawing/2014/main" id="{A626398E-AF63-4FC0-8834-EFDCCC45C986}"/>
              </a:ext>
            </a:extLst>
          </p:cNvPr>
          <p:cNvSpPr/>
          <p:nvPr/>
        </p:nvSpPr>
        <p:spPr>
          <a:xfrm>
            <a:off x="10984616" y="0"/>
            <a:ext cx="918982" cy="9062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36EA7EA3-C0A2-44A4-9D21-2251953DC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470" y="-118269"/>
            <a:ext cx="1142810" cy="1142810"/>
          </a:xfrm>
          <a:prstGeom prst="rect">
            <a:avLst/>
          </a:prstGeom>
        </p:spPr>
      </p:pic>
      <p:sp>
        <p:nvSpPr>
          <p:cNvPr id="18" name="Speech Bubble: Rectangle with Corners Rounded 17">
            <a:extLst>
              <a:ext uri="{FF2B5EF4-FFF2-40B4-BE49-F238E27FC236}">
                <a16:creationId xmlns:a16="http://schemas.microsoft.com/office/drawing/2014/main" id="{D1FE6E7E-A330-4550-AF1B-AEEE92C5358C}"/>
              </a:ext>
            </a:extLst>
          </p:cNvPr>
          <p:cNvSpPr/>
          <p:nvPr/>
        </p:nvSpPr>
        <p:spPr>
          <a:xfrm>
            <a:off x="3943890" y="3372093"/>
            <a:ext cx="2905875" cy="2331359"/>
          </a:xfrm>
          <a:prstGeom prst="wedgeRoundRectCallout">
            <a:avLst>
              <a:gd name="adj1" fmla="val -21454"/>
              <a:gd name="adj2" fmla="val 54978"/>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400" i="1">
                <a:solidFill>
                  <a:schemeClr val="tx1"/>
                </a:solidFill>
              </a:rPr>
              <a:t>"As the way we work has changed, it feels like we have tossed out the rule book. In this case we were rallying around what needed to be achieved, rather than a set process.” - Chris Beresford-Hill, CCO at TBWA/Chiat/Day NY</a:t>
            </a:r>
          </a:p>
        </p:txBody>
      </p:sp>
    </p:spTree>
    <p:extLst>
      <p:ext uri="{BB962C8B-B14F-4D97-AF65-F5344CB8AC3E}">
        <p14:creationId xmlns:p14="http://schemas.microsoft.com/office/powerpoint/2010/main" val="212690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654F-0893-4D25-83E9-FCC34030162C}"/>
              </a:ext>
            </a:extLst>
          </p:cNvPr>
          <p:cNvSpPr>
            <a:spLocks noGrp="1"/>
          </p:cNvSpPr>
          <p:nvPr>
            <p:ph type="title"/>
          </p:nvPr>
        </p:nvSpPr>
        <p:spPr/>
        <p:txBody>
          <a:bodyPr/>
          <a:lstStyle/>
          <a:p>
            <a:r>
              <a:rPr lang="en-GB"/>
              <a:t>FLOCK’S SUGGESTIONS</a:t>
            </a:r>
          </a:p>
        </p:txBody>
      </p:sp>
    </p:spTree>
    <p:extLst>
      <p:ext uri="{BB962C8B-B14F-4D97-AF65-F5344CB8AC3E}">
        <p14:creationId xmlns:p14="http://schemas.microsoft.com/office/powerpoint/2010/main" val="1028556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5BFF-C4B7-4C65-8146-C3C53F485D10}"/>
              </a:ext>
            </a:extLst>
          </p:cNvPr>
          <p:cNvSpPr>
            <a:spLocks noGrp="1"/>
          </p:cNvSpPr>
          <p:nvPr>
            <p:ph type="title"/>
          </p:nvPr>
        </p:nvSpPr>
        <p:spPr/>
        <p:txBody>
          <a:bodyPr/>
          <a:lstStyle/>
          <a:p>
            <a:r>
              <a:rPr lang="en-GB"/>
              <a:t>IDEAS TO CREATE SUSTAINABLE SUCCESS</a:t>
            </a:r>
          </a:p>
        </p:txBody>
      </p:sp>
      <p:sp>
        <p:nvSpPr>
          <p:cNvPr id="4" name="Freeform 80">
            <a:extLst>
              <a:ext uri="{FF2B5EF4-FFF2-40B4-BE49-F238E27FC236}">
                <a16:creationId xmlns:a16="http://schemas.microsoft.com/office/drawing/2014/main" id="{2A9EE7F1-7BCD-472A-95A3-54DE3B847114}"/>
              </a:ext>
            </a:extLst>
          </p:cNvPr>
          <p:cNvSpPr/>
          <p:nvPr/>
        </p:nvSpPr>
        <p:spPr>
          <a:xfrm rot="10800000">
            <a:off x="7537988"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9" name="Rectangle 8">
            <a:extLst>
              <a:ext uri="{FF2B5EF4-FFF2-40B4-BE49-F238E27FC236}">
                <a16:creationId xmlns:a16="http://schemas.microsoft.com/office/drawing/2014/main" id="{039449A3-1FAF-40E8-BDA9-96301D864476}"/>
              </a:ext>
            </a:extLst>
          </p:cNvPr>
          <p:cNvSpPr/>
          <p:nvPr/>
        </p:nvSpPr>
        <p:spPr>
          <a:xfrm>
            <a:off x="7890475" y="2927193"/>
            <a:ext cx="226344" cy="276999"/>
          </a:xfrm>
          <a:prstGeom prst="rect">
            <a:avLst/>
          </a:prstGeom>
        </p:spPr>
        <p:txBody>
          <a:bodyPr wrap="none">
            <a:spAutoFit/>
          </a:bodyPr>
          <a:lstStyle/>
          <a:p>
            <a:r>
              <a:rPr lang="en-GB" sz="1200"/>
              <a:t> </a:t>
            </a:r>
          </a:p>
        </p:txBody>
      </p:sp>
      <p:sp>
        <p:nvSpPr>
          <p:cNvPr id="10" name="Rounded Rectangle 3">
            <a:extLst>
              <a:ext uri="{FF2B5EF4-FFF2-40B4-BE49-F238E27FC236}">
                <a16:creationId xmlns:a16="http://schemas.microsoft.com/office/drawing/2014/main" id="{0B4CB27E-99A3-47FE-9B83-9E352E9F4D2E}"/>
              </a:ext>
            </a:extLst>
          </p:cNvPr>
          <p:cNvSpPr/>
          <p:nvPr/>
        </p:nvSpPr>
        <p:spPr>
          <a:xfrm>
            <a:off x="2719450" y="1175542"/>
            <a:ext cx="6681403" cy="1366472"/>
          </a:xfrm>
          <a:prstGeom prst="roundRect">
            <a:avLst>
              <a:gd name="adj" fmla="val 165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Yu Gothic UI Semilight" panose="020B0400000000000000" pitchFamily="34" charset="-128"/>
              <a:ea typeface="+mn-ea"/>
              <a:cs typeface="+mn-cs"/>
            </a:endParaRPr>
          </a:p>
        </p:txBody>
      </p:sp>
      <p:sp>
        <p:nvSpPr>
          <p:cNvPr id="11" name="Rounded Rectangle 9">
            <a:extLst>
              <a:ext uri="{FF2B5EF4-FFF2-40B4-BE49-F238E27FC236}">
                <a16:creationId xmlns:a16="http://schemas.microsoft.com/office/drawing/2014/main" id="{BF9A3197-DFE3-478E-A351-6797223F0663}"/>
              </a:ext>
            </a:extLst>
          </p:cNvPr>
          <p:cNvSpPr/>
          <p:nvPr/>
        </p:nvSpPr>
        <p:spPr>
          <a:xfrm>
            <a:off x="3008533" y="1347255"/>
            <a:ext cx="6121890" cy="6046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Yu Gothic UI Semilight" panose="020B0400000000000000" pitchFamily="34" charset="-128"/>
              <a:ea typeface="+mn-ea"/>
              <a:cs typeface="+mn-cs"/>
            </a:endParaRPr>
          </a:p>
        </p:txBody>
      </p:sp>
      <p:sp>
        <p:nvSpPr>
          <p:cNvPr id="12" name="TextBox 11">
            <a:extLst>
              <a:ext uri="{FF2B5EF4-FFF2-40B4-BE49-F238E27FC236}">
                <a16:creationId xmlns:a16="http://schemas.microsoft.com/office/drawing/2014/main" id="{61846496-8ED4-4E94-951D-F80603FE2C00}"/>
              </a:ext>
            </a:extLst>
          </p:cNvPr>
          <p:cNvSpPr txBox="1"/>
          <p:nvPr/>
        </p:nvSpPr>
        <p:spPr>
          <a:xfrm>
            <a:off x="3612715" y="1441885"/>
            <a:ext cx="4913525" cy="461665"/>
          </a:xfrm>
          <a:prstGeom prst="rect">
            <a:avLst/>
          </a:prstGeom>
          <a:noFill/>
        </p:spPr>
        <p:txBody>
          <a:bodyPr wrap="none" rtlCol="0" anchor="ctr">
            <a:spAutoFit/>
          </a:bodyPr>
          <a:lstStyle/>
          <a:p>
            <a:pPr algn="ctr"/>
            <a:r>
              <a:rPr lang="en-GB" sz="1200">
                <a:latin typeface="Yu Gothic UI Semibold" panose="020B0700000000000000" pitchFamily="34" charset="-128"/>
                <a:ea typeface="Yu Gothic UI Semibold" panose="020B0700000000000000" pitchFamily="34" charset="-128"/>
              </a:rPr>
              <a:t>EDUCATE MARKETERS ON DIFFERENT PRODUCTION TECHNIQUES, </a:t>
            </a:r>
          </a:p>
          <a:p>
            <a:pPr algn="ctr"/>
            <a:r>
              <a:rPr lang="en-GB" sz="1200">
                <a:latin typeface="Yu Gothic UI Semibold" panose="020B0700000000000000" pitchFamily="34" charset="-128"/>
                <a:ea typeface="Yu Gothic UI Semibold" panose="020B0700000000000000" pitchFamily="34" charset="-128"/>
              </a:rPr>
              <a:t>SUPPLIERS AND COSTS</a:t>
            </a:r>
          </a:p>
        </p:txBody>
      </p:sp>
      <p:sp>
        <p:nvSpPr>
          <p:cNvPr id="13" name="Subtitle 2">
            <a:extLst>
              <a:ext uri="{FF2B5EF4-FFF2-40B4-BE49-F238E27FC236}">
                <a16:creationId xmlns:a16="http://schemas.microsoft.com/office/drawing/2014/main" id="{0B75CA2B-1D5F-4140-9386-C26389D83396}"/>
              </a:ext>
            </a:extLst>
          </p:cNvPr>
          <p:cNvSpPr txBox="1">
            <a:spLocks/>
          </p:cNvSpPr>
          <p:nvPr/>
        </p:nvSpPr>
        <p:spPr>
          <a:xfrm>
            <a:off x="4021642" y="2094600"/>
            <a:ext cx="4354198" cy="2610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719138" lvl="1" indent="-457200" algn="l">
              <a:buFont typeface="+mj-lt"/>
              <a:buAutoNum type="alphaLcParenR"/>
            </a:pPr>
            <a:r>
              <a:rPr lang="en-GB" sz="1200">
                <a:solidFill>
                  <a:schemeClr val="bg1"/>
                </a:solidFill>
                <a:latin typeface="+mn-lt"/>
              </a:rPr>
              <a:t>Interactive webinar training</a:t>
            </a:r>
          </a:p>
        </p:txBody>
      </p:sp>
      <p:sp>
        <p:nvSpPr>
          <p:cNvPr id="14" name="Rounded Rectangle 3">
            <a:extLst>
              <a:ext uri="{FF2B5EF4-FFF2-40B4-BE49-F238E27FC236}">
                <a16:creationId xmlns:a16="http://schemas.microsoft.com/office/drawing/2014/main" id="{1F2E303A-96AD-4FE8-B7CC-190EDB33329C}"/>
              </a:ext>
            </a:extLst>
          </p:cNvPr>
          <p:cNvSpPr/>
          <p:nvPr/>
        </p:nvSpPr>
        <p:spPr>
          <a:xfrm>
            <a:off x="2719451" y="2630828"/>
            <a:ext cx="6681402" cy="2104043"/>
          </a:xfrm>
          <a:prstGeom prst="roundRect">
            <a:avLst>
              <a:gd name="adj" fmla="val 16522"/>
            </a:avLst>
          </a:prstGeom>
          <a:solidFill>
            <a:srgbClr val="008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Yu Gothic UI Semilight" panose="020B0400000000000000" pitchFamily="34" charset="-128"/>
              <a:ea typeface="+mn-ea"/>
              <a:cs typeface="+mn-cs"/>
            </a:endParaRPr>
          </a:p>
        </p:txBody>
      </p:sp>
      <p:sp>
        <p:nvSpPr>
          <p:cNvPr id="15" name="Rounded Rectangle 9">
            <a:extLst>
              <a:ext uri="{FF2B5EF4-FFF2-40B4-BE49-F238E27FC236}">
                <a16:creationId xmlns:a16="http://schemas.microsoft.com/office/drawing/2014/main" id="{148EFFB0-6688-499A-ACE8-7168C5F9E9A5}"/>
              </a:ext>
            </a:extLst>
          </p:cNvPr>
          <p:cNvSpPr/>
          <p:nvPr/>
        </p:nvSpPr>
        <p:spPr>
          <a:xfrm>
            <a:off x="3008533" y="2817847"/>
            <a:ext cx="6121890" cy="5041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Yu Gothic UI Semilight" panose="020B0400000000000000" pitchFamily="34" charset="-128"/>
              <a:ea typeface="+mn-ea"/>
              <a:cs typeface="+mn-cs"/>
            </a:endParaRPr>
          </a:p>
        </p:txBody>
      </p:sp>
      <p:sp>
        <p:nvSpPr>
          <p:cNvPr id="16" name="TextBox 15">
            <a:extLst>
              <a:ext uri="{FF2B5EF4-FFF2-40B4-BE49-F238E27FC236}">
                <a16:creationId xmlns:a16="http://schemas.microsoft.com/office/drawing/2014/main" id="{1BF4A2AB-83D3-4DCE-80FF-7192F58BCE0F}"/>
              </a:ext>
            </a:extLst>
          </p:cNvPr>
          <p:cNvSpPr txBox="1"/>
          <p:nvPr/>
        </p:nvSpPr>
        <p:spPr>
          <a:xfrm>
            <a:off x="4387322" y="2950596"/>
            <a:ext cx="3358612" cy="276999"/>
          </a:xfrm>
          <a:prstGeom prst="rect">
            <a:avLst/>
          </a:prstGeom>
          <a:noFill/>
        </p:spPr>
        <p:txBody>
          <a:bodyPr wrap="none" rtlCol="0" anchor="ctr">
            <a:spAutoFit/>
          </a:bodyPr>
          <a:lstStyle/>
          <a:p>
            <a:pPr algn="ctr"/>
            <a:r>
              <a:rPr lang="en-GB" sz="1200">
                <a:latin typeface="Yu Gothic UI Semibold" panose="020B0700000000000000" pitchFamily="34" charset="-128"/>
                <a:ea typeface="Yu Gothic UI Semibold" panose="020B0700000000000000" pitchFamily="34" charset="-128"/>
              </a:rPr>
              <a:t>A REVIEW OF THE PRODUCTION ECOSYSTEM</a:t>
            </a:r>
          </a:p>
        </p:txBody>
      </p:sp>
      <p:sp>
        <p:nvSpPr>
          <p:cNvPr id="17" name="Subtitle 2">
            <a:extLst>
              <a:ext uri="{FF2B5EF4-FFF2-40B4-BE49-F238E27FC236}">
                <a16:creationId xmlns:a16="http://schemas.microsoft.com/office/drawing/2014/main" id="{427FE2F6-896E-4DFD-8971-E8C868D37FEA}"/>
              </a:ext>
            </a:extLst>
          </p:cNvPr>
          <p:cNvSpPr txBox="1">
            <a:spLocks/>
          </p:cNvSpPr>
          <p:nvPr/>
        </p:nvSpPr>
        <p:spPr>
          <a:xfrm>
            <a:off x="4010030" y="3454777"/>
            <a:ext cx="5668001" cy="109203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719138" lvl="1" indent="-457200" algn="l">
              <a:buFont typeface="+mj-lt"/>
              <a:buAutoNum type="alphaLcParenR"/>
            </a:pPr>
            <a:r>
              <a:rPr lang="en-GB" sz="1200">
                <a:solidFill>
                  <a:schemeClr val="bg1"/>
                </a:solidFill>
                <a:latin typeface="+mn-lt"/>
              </a:rPr>
              <a:t>Reclassify types of production. Review Rosters.</a:t>
            </a:r>
          </a:p>
          <a:p>
            <a:pPr marL="719138" lvl="1" indent="-457200" algn="l">
              <a:buFont typeface="+mj-lt"/>
              <a:buAutoNum type="alphaLcParenR"/>
            </a:pPr>
            <a:r>
              <a:rPr lang="en-GB" sz="1200">
                <a:solidFill>
                  <a:schemeClr val="bg1"/>
                </a:solidFill>
                <a:latin typeface="+mn-lt"/>
              </a:rPr>
              <a:t>Identify skills and capabilities e.g. McDonald’s POM</a:t>
            </a:r>
          </a:p>
          <a:p>
            <a:pPr marL="719138" lvl="1" indent="-457200" algn="l">
              <a:buFont typeface="+mj-lt"/>
              <a:buAutoNum type="alphaLcParenR"/>
            </a:pPr>
            <a:r>
              <a:rPr lang="en-GB" sz="1200">
                <a:solidFill>
                  <a:schemeClr val="bg1"/>
                </a:solidFill>
                <a:latin typeface="+mn-lt"/>
              </a:rPr>
              <a:t>Reset suppliers rate-cards</a:t>
            </a:r>
          </a:p>
          <a:p>
            <a:pPr marL="719138" lvl="1" indent="-457200" algn="l">
              <a:buFont typeface="+mj-lt"/>
              <a:buAutoNum type="alphaLcParenR"/>
            </a:pPr>
            <a:r>
              <a:rPr lang="en-GB" sz="1200">
                <a:solidFill>
                  <a:schemeClr val="bg1"/>
                </a:solidFill>
                <a:latin typeface="+mn-lt"/>
              </a:rPr>
              <a:t>Balance long and short term contracts</a:t>
            </a:r>
          </a:p>
        </p:txBody>
      </p:sp>
      <p:sp>
        <p:nvSpPr>
          <p:cNvPr id="18" name="Rounded Rectangle 3">
            <a:extLst>
              <a:ext uri="{FF2B5EF4-FFF2-40B4-BE49-F238E27FC236}">
                <a16:creationId xmlns:a16="http://schemas.microsoft.com/office/drawing/2014/main" id="{C50D5CDE-A0F4-4300-B450-2FD7A5188A44}"/>
              </a:ext>
            </a:extLst>
          </p:cNvPr>
          <p:cNvSpPr/>
          <p:nvPr/>
        </p:nvSpPr>
        <p:spPr>
          <a:xfrm>
            <a:off x="2719451" y="4921251"/>
            <a:ext cx="6681402" cy="1663794"/>
          </a:xfrm>
          <a:prstGeom prst="roundRect">
            <a:avLst>
              <a:gd name="adj" fmla="val 16522"/>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Yu Gothic UI Semilight" panose="020B0400000000000000" pitchFamily="34" charset="-128"/>
              <a:ea typeface="+mn-ea"/>
              <a:cs typeface="+mn-cs"/>
            </a:endParaRPr>
          </a:p>
        </p:txBody>
      </p:sp>
      <p:sp>
        <p:nvSpPr>
          <p:cNvPr id="19" name="Rounded Rectangle 9">
            <a:extLst>
              <a:ext uri="{FF2B5EF4-FFF2-40B4-BE49-F238E27FC236}">
                <a16:creationId xmlns:a16="http://schemas.microsoft.com/office/drawing/2014/main" id="{4F8B020E-FB27-4D12-AA1A-EB6B6F427819}"/>
              </a:ext>
            </a:extLst>
          </p:cNvPr>
          <p:cNvSpPr/>
          <p:nvPr/>
        </p:nvSpPr>
        <p:spPr>
          <a:xfrm>
            <a:off x="3054117" y="5047368"/>
            <a:ext cx="6121890" cy="4292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Yu Gothic UI Semilight" panose="020B0400000000000000" pitchFamily="34" charset="-128"/>
              <a:ea typeface="+mn-ea"/>
              <a:cs typeface="+mn-cs"/>
            </a:endParaRPr>
          </a:p>
        </p:txBody>
      </p:sp>
      <p:sp>
        <p:nvSpPr>
          <p:cNvPr id="20" name="TextBox 19">
            <a:extLst>
              <a:ext uri="{FF2B5EF4-FFF2-40B4-BE49-F238E27FC236}">
                <a16:creationId xmlns:a16="http://schemas.microsoft.com/office/drawing/2014/main" id="{19A6057A-E5FD-4FB1-B95D-873F155C4B44}"/>
              </a:ext>
            </a:extLst>
          </p:cNvPr>
          <p:cNvSpPr txBox="1"/>
          <p:nvPr/>
        </p:nvSpPr>
        <p:spPr>
          <a:xfrm>
            <a:off x="4808845" y="5124266"/>
            <a:ext cx="2635658" cy="276999"/>
          </a:xfrm>
          <a:prstGeom prst="rect">
            <a:avLst/>
          </a:prstGeom>
          <a:noFill/>
        </p:spPr>
        <p:txBody>
          <a:bodyPr wrap="none" rtlCol="0" anchor="ctr">
            <a:spAutoFit/>
          </a:bodyPr>
          <a:lstStyle/>
          <a:p>
            <a:pPr algn="ctr"/>
            <a:r>
              <a:rPr lang="en-GB" sz="1200">
                <a:latin typeface="Yu Gothic UI Semibold" panose="020B0700000000000000" pitchFamily="34" charset="-128"/>
                <a:ea typeface="Yu Gothic UI Semibold" panose="020B0700000000000000" pitchFamily="34" charset="-128"/>
              </a:rPr>
              <a:t>UPGRADE IN-HOUSE CAPABILITIES</a:t>
            </a:r>
          </a:p>
        </p:txBody>
      </p:sp>
      <p:sp>
        <p:nvSpPr>
          <p:cNvPr id="21" name="Subtitle 2">
            <a:extLst>
              <a:ext uri="{FF2B5EF4-FFF2-40B4-BE49-F238E27FC236}">
                <a16:creationId xmlns:a16="http://schemas.microsoft.com/office/drawing/2014/main" id="{4ECF8F3B-6C22-44A6-9F47-4D48100A5496}"/>
              </a:ext>
            </a:extLst>
          </p:cNvPr>
          <p:cNvSpPr txBox="1">
            <a:spLocks/>
          </p:cNvSpPr>
          <p:nvPr/>
        </p:nvSpPr>
        <p:spPr>
          <a:xfrm>
            <a:off x="3949575" y="5602778"/>
            <a:ext cx="4354198" cy="8150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719138" lvl="1" indent="-457200" algn="l">
              <a:buFont typeface="+mj-lt"/>
              <a:buAutoNum type="alphaLcParenR"/>
            </a:pPr>
            <a:r>
              <a:rPr lang="en-GB" sz="1200">
                <a:solidFill>
                  <a:schemeClr val="bg1"/>
                </a:solidFill>
                <a:latin typeface="+mn-lt"/>
              </a:rPr>
              <a:t>Define; demand, quality, SLA’s</a:t>
            </a:r>
          </a:p>
          <a:p>
            <a:pPr marL="719138" lvl="1" indent="-457200" algn="l">
              <a:buFont typeface="+mj-lt"/>
              <a:buAutoNum type="alphaLcParenR"/>
            </a:pPr>
            <a:r>
              <a:rPr lang="en-GB" sz="1200">
                <a:solidFill>
                  <a:schemeClr val="bg1"/>
                </a:solidFill>
                <a:latin typeface="+mn-lt"/>
              </a:rPr>
              <a:t>Decide; business plan, source of funding</a:t>
            </a:r>
          </a:p>
          <a:p>
            <a:pPr marL="719138" lvl="1" indent="-457200" algn="l">
              <a:buFont typeface="+mj-lt"/>
              <a:buAutoNum type="alphaLcParenR"/>
            </a:pPr>
            <a:r>
              <a:rPr lang="en-GB" sz="1200">
                <a:solidFill>
                  <a:schemeClr val="bg1"/>
                </a:solidFill>
                <a:latin typeface="+mn-lt"/>
              </a:rPr>
              <a:t>Do; implementation of PROCTD</a:t>
            </a:r>
          </a:p>
        </p:txBody>
      </p:sp>
      <p:pic>
        <p:nvPicPr>
          <p:cNvPr id="25" name="Graphic 24" descr="Badge 1">
            <a:extLst>
              <a:ext uri="{FF2B5EF4-FFF2-40B4-BE49-F238E27FC236}">
                <a16:creationId xmlns:a16="http://schemas.microsoft.com/office/drawing/2014/main" id="{1978E74B-C7EF-466E-B2A8-A1A55EDF46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3302" y="1401578"/>
            <a:ext cx="914400" cy="914400"/>
          </a:xfrm>
          <a:prstGeom prst="rect">
            <a:avLst/>
          </a:prstGeom>
        </p:spPr>
      </p:pic>
      <p:pic>
        <p:nvPicPr>
          <p:cNvPr id="27" name="Graphic 26" descr="Badge">
            <a:extLst>
              <a:ext uri="{FF2B5EF4-FFF2-40B4-BE49-F238E27FC236}">
                <a16:creationId xmlns:a16="http://schemas.microsoft.com/office/drawing/2014/main" id="{69BE43D7-57A0-4ECB-86E7-2CE7EE7587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3302" y="3204192"/>
            <a:ext cx="914400" cy="914400"/>
          </a:xfrm>
          <a:prstGeom prst="rect">
            <a:avLst/>
          </a:prstGeom>
        </p:spPr>
      </p:pic>
      <p:pic>
        <p:nvPicPr>
          <p:cNvPr id="29" name="Graphic 28" descr="Badge 3">
            <a:extLst>
              <a:ext uri="{FF2B5EF4-FFF2-40B4-BE49-F238E27FC236}">
                <a16:creationId xmlns:a16="http://schemas.microsoft.com/office/drawing/2014/main" id="{D4CD71ED-64E9-48F9-B097-713ED3ACBA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302" y="5295948"/>
            <a:ext cx="914400" cy="914400"/>
          </a:xfrm>
          <a:prstGeom prst="rect">
            <a:avLst/>
          </a:prstGeom>
        </p:spPr>
      </p:pic>
    </p:spTree>
    <p:extLst>
      <p:ext uri="{BB962C8B-B14F-4D97-AF65-F5344CB8AC3E}">
        <p14:creationId xmlns:p14="http://schemas.microsoft.com/office/powerpoint/2010/main" val="196067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323E99-D1C1-4D9F-B16B-2F3663C43632}"/>
              </a:ext>
            </a:extLst>
          </p:cNvPr>
          <p:cNvSpPr>
            <a:spLocks noGrp="1"/>
          </p:cNvSpPr>
          <p:nvPr>
            <p:ph sz="quarter" idx="10"/>
          </p:nvPr>
        </p:nvSpPr>
        <p:spPr/>
        <p:txBody>
          <a:bodyPr/>
          <a:lstStyle/>
          <a:p>
            <a:r>
              <a:rPr lang="en-GB"/>
              <a:t>simon.francis@flock-associates.com</a:t>
            </a:r>
          </a:p>
        </p:txBody>
      </p:sp>
    </p:spTree>
    <p:extLst>
      <p:ext uri="{BB962C8B-B14F-4D97-AF65-F5344CB8AC3E}">
        <p14:creationId xmlns:p14="http://schemas.microsoft.com/office/powerpoint/2010/main" val="1393193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A1D867F3-8EF6-3F46-975F-821B1D82CF7E}"/>
              </a:ext>
            </a:extLst>
          </p:cNvPr>
          <p:cNvSpPr>
            <a:spLocks noGrp="1"/>
          </p:cNvSpPr>
          <p:nvPr>
            <p:ph type="title"/>
          </p:nvPr>
        </p:nvSpPr>
        <p:spPr/>
        <p:txBody>
          <a:bodyPr/>
          <a:lstStyle/>
          <a:p>
            <a:r>
              <a:rPr lang="en-US"/>
              <a:t>FLOCK GLOBAL COVERAGE</a:t>
            </a:r>
          </a:p>
        </p:txBody>
      </p:sp>
      <p:sp>
        <p:nvSpPr>
          <p:cNvPr id="5" name="Freeform 4">
            <a:extLst>
              <a:ext uri="{FF2B5EF4-FFF2-40B4-BE49-F238E27FC236}">
                <a16:creationId xmlns:a16="http://schemas.microsoft.com/office/drawing/2014/main" id="{83D1CDF9-8148-244C-8A78-B150451B1725}"/>
              </a:ext>
            </a:extLst>
          </p:cNvPr>
          <p:cNvSpPr/>
          <p:nvPr/>
        </p:nvSpPr>
        <p:spPr>
          <a:xfrm>
            <a:off x="369173" y="906271"/>
            <a:ext cx="11534425" cy="5766130"/>
          </a:xfrm>
          <a:custGeom>
            <a:avLst/>
            <a:gdLst/>
            <a:ahLst/>
            <a:cxnLst>
              <a:cxn ang="3cd4">
                <a:pos x="hc" y="t"/>
              </a:cxn>
              <a:cxn ang="cd2">
                <a:pos x="l" y="vc"/>
              </a:cxn>
              <a:cxn ang="cd4">
                <a:pos x="hc" y="b"/>
              </a:cxn>
              <a:cxn ang="0">
                <a:pos x="r" y="vc"/>
              </a:cxn>
            </a:cxnLst>
            <a:rect l="l" t="t" r="r" b="b"/>
            <a:pathLst>
              <a:path w="26422" h="13211">
                <a:moveTo>
                  <a:pt x="6731" y="5710"/>
                </a:moveTo>
                <a:lnTo>
                  <a:pt x="6723" y="5710"/>
                </a:lnTo>
                <a:close/>
                <a:moveTo>
                  <a:pt x="6634" y="6715"/>
                </a:moveTo>
                <a:lnTo>
                  <a:pt x="6643" y="6724"/>
                </a:lnTo>
                <a:lnTo>
                  <a:pt x="6652" y="6724"/>
                </a:lnTo>
                <a:lnTo>
                  <a:pt x="6652" y="6715"/>
                </a:lnTo>
                <a:lnTo>
                  <a:pt x="6643" y="6715"/>
                </a:lnTo>
                <a:lnTo>
                  <a:pt x="6634" y="6706"/>
                </a:lnTo>
                <a:close/>
                <a:moveTo>
                  <a:pt x="6714" y="6443"/>
                </a:moveTo>
                <a:lnTo>
                  <a:pt x="6714" y="6452"/>
                </a:lnTo>
                <a:lnTo>
                  <a:pt x="6723" y="6452"/>
                </a:lnTo>
                <a:lnTo>
                  <a:pt x="6731" y="6460"/>
                </a:lnTo>
                <a:lnTo>
                  <a:pt x="6740" y="6460"/>
                </a:lnTo>
                <a:lnTo>
                  <a:pt x="6749" y="6469"/>
                </a:lnTo>
                <a:lnTo>
                  <a:pt x="6758" y="6478"/>
                </a:lnTo>
                <a:lnTo>
                  <a:pt x="6758" y="6487"/>
                </a:lnTo>
                <a:lnTo>
                  <a:pt x="6758" y="6496"/>
                </a:lnTo>
                <a:lnTo>
                  <a:pt x="6758" y="6505"/>
                </a:lnTo>
                <a:lnTo>
                  <a:pt x="6749" y="6505"/>
                </a:lnTo>
                <a:lnTo>
                  <a:pt x="6758" y="6513"/>
                </a:lnTo>
                <a:lnTo>
                  <a:pt x="6758" y="6505"/>
                </a:lnTo>
                <a:lnTo>
                  <a:pt x="6758" y="6496"/>
                </a:lnTo>
                <a:lnTo>
                  <a:pt x="6767" y="6478"/>
                </a:lnTo>
                <a:lnTo>
                  <a:pt x="6758" y="6478"/>
                </a:lnTo>
                <a:lnTo>
                  <a:pt x="6758" y="6469"/>
                </a:lnTo>
                <a:lnTo>
                  <a:pt x="6749" y="6460"/>
                </a:lnTo>
                <a:lnTo>
                  <a:pt x="6731" y="6460"/>
                </a:lnTo>
                <a:lnTo>
                  <a:pt x="6723" y="6452"/>
                </a:lnTo>
                <a:lnTo>
                  <a:pt x="6723" y="6443"/>
                </a:lnTo>
                <a:close/>
                <a:moveTo>
                  <a:pt x="6758" y="5693"/>
                </a:moveTo>
                <a:lnTo>
                  <a:pt x="6749" y="5693"/>
                </a:lnTo>
                <a:lnTo>
                  <a:pt x="6740" y="5701"/>
                </a:lnTo>
                <a:lnTo>
                  <a:pt x="6731" y="5719"/>
                </a:lnTo>
                <a:lnTo>
                  <a:pt x="6731" y="5710"/>
                </a:lnTo>
                <a:lnTo>
                  <a:pt x="6749" y="5701"/>
                </a:lnTo>
                <a:close/>
                <a:moveTo>
                  <a:pt x="6767" y="6593"/>
                </a:moveTo>
                <a:lnTo>
                  <a:pt x="6776" y="6593"/>
                </a:lnTo>
                <a:lnTo>
                  <a:pt x="6784" y="6602"/>
                </a:lnTo>
                <a:lnTo>
                  <a:pt x="6793" y="6609"/>
                </a:lnTo>
                <a:lnTo>
                  <a:pt x="6793" y="6602"/>
                </a:lnTo>
                <a:lnTo>
                  <a:pt x="6784" y="6602"/>
                </a:lnTo>
                <a:lnTo>
                  <a:pt x="6776" y="6593"/>
                </a:lnTo>
                <a:close/>
                <a:moveTo>
                  <a:pt x="6661" y="6575"/>
                </a:moveTo>
                <a:lnTo>
                  <a:pt x="6661" y="6566"/>
                </a:lnTo>
                <a:lnTo>
                  <a:pt x="6652" y="6557"/>
                </a:lnTo>
                <a:lnTo>
                  <a:pt x="6652" y="6549"/>
                </a:lnTo>
                <a:lnTo>
                  <a:pt x="6643" y="6557"/>
                </a:lnTo>
                <a:lnTo>
                  <a:pt x="6643" y="6549"/>
                </a:lnTo>
                <a:lnTo>
                  <a:pt x="6652" y="6549"/>
                </a:lnTo>
                <a:lnTo>
                  <a:pt x="6643" y="6540"/>
                </a:lnTo>
                <a:lnTo>
                  <a:pt x="6634" y="6549"/>
                </a:lnTo>
                <a:lnTo>
                  <a:pt x="6626" y="6549"/>
                </a:lnTo>
                <a:lnTo>
                  <a:pt x="6634" y="6557"/>
                </a:lnTo>
                <a:lnTo>
                  <a:pt x="6634" y="6575"/>
                </a:lnTo>
                <a:lnTo>
                  <a:pt x="6643" y="6575"/>
                </a:lnTo>
                <a:lnTo>
                  <a:pt x="6643" y="6584"/>
                </a:lnTo>
                <a:lnTo>
                  <a:pt x="6652" y="6584"/>
                </a:lnTo>
                <a:close/>
                <a:moveTo>
                  <a:pt x="6670" y="6487"/>
                </a:moveTo>
                <a:lnTo>
                  <a:pt x="6679" y="6487"/>
                </a:lnTo>
                <a:lnTo>
                  <a:pt x="6679" y="6478"/>
                </a:lnTo>
                <a:lnTo>
                  <a:pt x="6670" y="6478"/>
                </a:lnTo>
                <a:lnTo>
                  <a:pt x="6661" y="6478"/>
                </a:lnTo>
                <a:lnTo>
                  <a:pt x="6652" y="6487"/>
                </a:lnTo>
                <a:lnTo>
                  <a:pt x="6661" y="6487"/>
                </a:lnTo>
                <a:close/>
                <a:moveTo>
                  <a:pt x="6793" y="5604"/>
                </a:moveTo>
                <a:lnTo>
                  <a:pt x="6793" y="5613"/>
                </a:lnTo>
                <a:lnTo>
                  <a:pt x="6802" y="5613"/>
                </a:lnTo>
                <a:close/>
                <a:moveTo>
                  <a:pt x="6829" y="6627"/>
                </a:moveTo>
                <a:lnTo>
                  <a:pt x="6837" y="6636"/>
                </a:lnTo>
                <a:lnTo>
                  <a:pt x="6846" y="6636"/>
                </a:lnTo>
                <a:lnTo>
                  <a:pt x="6855" y="6654"/>
                </a:lnTo>
                <a:lnTo>
                  <a:pt x="6855" y="6645"/>
                </a:lnTo>
                <a:lnTo>
                  <a:pt x="6846" y="6636"/>
                </a:lnTo>
                <a:lnTo>
                  <a:pt x="6837" y="6627"/>
                </a:lnTo>
                <a:lnTo>
                  <a:pt x="6837" y="6618"/>
                </a:lnTo>
                <a:lnTo>
                  <a:pt x="6829" y="6609"/>
                </a:lnTo>
                <a:lnTo>
                  <a:pt x="6829" y="6602"/>
                </a:lnTo>
                <a:lnTo>
                  <a:pt x="6820" y="6593"/>
                </a:lnTo>
                <a:lnTo>
                  <a:pt x="6820" y="6602"/>
                </a:lnTo>
                <a:lnTo>
                  <a:pt x="6829" y="6602"/>
                </a:lnTo>
                <a:lnTo>
                  <a:pt x="6837" y="6618"/>
                </a:lnTo>
                <a:lnTo>
                  <a:pt x="6837" y="6627"/>
                </a:lnTo>
                <a:close/>
                <a:moveTo>
                  <a:pt x="6829" y="5428"/>
                </a:moveTo>
                <a:lnTo>
                  <a:pt x="6820" y="5445"/>
                </a:lnTo>
                <a:lnTo>
                  <a:pt x="6829" y="5428"/>
                </a:lnTo>
                <a:lnTo>
                  <a:pt x="6837" y="5419"/>
                </a:lnTo>
                <a:lnTo>
                  <a:pt x="6837" y="5410"/>
                </a:lnTo>
                <a:close/>
                <a:moveTo>
                  <a:pt x="6890" y="6557"/>
                </a:moveTo>
                <a:lnTo>
                  <a:pt x="6881" y="6557"/>
                </a:lnTo>
                <a:lnTo>
                  <a:pt x="6881" y="6566"/>
                </a:lnTo>
                <a:close/>
                <a:moveTo>
                  <a:pt x="6899" y="6654"/>
                </a:moveTo>
                <a:lnTo>
                  <a:pt x="6899" y="6662"/>
                </a:lnTo>
                <a:lnTo>
                  <a:pt x="6908" y="6662"/>
                </a:lnTo>
                <a:lnTo>
                  <a:pt x="6917" y="6662"/>
                </a:lnTo>
                <a:lnTo>
                  <a:pt x="6908" y="6662"/>
                </a:lnTo>
                <a:close/>
                <a:moveTo>
                  <a:pt x="6793" y="6513"/>
                </a:moveTo>
                <a:lnTo>
                  <a:pt x="6793" y="6522"/>
                </a:lnTo>
                <a:lnTo>
                  <a:pt x="6802" y="6522"/>
                </a:lnTo>
                <a:lnTo>
                  <a:pt x="6811" y="6540"/>
                </a:lnTo>
                <a:lnTo>
                  <a:pt x="6811" y="6549"/>
                </a:lnTo>
                <a:lnTo>
                  <a:pt x="6811" y="6557"/>
                </a:lnTo>
                <a:lnTo>
                  <a:pt x="6820" y="6549"/>
                </a:lnTo>
                <a:lnTo>
                  <a:pt x="6811" y="6531"/>
                </a:lnTo>
                <a:lnTo>
                  <a:pt x="6802" y="6531"/>
                </a:lnTo>
                <a:close/>
                <a:moveTo>
                  <a:pt x="6784" y="5666"/>
                </a:moveTo>
                <a:lnTo>
                  <a:pt x="6776" y="5675"/>
                </a:lnTo>
                <a:close/>
                <a:moveTo>
                  <a:pt x="6802" y="5657"/>
                </a:moveTo>
                <a:lnTo>
                  <a:pt x="6793" y="5666"/>
                </a:lnTo>
                <a:lnTo>
                  <a:pt x="6802" y="5666"/>
                </a:lnTo>
                <a:lnTo>
                  <a:pt x="6811" y="5657"/>
                </a:lnTo>
                <a:lnTo>
                  <a:pt x="6811" y="5648"/>
                </a:lnTo>
                <a:lnTo>
                  <a:pt x="6811" y="5640"/>
                </a:lnTo>
                <a:lnTo>
                  <a:pt x="6811" y="5622"/>
                </a:lnTo>
                <a:lnTo>
                  <a:pt x="6811" y="5640"/>
                </a:lnTo>
                <a:lnTo>
                  <a:pt x="6811" y="5648"/>
                </a:lnTo>
                <a:close/>
                <a:moveTo>
                  <a:pt x="6634" y="6706"/>
                </a:moveTo>
                <a:lnTo>
                  <a:pt x="6634" y="6698"/>
                </a:lnTo>
                <a:lnTo>
                  <a:pt x="6626" y="6698"/>
                </a:lnTo>
                <a:lnTo>
                  <a:pt x="6617" y="6706"/>
                </a:lnTo>
                <a:lnTo>
                  <a:pt x="6626" y="6706"/>
                </a:lnTo>
                <a:close/>
                <a:moveTo>
                  <a:pt x="6908" y="5287"/>
                </a:moveTo>
                <a:lnTo>
                  <a:pt x="6899" y="5295"/>
                </a:lnTo>
                <a:lnTo>
                  <a:pt x="6899" y="5304"/>
                </a:lnTo>
                <a:close/>
                <a:moveTo>
                  <a:pt x="6361" y="6513"/>
                </a:moveTo>
                <a:lnTo>
                  <a:pt x="6361" y="6522"/>
                </a:lnTo>
                <a:close/>
                <a:moveTo>
                  <a:pt x="6608" y="6689"/>
                </a:moveTo>
                <a:lnTo>
                  <a:pt x="6617" y="6698"/>
                </a:lnTo>
                <a:lnTo>
                  <a:pt x="6626" y="6698"/>
                </a:lnTo>
                <a:lnTo>
                  <a:pt x="6617" y="6698"/>
                </a:lnTo>
                <a:lnTo>
                  <a:pt x="6617" y="6689"/>
                </a:lnTo>
                <a:lnTo>
                  <a:pt x="6608" y="6680"/>
                </a:lnTo>
                <a:close/>
                <a:moveTo>
                  <a:pt x="6405" y="6505"/>
                </a:moveTo>
                <a:lnTo>
                  <a:pt x="6396" y="6505"/>
                </a:lnTo>
                <a:lnTo>
                  <a:pt x="6396" y="6513"/>
                </a:lnTo>
                <a:lnTo>
                  <a:pt x="6396" y="6505"/>
                </a:lnTo>
                <a:close/>
                <a:moveTo>
                  <a:pt x="6379" y="6513"/>
                </a:moveTo>
                <a:lnTo>
                  <a:pt x="6370" y="6505"/>
                </a:lnTo>
                <a:close/>
                <a:moveTo>
                  <a:pt x="6326" y="6372"/>
                </a:moveTo>
                <a:lnTo>
                  <a:pt x="6326" y="6363"/>
                </a:lnTo>
                <a:lnTo>
                  <a:pt x="6317" y="6354"/>
                </a:lnTo>
                <a:lnTo>
                  <a:pt x="6317" y="6363"/>
                </a:lnTo>
                <a:close/>
                <a:moveTo>
                  <a:pt x="6255" y="6751"/>
                </a:moveTo>
                <a:lnTo>
                  <a:pt x="6246" y="6751"/>
                </a:lnTo>
                <a:lnTo>
                  <a:pt x="6255" y="6759"/>
                </a:lnTo>
                <a:lnTo>
                  <a:pt x="6264" y="6759"/>
                </a:lnTo>
                <a:lnTo>
                  <a:pt x="6282" y="6751"/>
                </a:lnTo>
                <a:lnTo>
                  <a:pt x="6290" y="6751"/>
                </a:lnTo>
                <a:lnTo>
                  <a:pt x="6282" y="6733"/>
                </a:lnTo>
                <a:lnTo>
                  <a:pt x="6282" y="6724"/>
                </a:lnTo>
                <a:lnTo>
                  <a:pt x="6273" y="6724"/>
                </a:lnTo>
                <a:lnTo>
                  <a:pt x="6255" y="6724"/>
                </a:lnTo>
                <a:lnTo>
                  <a:pt x="6255" y="6733"/>
                </a:lnTo>
                <a:lnTo>
                  <a:pt x="6246" y="6733"/>
                </a:lnTo>
                <a:close/>
                <a:moveTo>
                  <a:pt x="6123" y="6116"/>
                </a:moveTo>
                <a:lnTo>
                  <a:pt x="6105" y="6125"/>
                </a:lnTo>
                <a:lnTo>
                  <a:pt x="6114" y="6116"/>
                </a:lnTo>
                <a:lnTo>
                  <a:pt x="6132" y="6116"/>
                </a:lnTo>
                <a:close/>
                <a:moveTo>
                  <a:pt x="6317" y="6372"/>
                </a:moveTo>
                <a:lnTo>
                  <a:pt x="6326" y="6372"/>
                </a:lnTo>
                <a:lnTo>
                  <a:pt x="6317" y="6372"/>
                </a:lnTo>
                <a:lnTo>
                  <a:pt x="6317" y="6363"/>
                </a:lnTo>
                <a:close/>
                <a:moveTo>
                  <a:pt x="6352" y="6522"/>
                </a:moveTo>
                <a:lnTo>
                  <a:pt x="6343" y="6522"/>
                </a:lnTo>
                <a:close/>
                <a:moveTo>
                  <a:pt x="6679" y="6354"/>
                </a:moveTo>
                <a:lnTo>
                  <a:pt x="6670" y="6346"/>
                </a:lnTo>
                <a:lnTo>
                  <a:pt x="6661" y="6346"/>
                </a:lnTo>
                <a:lnTo>
                  <a:pt x="6661" y="6337"/>
                </a:lnTo>
                <a:lnTo>
                  <a:pt x="6652" y="6337"/>
                </a:lnTo>
                <a:lnTo>
                  <a:pt x="6643" y="6337"/>
                </a:lnTo>
                <a:lnTo>
                  <a:pt x="6634" y="6337"/>
                </a:lnTo>
                <a:lnTo>
                  <a:pt x="6626" y="6337"/>
                </a:lnTo>
                <a:lnTo>
                  <a:pt x="6643" y="6337"/>
                </a:lnTo>
                <a:lnTo>
                  <a:pt x="6661" y="6346"/>
                </a:lnTo>
                <a:lnTo>
                  <a:pt x="6670" y="6363"/>
                </a:lnTo>
                <a:lnTo>
                  <a:pt x="6679" y="6363"/>
                </a:lnTo>
                <a:lnTo>
                  <a:pt x="6679" y="6372"/>
                </a:lnTo>
                <a:lnTo>
                  <a:pt x="6679" y="6381"/>
                </a:lnTo>
                <a:lnTo>
                  <a:pt x="6679" y="6390"/>
                </a:lnTo>
                <a:lnTo>
                  <a:pt x="6679" y="6399"/>
                </a:lnTo>
                <a:lnTo>
                  <a:pt x="6670" y="6407"/>
                </a:lnTo>
                <a:lnTo>
                  <a:pt x="6679" y="6416"/>
                </a:lnTo>
                <a:lnTo>
                  <a:pt x="6687" y="6416"/>
                </a:lnTo>
                <a:lnTo>
                  <a:pt x="6687" y="6390"/>
                </a:lnTo>
                <a:lnTo>
                  <a:pt x="6696" y="6381"/>
                </a:lnTo>
                <a:lnTo>
                  <a:pt x="6696" y="6363"/>
                </a:lnTo>
                <a:lnTo>
                  <a:pt x="6687" y="6363"/>
                </a:lnTo>
                <a:close/>
                <a:moveTo>
                  <a:pt x="6608" y="6531"/>
                </a:moveTo>
                <a:lnTo>
                  <a:pt x="6617" y="6522"/>
                </a:lnTo>
                <a:lnTo>
                  <a:pt x="6617" y="6531"/>
                </a:lnTo>
                <a:lnTo>
                  <a:pt x="6617" y="6540"/>
                </a:lnTo>
                <a:lnTo>
                  <a:pt x="6626" y="6540"/>
                </a:lnTo>
                <a:lnTo>
                  <a:pt x="6634" y="6540"/>
                </a:lnTo>
                <a:lnTo>
                  <a:pt x="6634" y="6531"/>
                </a:lnTo>
                <a:lnTo>
                  <a:pt x="6643" y="6531"/>
                </a:lnTo>
                <a:lnTo>
                  <a:pt x="6643" y="6522"/>
                </a:lnTo>
                <a:lnTo>
                  <a:pt x="6643" y="6513"/>
                </a:lnTo>
                <a:lnTo>
                  <a:pt x="6634" y="6505"/>
                </a:lnTo>
                <a:lnTo>
                  <a:pt x="6626" y="6487"/>
                </a:lnTo>
                <a:lnTo>
                  <a:pt x="6626" y="6478"/>
                </a:lnTo>
                <a:lnTo>
                  <a:pt x="6608" y="6469"/>
                </a:lnTo>
                <a:lnTo>
                  <a:pt x="6608" y="6487"/>
                </a:lnTo>
                <a:lnTo>
                  <a:pt x="6608" y="6496"/>
                </a:lnTo>
                <a:lnTo>
                  <a:pt x="6599" y="6505"/>
                </a:lnTo>
                <a:lnTo>
                  <a:pt x="6608" y="6513"/>
                </a:lnTo>
                <a:lnTo>
                  <a:pt x="6599" y="6522"/>
                </a:lnTo>
                <a:lnTo>
                  <a:pt x="6599" y="6513"/>
                </a:lnTo>
                <a:lnTo>
                  <a:pt x="6590" y="6513"/>
                </a:lnTo>
                <a:lnTo>
                  <a:pt x="6599" y="6522"/>
                </a:lnTo>
                <a:close/>
                <a:moveTo>
                  <a:pt x="6573" y="6363"/>
                </a:moveTo>
                <a:lnTo>
                  <a:pt x="6564" y="6363"/>
                </a:lnTo>
                <a:lnTo>
                  <a:pt x="6555" y="6354"/>
                </a:lnTo>
                <a:lnTo>
                  <a:pt x="6564" y="6363"/>
                </a:lnTo>
                <a:lnTo>
                  <a:pt x="6573" y="6372"/>
                </a:lnTo>
                <a:lnTo>
                  <a:pt x="6590" y="6363"/>
                </a:lnTo>
                <a:lnTo>
                  <a:pt x="6608" y="6354"/>
                </a:lnTo>
                <a:lnTo>
                  <a:pt x="6626" y="6354"/>
                </a:lnTo>
                <a:lnTo>
                  <a:pt x="6617" y="6354"/>
                </a:lnTo>
                <a:lnTo>
                  <a:pt x="6608" y="6354"/>
                </a:lnTo>
                <a:lnTo>
                  <a:pt x="6599" y="6354"/>
                </a:lnTo>
                <a:lnTo>
                  <a:pt x="6590" y="6354"/>
                </a:lnTo>
                <a:lnTo>
                  <a:pt x="6581" y="6346"/>
                </a:lnTo>
                <a:lnTo>
                  <a:pt x="6581" y="6354"/>
                </a:lnTo>
                <a:close/>
                <a:moveTo>
                  <a:pt x="6423" y="6496"/>
                </a:moveTo>
                <a:lnTo>
                  <a:pt x="6414" y="6496"/>
                </a:lnTo>
                <a:lnTo>
                  <a:pt x="6414" y="6505"/>
                </a:lnTo>
                <a:lnTo>
                  <a:pt x="6423" y="6505"/>
                </a:lnTo>
                <a:close/>
                <a:moveTo>
                  <a:pt x="19999" y="8269"/>
                </a:moveTo>
                <a:lnTo>
                  <a:pt x="19999" y="8277"/>
                </a:lnTo>
                <a:lnTo>
                  <a:pt x="20008" y="8277"/>
                </a:lnTo>
                <a:lnTo>
                  <a:pt x="20008" y="8269"/>
                </a:lnTo>
                <a:close/>
                <a:moveTo>
                  <a:pt x="6432" y="6496"/>
                </a:moveTo>
                <a:close/>
                <a:moveTo>
                  <a:pt x="6458" y="6460"/>
                </a:moveTo>
                <a:lnTo>
                  <a:pt x="6449" y="6460"/>
                </a:lnTo>
                <a:lnTo>
                  <a:pt x="6449" y="6469"/>
                </a:lnTo>
                <a:lnTo>
                  <a:pt x="6440" y="6478"/>
                </a:lnTo>
                <a:lnTo>
                  <a:pt x="6440" y="6487"/>
                </a:lnTo>
                <a:lnTo>
                  <a:pt x="6432" y="6487"/>
                </a:lnTo>
                <a:lnTo>
                  <a:pt x="6449" y="6478"/>
                </a:lnTo>
                <a:close/>
                <a:moveTo>
                  <a:pt x="5214" y="6266"/>
                </a:moveTo>
                <a:lnTo>
                  <a:pt x="5205" y="6293"/>
                </a:lnTo>
                <a:lnTo>
                  <a:pt x="5196" y="6302"/>
                </a:lnTo>
                <a:lnTo>
                  <a:pt x="5196" y="6310"/>
                </a:lnTo>
                <a:lnTo>
                  <a:pt x="5205" y="6310"/>
                </a:lnTo>
                <a:lnTo>
                  <a:pt x="5205" y="6284"/>
                </a:lnTo>
                <a:lnTo>
                  <a:pt x="5223" y="6266"/>
                </a:lnTo>
                <a:close/>
                <a:moveTo>
                  <a:pt x="6996" y="6689"/>
                </a:moveTo>
                <a:lnTo>
                  <a:pt x="7005" y="6698"/>
                </a:lnTo>
                <a:lnTo>
                  <a:pt x="7014" y="6689"/>
                </a:lnTo>
                <a:lnTo>
                  <a:pt x="7005" y="6689"/>
                </a:lnTo>
                <a:lnTo>
                  <a:pt x="6996" y="6689"/>
                </a:lnTo>
                <a:lnTo>
                  <a:pt x="6987" y="6689"/>
                </a:lnTo>
                <a:lnTo>
                  <a:pt x="6978" y="6680"/>
                </a:lnTo>
                <a:lnTo>
                  <a:pt x="6978" y="6689"/>
                </a:lnTo>
                <a:lnTo>
                  <a:pt x="6987" y="6689"/>
                </a:lnTo>
                <a:close/>
                <a:moveTo>
                  <a:pt x="5999" y="7148"/>
                </a:moveTo>
                <a:lnTo>
                  <a:pt x="5990" y="7148"/>
                </a:lnTo>
                <a:lnTo>
                  <a:pt x="6008" y="7148"/>
                </a:lnTo>
                <a:lnTo>
                  <a:pt x="6017" y="7139"/>
                </a:lnTo>
                <a:lnTo>
                  <a:pt x="6008" y="7139"/>
                </a:lnTo>
                <a:close/>
                <a:moveTo>
                  <a:pt x="5840" y="6072"/>
                </a:moveTo>
                <a:lnTo>
                  <a:pt x="5849" y="6072"/>
                </a:lnTo>
                <a:lnTo>
                  <a:pt x="5832" y="6072"/>
                </a:lnTo>
                <a:close/>
                <a:moveTo>
                  <a:pt x="5964" y="6830"/>
                </a:moveTo>
                <a:lnTo>
                  <a:pt x="5964" y="6839"/>
                </a:lnTo>
                <a:lnTo>
                  <a:pt x="5964" y="6848"/>
                </a:lnTo>
                <a:lnTo>
                  <a:pt x="5973" y="6839"/>
                </a:lnTo>
                <a:lnTo>
                  <a:pt x="5982" y="6830"/>
                </a:lnTo>
                <a:lnTo>
                  <a:pt x="5973" y="6830"/>
                </a:lnTo>
                <a:close/>
                <a:moveTo>
                  <a:pt x="5867" y="6072"/>
                </a:moveTo>
                <a:lnTo>
                  <a:pt x="5876" y="6072"/>
                </a:lnTo>
                <a:lnTo>
                  <a:pt x="5885" y="6072"/>
                </a:lnTo>
                <a:close/>
                <a:moveTo>
                  <a:pt x="5982" y="6777"/>
                </a:moveTo>
                <a:close/>
                <a:moveTo>
                  <a:pt x="6043" y="7139"/>
                </a:moveTo>
                <a:lnTo>
                  <a:pt x="6035" y="7139"/>
                </a:lnTo>
                <a:lnTo>
                  <a:pt x="6043" y="7139"/>
                </a:lnTo>
                <a:lnTo>
                  <a:pt x="6052" y="7130"/>
                </a:lnTo>
                <a:lnTo>
                  <a:pt x="6043" y="7130"/>
                </a:lnTo>
                <a:close/>
                <a:moveTo>
                  <a:pt x="6449" y="6275"/>
                </a:moveTo>
                <a:lnTo>
                  <a:pt x="6449" y="6266"/>
                </a:lnTo>
                <a:lnTo>
                  <a:pt x="6449" y="6284"/>
                </a:lnTo>
                <a:lnTo>
                  <a:pt x="6458" y="6302"/>
                </a:lnTo>
                <a:lnTo>
                  <a:pt x="6467" y="6310"/>
                </a:lnTo>
                <a:close/>
                <a:moveTo>
                  <a:pt x="6370" y="6019"/>
                </a:moveTo>
                <a:lnTo>
                  <a:pt x="6370" y="6028"/>
                </a:lnTo>
                <a:lnTo>
                  <a:pt x="6370" y="6037"/>
                </a:lnTo>
                <a:lnTo>
                  <a:pt x="6370" y="6010"/>
                </a:lnTo>
                <a:close/>
                <a:moveTo>
                  <a:pt x="5805" y="6081"/>
                </a:moveTo>
                <a:lnTo>
                  <a:pt x="5796" y="6081"/>
                </a:lnTo>
                <a:lnTo>
                  <a:pt x="5796" y="6090"/>
                </a:lnTo>
                <a:lnTo>
                  <a:pt x="5787" y="6090"/>
                </a:lnTo>
                <a:lnTo>
                  <a:pt x="5796" y="6090"/>
                </a:lnTo>
                <a:lnTo>
                  <a:pt x="5796" y="6081"/>
                </a:lnTo>
                <a:close/>
                <a:moveTo>
                  <a:pt x="5382" y="6151"/>
                </a:moveTo>
                <a:lnTo>
                  <a:pt x="5364" y="6160"/>
                </a:lnTo>
                <a:lnTo>
                  <a:pt x="5373" y="6160"/>
                </a:lnTo>
                <a:lnTo>
                  <a:pt x="5382" y="6151"/>
                </a:lnTo>
                <a:lnTo>
                  <a:pt x="5390" y="6143"/>
                </a:lnTo>
                <a:close/>
                <a:moveTo>
                  <a:pt x="5267" y="6222"/>
                </a:moveTo>
                <a:lnTo>
                  <a:pt x="5249" y="6231"/>
                </a:lnTo>
                <a:lnTo>
                  <a:pt x="5240" y="6240"/>
                </a:lnTo>
                <a:lnTo>
                  <a:pt x="5258" y="6231"/>
                </a:lnTo>
                <a:close/>
                <a:moveTo>
                  <a:pt x="5611" y="6125"/>
                </a:moveTo>
                <a:lnTo>
                  <a:pt x="5602" y="6125"/>
                </a:lnTo>
                <a:lnTo>
                  <a:pt x="5602" y="6116"/>
                </a:lnTo>
                <a:lnTo>
                  <a:pt x="5593" y="6125"/>
                </a:lnTo>
                <a:lnTo>
                  <a:pt x="5611" y="6134"/>
                </a:lnTo>
                <a:close/>
                <a:moveTo>
                  <a:pt x="5832" y="6107"/>
                </a:moveTo>
                <a:lnTo>
                  <a:pt x="5832" y="6099"/>
                </a:lnTo>
                <a:lnTo>
                  <a:pt x="5832" y="6090"/>
                </a:lnTo>
                <a:lnTo>
                  <a:pt x="5823" y="6090"/>
                </a:lnTo>
                <a:lnTo>
                  <a:pt x="5832" y="6099"/>
                </a:lnTo>
                <a:lnTo>
                  <a:pt x="5823" y="6107"/>
                </a:lnTo>
                <a:close/>
                <a:moveTo>
                  <a:pt x="5232" y="6249"/>
                </a:moveTo>
                <a:lnTo>
                  <a:pt x="5223" y="6257"/>
                </a:lnTo>
                <a:lnTo>
                  <a:pt x="5232" y="6249"/>
                </a:lnTo>
                <a:lnTo>
                  <a:pt x="5240" y="6249"/>
                </a:lnTo>
                <a:lnTo>
                  <a:pt x="5240" y="6240"/>
                </a:lnTo>
                <a:lnTo>
                  <a:pt x="5232" y="6240"/>
                </a:lnTo>
                <a:close/>
                <a:moveTo>
                  <a:pt x="5823" y="6116"/>
                </a:moveTo>
                <a:lnTo>
                  <a:pt x="5823" y="6107"/>
                </a:lnTo>
                <a:close/>
                <a:moveTo>
                  <a:pt x="6908" y="5207"/>
                </a:moveTo>
                <a:lnTo>
                  <a:pt x="6899" y="5216"/>
                </a:lnTo>
                <a:lnTo>
                  <a:pt x="6908" y="5216"/>
                </a:lnTo>
                <a:lnTo>
                  <a:pt x="6908" y="5207"/>
                </a:lnTo>
                <a:lnTo>
                  <a:pt x="6917" y="5207"/>
                </a:lnTo>
                <a:close/>
                <a:moveTo>
                  <a:pt x="5620" y="6971"/>
                </a:moveTo>
                <a:lnTo>
                  <a:pt x="5629" y="6962"/>
                </a:lnTo>
                <a:lnTo>
                  <a:pt x="5611" y="6971"/>
                </a:lnTo>
                <a:close/>
                <a:moveTo>
                  <a:pt x="6943" y="6795"/>
                </a:moveTo>
                <a:lnTo>
                  <a:pt x="6961" y="6795"/>
                </a:lnTo>
                <a:lnTo>
                  <a:pt x="6978" y="6795"/>
                </a:lnTo>
                <a:lnTo>
                  <a:pt x="6987" y="6786"/>
                </a:lnTo>
                <a:lnTo>
                  <a:pt x="6987" y="6777"/>
                </a:lnTo>
                <a:lnTo>
                  <a:pt x="6987" y="6768"/>
                </a:lnTo>
                <a:lnTo>
                  <a:pt x="6978" y="6777"/>
                </a:lnTo>
                <a:lnTo>
                  <a:pt x="6978" y="6786"/>
                </a:lnTo>
                <a:lnTo>
                  <a:pt x="6970" y="6786"/>
                </a:lnTo>
                <a:lnTo>
                  <a:pt x="6961" y="6777"/>
                </a:lnTo>
                <a:lnTo>
                  <a:pt x="6952" y="6777"/>
                </a:lnTo>
                <a:lnTo>
                  <a:pt x="6952" y="6786"/>
                </a:lnTo>
                <a:lnTo>
                  <a:pt x="6943" y="6786"/>
                </a:lnTo>
                <a:close/>
                <a:moveTo>
                  <a:pt x="6996" y="6751"/>
                </a:moveTo>
                <a:lnTo>
                  <a:pt x="6987" y="6751"/>
                </a:lnTo>
                <a:lnTo>
                  <a:pt x="6987" y="6759"/>
                </a:lnTo>
                <a:lnTo>
                  <a:pt x="6996" y="6759"/>
                </a:lnTo>
                <a:close/>
                <a:moveTo>
                  <a:pt x="7005" y="6962"/>
                </a:moveTo>
                <a:lnTo>
                  <a:pt x="6996" y="6954"/>
                </a:lnTo>
                <a:lnTo>
                  <a:pt x="6987" y="6954"/>
                </a:lnTo>
                <a:lnTo>
                  <a:pt x="6978" y="6945"/>
                </a:lnTo>
                <a:lnTo>
                  <a:pt x="6970" y="6954"/>
                </a:lnTo>
                <a:lnTo>
                  <a:pt x="6987" y="6962"/>
                </a:lnTo>
                <a:lnTo>
                  <a:pt x="7005" y="6971"/>
                </a:lnTo>
                <a:close/>
                <a:moveTo>
                  <a:pt x="6996" y="6865"/>
                </a:moveTo>
                <a:lnTo>
                  <a:pt x="7005" y="6865"/>
                </a:lnTo>
                <a:lnTo>
                  <a:pt x="7014" y="6874"/>
                </a:lnTo>
                <a:lnTo>
                  <a:pt x="7023" y="6865"/>
                </a:lnTo>
                <a:lnTo>
                  <a:pt x="7014" y="6865"/>
                </a:lnTo>
                <a:lnTo>
                  <a:pt x="7005" y="6865"/>
                </a:lnTo>
                <a:close/>
                <a:moveTo>
                  <a:pt x="7349" y="4872"/>
                </a:moveTo>
                <a:lnTo>
                  <a:pt x="7340" y="4872"/>
                </a:lnTo>
                <a:lnTo>
                  <a:pt x="7331" y="4872"/>
                </a:lnTo>
                <a:lnTo>
                  <a:pt x="7331" y="4881"/>
                </a:lnTo>
                <a:lnTo>
                  <a:pt x="7340" y="4889"/>
                </a:lnTo>
                <a:lnTo>
                  <a:pt x="7340" y="4881"/>
                </a:lnTo>
                <a:lnTo>
                  <a:pt x="7349" y="4881"/>
                </a:lnTo>
                <a:close/>
                <a:moveTo>
                  <a:pt x="6308" y="7660"/>
                </a:moveTo>
                <a:lnTo>
                  <a:pt x="6308" y="7668"/>
                </a:lnTo>
                <a:lnTo>
                  <a:pt x="6317" y="7660"/>
                </a:lnTo>
                <a:close/>
                <a:moveTo>
                  <a:pt x="7031" y="5172"/>
                </a:moveTo>
                <a:lnTo>
                  <a:pt x="7049" y="5163"/>
                </a:lnTo>
                <a:lnTo>
                  <a:pt x="7040" y="5163"/>
                </a:lnTo>
                <a:lnTo>
                  <a:pt x="7023" y="5172"/>
                </a:lnTo>
                <a:lnTo>
                  <a:pt x="7005" y="5181"/>
                </a:lnTo>
                <a:lnTo>
                  <a:pt x="6987" y="5181"/>
                </a:lnTo>
                <a:lnTo>
                  <a:pt x="6978" y="5181"/>
                </a:lnTo>
                <a:lnTo>
                  <a:pt x="6970" y="5181"/>
                </a:lnTo>
                <a:lnTo>
                  <a:pt x="6961" y="5181"/>
                </a:lnTo>
                <a:lnTo>
                  <a:pt x="6952" y="5181"/>
                </a:lnTo>
                <a:lnTo>
                  <a:pt x="6943" y="5181"/>
                </a:lnTo>
                <a:lnTo>
                  <a:pt x="6943" y="5189"/>
                </a:lnTo>
                <a:lnTo>
                  <a:pt x="6934" y="5189"/>
                </a:lnTo>
                <a:lnTo>
                  <a:pt x="6926" y="5189"/>
                </a:lnTo>
                <a:lnTo>
                  <a:pt x="6917" y="5198"/>
                </a:lnTo>
                <a:lnTo>
                  <a:pt x="6917" y="5207"/>
                </a:lnTo>
                <a:lnTo>
                  <a:pt x="6926" y="5207"/>
                </a:lnTo>
                <a:lnTo>
                  <a:pt x="6934" y="5207"/>
                </a:lnTo>
                <a:lnTo>
                  <a:pt x="6926" y="5216"/>
                </a:lnTo>
                <a:lnTo>
                  <a:pt x="6934" y="5207"/>
                </a:lnTo>
                <a:lnTo>
                  <a:pt x="6943" y="5207"/>
                </a:lnTo>
                <a:lnTo>
                  <a:pt x="6970" y="5207"/>
                </a:lnTo>
                <a:lnTo>
                  <a:pt x="6978" y="5207"/>
                </a:lnTo>
                <a:lnTo>
                  <a:pt x="7005" y="5189"/>
                </a:lnTo>
                <a:lnTo>
                  <a:pt x="7014" y="5189"/>
                </a:lnTo>
                <a:lnTo>
                  <a:pt x="7023" y="5189"/>
                </a:lnTo>
                <a:lnTo>
                  <a:pt x="7031" y="5189"/>
                </a:lnTo>
                <a:lnTo>
                  <a:pt x="7040" y="5181"/>
                </a:lnTo>
                <a:lnTo>
                  <a:pt x="7076" y="5172"/>
                </a:lnTo>
                <a:lnTo>
                  <a:pt x="7067" y="5172"/>
                </a:lnTo>
                <a:lnTo>
                  <a:pt x="7058" y="5172"/>
                </a:lnTo>
                <a:lnTo>
                  <a:pt x="7049" y="5172"/>
                </a:lnTo>
                <a:lnTo>
                  <a:pt x="7040" y="5172"/>
                </a:lnTo>
                <a:lnTo>
                  <a:pt x="7031" y="5181"/>
                </a:lnTo>
                <a:lnTo>
                  <a:pt x="7023" y="5181"/>
                </a:lnTo>
                <a:close/>
                <a:moveTo>
                  <a:pt x="7067" y="6724"/>
                </a:moveTo>
                <a:lnTo>
                  <a:pt x="7076" y="6733"/>
                </a:lnTo>
                <a:lnTo>
                  <a:pt x="7076" y="6724"/>
                </a:lnTo>
                <a:close/>
                <a:moveTo>
                  <a:pt x="7040" y="6733"/>
                </a:moveTo>
                <a:lnTo>
                  <a:pt x="7049" y="6733"/>
                </a:lnTo>
                <a:lnTo>
                  <a:pt x="7058" y="6733"/>
                </a:lnTo>
                <a:lnTo>
                  <a:pt x="7049" y="6733"/>
                </a:lnTo>
                <a:close/>
                <a:moveTo>
                  <a:pt x="6917" y="6680"/>
                </a:moveTo>
                <a:lnTo>
                  <a:pt x="6917" y="6689"/>
                </a:lnTo>
                <a:lnTo>
                  <a:pt x="6908" y="6689"/>
                </a:lnTo>
                <a:lnTo>
                  <a:pt x="6899" y="6698"/>
                </a:lnTo>
                <a:lnTo>
                  <a:pt x="6899" y="6706"/>
                </a:lnTo>
                <a:lnTo>
                  <a:pt x="6899" y="6698"/>
                </a:lnTo>
                <a:lnTo>
                  <a:pt x="6908" y="6698"/>
                </a:lnTo>
                <a:lnTo>
                  <a:pt x="6917" y="6689"/>
                </a:lnTo>
                <a:lnTo>
                  <a:pt x="6934" y="6680"/>
                </a:lnTo>
                <a:lnTo>
                  <a:pt x="6926" y="6662"/>
                </a:lnTo>
                <a:lnTo>
                  <a:pt x="6917" y="6662"/>
                </a:lnTo>
                <a:lnTo>
                  <a:pt x="6917" y="6671"/>
                </a:lnTo>
                <a:lnTo>
                  <a:pt x="6926" y="6671"/>
                </a:lnTo>
                <a:lnTo>
                  <a:pt x="6926" y="6680"/>
                </a:lnTo>
                <a:close/>
                <a:moveTo>
                  <a:pt x="7314" y="4889"/>
                </a:moveTo>
                <a:lnTo>
                  <a:pt x="7305" y="4889"/>
                </a:lnTo>
                <a:close/>
                <a:moveTo>
                  <a:pt x="7340" y="7457"/>
                </a:moveTo>
                <a:lnTo>
                  <a:pt x="7340" y="7466"/>
                </a:lnTo>
                <a:lnTo>
                  <a:pt x="7340" y="7457"/>
                </a:lnTo>
                <a:lnTo>
                  <a:pt x="7331" y="7448"/>
                </a:lnTo>
                <a:lnTo>
                  <a:pt x="7331" y="7457"/>
                </a:lnTo>
                <a:close/>
                <a:moveTo>
                  <a:pt x="7217" y="5154"/>
                </a:moveTo>
                <a:lnTo>
                  <a:pt x="7217" y="5145"/>
                </a:lnTo>
                <a:lnTo>
                  <a:pt x="7208" y="5137"/>
                </a:lnTo>
                <a:lnTo>
                  <a:pt x="7208" y="5145"/>
                </a:lnTo>
                <a:lnTo>
                  <a:pt x="7199" y="5145"/>
                </a:lnTo>
                <a:lnTo>
                  <a:pt x="7208" y="5154"/>
                </a:lnTo>
                <a:close/>
                <a:moveTo>
                  <a:pt x="7084" y="6733"/>
                </a:moveTo>
                <a:lnTo>
                  <a:pt x="7093" y="6733"/>
                </a:lnTo>
                <a:lnTo>
                  <a:pt x="7076" y="6733"/>
                </a:lnTo>
                <a:close/>
                <a:moveTo>
                  <a:pt x="7173" y="5137"/>
                </a:moveTo>
                <a:lnTo>
                  <a:pt x="7164" y="5137"/>
                </a:lnTo>
                <a:lnTo>
                  <a:pt x="7155" y="5145"/>
                </a:lnTo>
                <a:lnTo>
                  <a:pt x="7173" y="5145"/>
                </a:lnTo>
                <a:close/>
                <a:moveTo>
                  <a:pt x="7111" y="5128"/>
                </a:moveTo>
                <a:lnTo>
                  <a:pt x="7111" y="5137"/>
                </a:lnTo>
                <a:close/>
                <a:moveTo>
                  <a:pt x="7120" y="5119"/>
                </a:moveTo>
                <a:lnTo>
                  <a:pt x="7120" y="5128"/>
                </a:lnTo>
                <a:lnTo>
                  <a:pt x="7111" y="5128"/>
                </a:lnTo>
                <a:lnTo>
                  <a:pt x="7111" y="5137"/>
                </a:lnTo>
                <a:lnTo>
                  <a:pt x="7120" y="5137"/>
                </a:lnTo>
                <a:lnTo>
                  <a:pt x="7120" y="5128"/>
                </a:lnTo>
                <a:close/>
                <a:moveTo>
                  <a:pt x="6529" y="6671"/>
                </a:moveTo>
                <a:lnTo>
                  <a:pt x="6529" y="6662"/>
                </a:lnTo>
                <a:lnTo>
                  <a:pt x="6520" y="6662"/>
                </a:lnTo>
                <a:lnTo>
                  <a:pt x="6511" y="6654"/>
                </a:lnTo>
                <a:lnTo>
                  <a:pt x="6502" y="6654"/>
                </a:lnTo>
                <a:lnTo>
                  <a:pt x="6511" y="6654"/>
                </a:lnTo>
                <a:lnTo>
                  <a:pt x="6511" y="6662"/>
                </a:lnTo>
                <a:close/>
                <a:moveTo>
                  <a:pt x="7975" y="7377"/>
                </a:moveTo>
                <a:lnTo>
                  <a:pt x="7975" y="7386"/>
                </a:lnTo>
                <a:lnTo>
                  <a:pt x="7984" y="7395"/>
                </a:lnTo>
                <a:lnTo>
                  <a:pt x="7984" y="7386"/>
                </a:lnTo>
                <a:lnTo>
                  <a:pt x="7993" y="7386"/>
                </a:lnTo>
                <a:lnTo>
                  <a:pt x="7984" y="7377"/>
                </a:lnTo>
                <a:lnTo>
                  <a:pt x="7975" y="7368"/>
                </a:lnTo>
                <a:close/>
                <a:moveTo>
                  <a:pt x="7931" y="4748"/>
                </a:moveTo>
                <a:lnTo>
                  <a:pt x="7940" y="4748"/>
                </a:lnTo>
                <a:lnTo>
                  <a:pt x="7949" y="4739"/>
                </a:lnTo>
                <a:lnTo>
                  <a:pt x="7958" y="4731"/>
                </a:lnTo>
                <a:lnTo>
                  <a:pt x="7949" y="4722"/>
                </a:lnTo>
                <a:lnTo>
                  <a:pt x="7958" y="4722"/>
                </a:lnTo>
                <a:lnTo>
                  <a:pt x="7958" y="4713"/>
                </a:lnTo>
                <a:lnTo>
                  <a:pt x="7949" y="4713"/>
                </a:lnTo>
                <a:lnTo>
                  <a:pt x="7940" y="4704"/>
                </a:lnTo>
                <a:lnTo>
                  <a:pt x="7931" y="4713"/>
                </a:lnTo>
                <a:lnTo>
                  <a:pt x="7931" y="4704"/>
                </a:lnTo>
                <a:lnTo>
                  <a:pt x="7922" y="4695"/>
                </a:lnTo>
                <a:lnTo>
                  <a:pt x="7922" y="4704"/>
                </a:lnTo>
                <a:lnTo>
                  <a:pt x="7914" y="4704"/>
                </a:lnTo>
                <a:lnTo>
                  <a:pt x="7914" y="4713"/>
                </a:lnTo>
                <a:lnTo>
                  <a:pt x="7905" y="4713"/>
                </a:lnTo>
                <a:lnTo>
                  <a:pt x="7905" y="4722"/>
                </a:lnTo>
                <a:lnTo>
                  <a:pt x="7896" y="4731"/>
                </a:lnTo>
                <a:lnTo>
                  <a:pt x="7914" y="4731"/>
                </a:lnTo>
                <a:lnTo>
                  <a:pt x="7896" y="4748"/>
                </a:lnTo>
                <a:lnTo>
                  <a:pt x="7887" y="4748"/>
                </a:lnTo>
                <a:lnTo>
                  <a:pt x="7878" y="4748"/>
                </a:lnTo>
                <a:lnTo>
                  <a:pt x="7870" y="4757"/>
                </a:lnTo>
                <a:lnTo>
                  <a:pt x="7870" y="4748"/>
                </a:lnTo>
                <a:lnTo>
                  <a:pt x="7878" y="4739"/>
                </a:lnTo>
                <a:lnTo>
                  <a:pt x="7870" y="4739"/>
                </a:lnTo>
                <a:lnTo>
                  <a:pt x="7878" y="4739"/>
                </a:lnTo>
                <a:lnTo>
                  <a:pt x="7887" y="4731"/>
                </a:lnTo>
                <a:lnTo>
                  <a:pt x="7878" y="4731"/>
                </a:lnTo>
                <a:lnTo>
                  <a:pt x="7870" y="4731"/>
                </a:lnTo>
                <a:lnTo>
                  <a:pt x="7878" y="4722"/>
                </a:lnTo>
                <a:lnTo>
                  <a:pt x="7887" y="4722"/>
                </a:lnTo>
                <a:lnTo>
                  <a:pt x="7896" y="4722"/>
                </a:lnTo>
                <a:lnTo>
                  <a:pt x="7905" y="4713"/>
                </a:lnTo>
                <a:lnTo>
                  <a:pt x="7905" y="4704"/>
                </a:lnTo>
                <a:lnTo>
                  <a:pt x="7914" y="4704"/>
                </a:lnTo>
                <a:lnTo>
                  <a:pt x="7914" y="4695"/>
                </a:lnTo>
                <a:lnTo>
                  <a:pt x="7914" y="4686"/>
                </a:lnTo>
                <a:lnTo>
                  <a:pt x="7922" y="4669"/>
                </a:lnTo>
                <a:lnTo>
                  <a:pt x="7922" y="4660"/>
                </a:lnTo>
                <a:lnTo>
                  <a:pt x="7914" y="4642"/>
                </a:lnTo>
                <a:lnTo>
                  <a:pt x="7914" y="4633"/>
                </a:lnTo>
                <a:lnTo>
                  <a:pt x="7905" y="4633"/>
                </a:lnTo>
                <a:lnTo>
                  <a:pt x="7887" y="4651"/>
                </a:lnTo>
                <a:lnTo>
                  <a:pt x="7878" y="4660"/>
                </a:lnTo>
                <a:lnTo>
                  <a:pt x="7878" y="4669"/>
                </a:lnTo>
                <a:lnTo>
                  <a:pt x="7852" y="4695"/>
                </a:lnTo>
                <a:lnTo>
                  <a:pt x="7852" y="4704"/>
                </a:lnTo>
                <a:lnTo>
                  <a:pt x="7843" y="4713"/>
                </a:lnTo>
                <a:lnTo>
                  <a:pt x="7834" y="4722"/>
                </a:lnTo>
                <a:lnTo>
                  <a:pt x="7834" y="4731"/>
                </a:lnTo>
                <a:lnTo>
                  <a:pt x="7843" y="4757"/>
                </a:lnTo>
                <a:lnTo>
                  <a:pt x="7852" y="4766"/>
                </a:lnTo>
                <a:lnTo>
                  <a:pt x="7861" y="4766"/>
                </a:lnTo>
                <a:lnTo>
                  <a:pt x="7870" y="4766"/>
                </a:lnTo>
                <a:lnTo>
                  <a:pt x="7878" y="4766"/>
                </a:lnTo>
                <a:lnTo>
                  <a:pt x="7887" y="4766"/>
                </a:lnTo>
                <a:lnTo>
                  <a:pt x="7896" y="4766"/>
                </a:lnTo>
                <a:lnTo>
                  <a:pt x="7922" y="4757"/>
                </a:lnTo>
                <a:close/>
                <a:moveTo>
                  <a:pt x="7878" y="7686"/>
                </a:moveTo>
                <a:lnTo>
                  <a:pt x="7870" y="7695"/>
                </a:lnTo>
                <a:lnTo>
                  <a:pt x="7870" y="7704"/>
                </a:lnTo>
                <a:lnTo>
                  <a:pt x="7878" y="7704"/>
                </a:lnTo>
                <a:lnTo>
                  <a:pt x="7887" y="7695"/>
                </a:lnTo>
                <a:close/>
                <a:moveTo>
                  <a:pt x="7905" y="7518"/>
                </a:moveTo>
                <a:lnTo>
                  <a:pt x="7896" y="7527"/>
                </a:lnTo>
                <a:lnTo>
                  <a:pt x="7887" y="7527"/>
                </a:lnTo>
                <a:lnTo>
                  <a:pt x="7887" y="7536"/>
                </a:lnTo>
                <a:lnTo>
                  <a:pt x="7896" y="7527"/>
                </a:lnTo>
                <a:lnTo>
                  <a:pt x="7905" y="7527"/>
                </a:lnTo>
                <a:close/>
                <a:moveTo>
                  <a:pt x="8337" y="4395"/>
                </a:moveTo>
                <a:lnTo>
                  <a:pt x="8328" y="4395"/>
                </a:lnTo>
                <a:lnTo>
                  <a:pt x="8328" y="4386"/>
                </a:lnTo>
                <a:lnTo>
                  <a:pt x="8328" y="4395"/>
                </a:lnTo>
                <a:lnTo>
                  <a:pt x="8328" y="4404"/>
                </a:lnTo>
                <a:lnTo>
                  <a:pt x="8337" y="4395"/>
                </a:lnTo>
                <a:lnTo>
                  <a:pt x="8346" y="4395"/>
                </a:lnTo>
                <a:lnTo>
                  <a:pt x="8346" y="4386"/>
                </a:lnTo>
                <a:close/>
                <a:moveTo>
                  <a:pt x="8214" y="4651"/>
                </a:moveTo>
                <a:lnTo>
                  <a:pt x="8222" y="4651"/>
                </a:lnTo>
                <a:lnTo>
                  <a:pt x="8222" y="4642"/>
                </a:lnTo>
                <a:lnTo>
                  <a:pt x="8222" y="4633"/>
                </a:lnTo>
                <a:lnTo>
                  <a:pt x="8222" y="4625"/>
                </a:lnTo>
                <a:lnTo>
                  <a:pt x="8214" y="4625"/>
                </a:lnTo>
                <a:lnTo>
                  <a:pt x="8214" y="4642"/>
                </a:lnTo>
                <a:close/>
                <a:moveTo>
                  <a:pt x="8381" y="4572"/>
                </a:moveTo>
                <a:lnTo>
                  <a:pt x="8372" y="4581"/>
                </a:lnTo>
                <a:lnTo>
                  <a:pt x="8372" y="4589"/>
                </a:lnTo>
                <a:lnTo>
                  <a:pt x="8364" y="4598"/>
                </a:lnTo>
                <a:lnTo>
                  <a:pt x="8372" y="4598"/>
                </a:lnTo>
                <a:lnTo>
                  <a:pt x="8381" y="4581"/>
                </a:lnTo>
                <a:close/>
                <a:moveTo>
                  <a:pt x="8231" y="4651"/>
                </a:moveTo>
                <a:lnTo>
                  <a:pt x="8222" y="4651"/>
                </a:lnTo>
                <a:lnTo>
                  <a:pt x="8222" y="4660"/>
                </a:lnTo>
                <a:lnTo>
                  <a:pt x="8231" y="4660"/>
                </a:lnTo>
                <a:close/>
                <a:moveTo>
                  <a:pt x="7887" y="7677"/>
                </a:moveTo>
                <a:lnTo>
                  <a:pt x="7896" y="7677"/>
                </a:lnTo>
                <a:lnTo>
                  <a:pt x="7887" y="7677"/>
                </a:lnTo>
                <a:lnTo>
                  <a:pt x="7878" y="7677"/>
                </a:lnTo>
                <a:lnTo>
                  <a:pt x="7878" y="7686"/>
                </a:lnTo>
                <a:lnTo>
                  <a:pt x="7887" y="7686"/>
                </a:lnTo>
                <a:close/>
                <a:moveTo>
                  <a:pt x="7817" y="7466"/>
                </a:moveTo>
                <a:lnTo>
                  <a:pt x="7825" y="7466"/>
                </a:lnTo>
                <a:lnTo>
                  <a:pt x="7825" y="7457"/>
                </a:lnTo>
                <a:close/>
                <a:moveTo>
                  <a:pt x="7878" y="7554"/>
                </a:moveTo>
                <a:lnTo>
                  <a:pt x="7870" y="7554"/>
                </a:lnTo>
                <a:lnTo>
                  <a:pt x="7861" y="7563"/>
                </a:lnTo>
                <a:lnTo>
                  <a:pt x="7843" y="7563"/>
                </a:lnTo>
                <a:lnTo>
                  <a:pt x="7834" y="7563"/>
                </a:lnTo>
                <a:lnTo>
                  <a:pt x="7825" y="7563"/>
                </a:lnTo>
                <a:lnTo>
                  <a:pt x="7834" y="7571"/>
                </a:lnTo>
                <a:lnTo>
                  <a:pt x="7843" y="7580"/>
                </a:lnTo>
                <a:lnTo>
                  <a:pt x="7834" y="7598"/>
                </a:lnTo>
                <a:lnTo>
                  <a:pt x="7825" y="7598"/>
                </a:lnTo>
                <a:lnTo>
                  <a:pt x="7825" y="7607"/>
                </a:lnTo>
                <a:lnTo>
                  <a:pt x="7808" y="7616"/>
                </a:lnTo>
                <a:lnTo>
                  <a:pt x="7817" y="7616"/>
                </a:lnTo>
                <a:lnTo>
                  <a:pt x="7825" y="7616"/>
                </a:lnTo>
                <a:lnTo>
                  <a:pt x="7861" y="7616"/>
                </a:lnTo>
                <a:lnTo>
                  <a:pt x="7870" y="7607"/>
                </a:lnTo>
                <a:lnTo>
                  <a:pt x="7870" y="7598"/>
                </a:lnTo>
                <a:lnTo>
                  <a:pt x="7878" y="7598"/>
                </a:lnTo>
                <a:lnTo>
                  <a:pt x="7870" y="7589"/>
                </a:lnTo>
                <a:lnTo>
                  <a:pt x="7870" y="7580"/>
                </a:lnTo>
                <a:lnTo>
                  <a:pt x="7870" y="7571"/>
                </a:lnTo>
                <a:lnTo>
                  <a:pt x="7870" y="7563"/>
                </a:lnTo>
                <a:close/>
                <a:moveTo>
                  <a:pt x="7861" y="7386"/>
                </a:moveTo>
                <a:lnTo>
                  <a:pt x="7861" y="7377"/>
                </a:lnTo>
                <a:lnTo>
                  <a:pt x="7861" y="7368"/>
                </a:lnTo>
                <a:lnTo>
                  <a:pt x="7852" y="7377"/>
                </a:lnTo>
                <a:close/>
                <a:moveTo>
                  <a:pt x="7852" y="7210"/>
                </a:moveTo>
                <a:lnTo>
                  <a:pt x="7852" y="7201"/>
                </a:lnTo>
                <a:lnTo>
                  <a:pt x="7843" y="7201"/>
                </a:lnTo>
                <a:lnTo>
                  <a:pt x="7834" y="7210"/>
                </a:lnTo>
                <a:lnTo>
                  <a:pt x="7843" y="7218"/>
                </a:lnTo>
                <a:lnTo>
                  <a:pt x="7843" y="7227"/>
                </a:lnTo>
                <a:lnTo>
                  <a:pt x="7852" y="7227"/>
                </a:lnTo>
                <a:lnTo>
                  <a:pt x="7852" y="7218"/>
                </a:lnTo>
                <a:close/>
                <a:moveTo>
                  <a:pt x="7834" y="7157"/>
                </a:moveTo>
                <a:lnTo>
                  <a:pt x="7843" y="7157"/>
                </a:lnTo>
                <a:lnTo>
                  <a:pt x="7852" y="7157"/>
                </a:lnTo>
                <a:lnTo>
                  <a:pt x="7861" y="7157"/>
                </a:lnTo>
                <a:lnTo>
                  <a:pt x="7852" y="7148"/>
                </a:lnTo>
                <a:lnTo>
                  <a:pt x="7843" y="7139"/>
                </a:lnTo>
                <a:lnTo>
                  <a:pt x="7843" y="7130"/>
                </a:lnTo>
                <a:lnTo>
                  <a:pt x="7834" y="7139"/>
                </a:lnTo>
                <a:lnTo>
                  <a:pt x="7834" y="7148"/>
                </a:lnTo>
                <a:close/>
                <a:moveTo>
                  <a:pt x="7808" y="7095"/>
                </a:moveTo>
                <a:lnTo>
                  <a:pt x="7817" y="7095"/>
                </a:lnTo>
                <a:lnTo>
                  <a:pt x="7825" y="7095"/>
                </a:lnTo>
                <a:lnTo>
                  <a:pt x="7825" y="7086"/>
                </a:lnTo>
                <a:lnTo>
                  <a:pt x="7817" y="7086"/>
                </a:lnTo>
                <a:lnTo>
                  <a:pt x="7808" y="7086"/>
                </a:lnTo>
                <a:close/>
                <a:moveTo>
                  <a:pt x="7817" y="7051"/>
                </a:moveTo>
                <a:lnTo>
                  <a:pt x="7817" y="7042"/>
                </a:lnTo>
                <a:lnTo>
                  <a:pt x="7808" y="7042"/>
                </a:lnTo>
                <a:lnTo>
                  <a:pt x="7808" y="7051"/>
                </a:lnTo>
                <a:lnTo>
                  <a:pt x="7817" y="7060"/>
                </a:lnTo>
                <a:close/>
                <a:moveTo>
                  <a:pt x="7825" y="7148"/>
                </a:moveTo>
                <a:lnTo>
                  <a:pt x="7817" y="7148"/>
                </a:lnTo>
                <a:lnTo>
                  <a:pt x="7817" y="7165"/>
                </a:lnTo>
                <a:lnTo>
                  <a:pt x="7825" y="7174"/>
                </a:lnTo>
                <a:lnTo>
                  <a:pt x="7834" y="7174"/>
                </a:lnTo>
                <a:lnTo>
                  <a:pt x="7834" y="7165"/>
                </a:lnTo>
                <a:lnTo>
                  <a:pt x="7834" y="7157"/>
                </a:lnTo>
                <a:lnTo>
                  <a:pt x="7834" y="7148"/>
                </a:lnTo>
                <a:close/>
                <a:moveTo>
                  <a:pt x="529" y="3486"/>
                </a:moveTo>
                <a:lnTo>
                  <a:pt x="547" y="3460"/>
                </a:lnTo>
                <a:lnTo>
                  <a:pt x="538" y="3460"/>
                </a:lnTo>
                <a:lnTo>
                  <a:pt x="521" y="3468"/>
                </a:lnTo>
                <a:lnTo>
                  <a:pt x="512" y="3468"/>
                </a:lnTo>
                <a:lnTo>
                  <a:pt x="521" y="3486"/>
                </a:lnTo>
                <a:close/>
                <a:moveTo>
                  <a:pt x="3353" y="4581"/>
                </a:moveTo>
                <a:lnTo>
                  <a:pt x="3353" y="4572"/>
                </a:lnTo>
                <a:lnTo>
                  <a:pt x="3344" y="4572"/>
                </a:lnTo>
                <a:lnTo>
                  <a:pt x="3344" y="4581"/>
                </a:lnTo>
                <a:close/>
                <a:moveTo>
                  <a:pt x="7861" y="7174"/>
                </a:moveTo>
                <a:lnTo>
                  <a:pt x="7852" y="7174"/>
                </a:lnTo>
                <a:lnTo>
                  <a:pt x="7852" y="7183"/>
                </a:lnTo>
                <a:lnTo>
                  <a:pt x="7861" y="7183"/>
                </a:lnTo>
                <a:close/>
                <a:moveTo>
                  <a:pt x="4411" y="2454"/>
                </a:moveTo>
                <a:lnTo>
                  <a:pt x="4411" y="2462"/>
                </a:lnTo>
                <a:lnTo>
                  <a:pt x="4420" y="2462"/>
                </a:lnTo>
                <a:lnTo>
                  <a:pt x="4420" y="2471"/>
                </a:lnTo>
                <a:lnTo>
                  <a:pt x="4429" y="2462"/>
                </a:lnTo>
                <a:lnTo>
                  <a:pt x="4429" y="2454"/>
                </a:lnTo>
                <a:lnTo>
                  <a:pt x="4420" y="2454"/>
                </a:lnTo>
                <a:lnTo>
                  <a:pt x="4420" y="2445"/>
                </a:lnTo>
                <a:lnTo>
                  <a:pt x="4420" y="2436"/>
                </a:lnTo>
                <a:lnTo>
                  <a:pt x="4411" y="2427"/>
                </a:lnTo>
                <a:lnTo>
                  <a:pt x="4411" y="2436"/>
                </a:lnTo>
                <a:lnTo>
                  <a:pt x="4411" y="2445"/>
                </a:lnTo>
                <a:close/>
                <a:moveTo>
                  <a:pt x="168" y="2595"/>
                </a:moveTo>
                <a:lnTo>
                  <a:pt x="150" y="2604"/>
                </a:lnTo>
                <a:lnTo>
                  <a:pt x="141" y="2604"/>
                </a:lnTo>
                <a:lnTo>
                  <a:pt x="150" y="2604"/>
                </a:lnTo>
                <a:lnTo>
                  <a:pt x="159" y="2604"/>
                </a:lnTo>
                <a:close/>
                <a:moveTo>
                  <a:pt x="3326" y="4616"/>
                </a:moveTo>
                <a:lnTo>
                  <a:pt x="3326" y="4607"/>
                </a:lnTo>
                <a:close/>
                <a:moveTo>
                  <a:pt x="3317" y="4492"/>
                </a:moveTo>
                <a:lnTo>
                  <a:pt x="3308" y="4483"/>
                </a:lnTo>
                <a:lnTo>
                  <a:pt x="3300" y="4483"/>
                </a:lnTo>
                <a:lnTo>
                  <a:pt x="3308" y="4492"/>
                </a:lnTo>
                <a:lnTo>
                  <a:pt x="3317" y="4501"/>
                </a:lnTo>
                <a:close/>
                <a:moveTo>
                  <a:pt x="3353" y="4519"/>
                </a:moveTo>
                <a:lnTo>
                  <a:pt x="3353" y="4510"/>
                </a:lnTo>
                <a:lnTo>
                  <a:pt x="3344" y="4510"/>
                </a:lnTo>
                <a:lnTo>
                  <a:pt x="3335" y="4519"/>
                </a:lnTo>
                <a:lnTo>
                  <a:pt x="3335" y="4528"/>
                </a:lnTo>
                <a:lnTo>
                  <a:pt x="3344" y="4528"/>
                </a:lnTo>
                <a:lnTo>
                  <a:pt x="3344" y="4536"/>
                </a:lnTo>
                <a:lnTo>
                  <a:pt x="3353" y="4545"/>
                </a:lnTo>
                <a:lnTo>
                  <a:pt x="3361" y="4545"/>
                </a:lnTo>
                <a:lnTo>
                  <a:pt x="3361" y="4554"/>
                </a:lnTo>
                <a:lnTo>
                  <a:pt x="3361" y="4545"/>
                </a:lnTo>
                <a:lnTo>
                  <a:pt x="3353" y="4536"/>
                </a:lnTo>
                <a:lnTo>
                  <a:pt x="3344" y="4528"/>
                </a:lnTo>
                <a:lnTo>
                  <a:pt x="3344" y="4519"/>
                </a:lnTo>
                <a:lnTo>
                  <a:pt x="3335" y="4519"/>
                </a:lnTo>
                <a:close/>
                <a:moveTo>
                  <a:pt x="3353" y="4598"/>
                </a:moveTo>
                <a:lnTo>
                  <a:pt x="3361" y="4598"/>
                </a:lnTo>
                <a:lnTo>
                  <a:pt x="3361" y="4589"/>
                </a:lnTo>
                <a:lnTo>
                  <a:pt x="3353" y="4589"/>
                </a:lnTo>
                <a:close/>
                <a:moveTo>
                  <a:pt x="8381" y="4378"/>
                </a:moveTo>
                <a:lnTo>
                  <a:pt x="8372" y="4386"/>
                </a:lnTo>
                <a:lnTo>
                  <a:pt x="8372" y="4378"/>
                </a:lnTo>
                <a:lnTo>
                  <a:pt x="8364" y="4378"/>
                </a:lnTo>
                <a:lnTo>
                  <a:pt x="8364" y="4386"/>
                </a:lnTo>
                <a:lnTo>
                  <a:pt x="8364" y="4395"/>
                </a:lnTo>
                <a:lnTo>
                  <a:pt x="8372" y="4395"/>
                </a:lnTo>
                <a:lnTo>
                  <a:pt x="8390" y="4386"/>
                </a:lnTo>
                <a:close/>
                <a:moveTo>
                  <a:pt x="8284" y="4201"/>
                </a:moveTo>
                <a:lnTo>
                  <a:pt x="8275" y="4201"/>
                </a:lnTo>
                <a:lnTo>
                  <a:pt x="8267" y="4201"/>
                </a:lnTo>
                <a:lnTo>
                  <a:pt x="8267" y="4210"/>
                </a:lnTo>
                <a:lnTo>
                  <a:pt x="8249" y="4210"/>
                </a:lnTo>
                <a:lnTo>
                  <a:pt x="8249" y="4201"/>
                </a:lnTo>
                <a:lnTo>
                  <a:pt x="8240" y="4201"/>
                </a:lnTo>
                <a:lnTo>
                  <a:pt x="8222" y="4210"/>
                </a:lnTo>
                <a:lnTo>
                  <a:pt x="8205" y="4219"/>
                </a:lnTo>
                <a:lnTo>
                  <a:pt x="8196" y="4219"/>
                </a:lnTo>
                <a:lnTo>
                  <a:pt x="8187" y="4227"/>
                </a:lnTo>
                <a:lnTo>
                  <a:pt x="8178" y="4245"/>
                </a:lnTo>
                <a:lnTo>
                  <a:pt x="8170" y="4254"/>
                </a:lnTo>
                <a:lnTo>
                  <a:pt x="8161" y="4254"/>
                </a:lnTo>
                <a:lnTo>
                  <a:pt x="8170" y="4263"/>
                </a:lnTo>
                <a:lnTo>
                  <a:pt x="8161" y="4272"/>
                </a:lnTo>
                <a:lnTo>
                  <a:pt x="8161" y="4280"/>
                </a:lnTo>
                <a:lnTo>
                  <a:pt x="8152" y="4280"/>
                </a:lnTo>
                <a:lnTo>
                  <a:pt x="8143" y="4289"/>
                </a:lnTo>
                <a:lnTo>
                  <a:pt x="8152" y="4289"/>
                </a:lnTo>
                <a:lnTo>
                  <a:pt x="8152" y="4298"/>
                </a:lnTo>
                <a:lnTo>
                  <a:pt x="8143" y="4298"/>
                </a:lnTo>
                <a:lnTo>
                  <a:pt x="8134" y="4307"/>
                </a:lnTo>
                <a:lnTo>
                  <a:pt x="8125" y="4333"/>
                </a:lnTo>
                <a:lnTo>
                  <a:pt x="8117" y="4351"/>
                </a:lnTo>
                <a:lnTo>
                  <a:pt x="8099" y="4378"/>
                </a:lnTo>
                <a:lnTo>
                  <a:pt x="8099" y="4386"/>
                </a:lnTo>
                <a:lnTo>
                  <a:pt x="8108" y="4395"/>
                </a:lnTo>
                <a:lnTo>
                  <a:pt x="8108" y="4404"/>
                </a:lnTo>
                <a:lnTo>
                  <a:pt x="8099" y="4395"/>
                </a:lnTo>
                <a:lnTo>
                  <a:pt x="8090" y="4395"/>
                </a:lnTo>
                <a:lnTo>
                  <a:pt x="8090" y="4404"/>
                </a:lnTo>
                <a:lnTo>
                  <a:pt x="8081" y="4404"/>
                </a:lnTo>
                <a:lnTo>
                  <a:pt x="8081" y="4413"/>
                </a:lnTo>
                <a:lnTo>
                  <a:pt x="8081" y="4422"/>
                </a:lnTo>
                <a:lnTo>
                  <a:pt x="8090" y="4422"/>
                </a:lnTo>
                <a:lnTo>
                  <a:pt x="8099" y="4422"/>
                </a:lnTo>
                <a:lnTo>
                  <a:pt x="8099" y="4430"/>
                </a:lnTo>
                <a:lnTo>
                  <a:pt x="8090" y="4430"/>
                </a:lnTo>
                <a:lnTo>
                  <a:pt x="8090" y="4439"/>
                </a:lnTo>
                <a:lnTo>
                  <a:pt x="8090" y="4448"/>
                </a:lnTo>
                <a:lnTo>
                  <a:pt x="8099" y="4448"/>
                </a:lnTo>
                <a:lnTo>
                  <a:pt x="8090" y="4448"/>
                </a:lnTo>
                <a:lnTo>
                  <a:pt x="8081" y="4439"/>
                </a:lnTo>
                <a:lnTo>
                  <a:pt x="8072" y="4439"/>
                </a:lnTo>
                <a:lnTo>
                  <a:pt x="8064" y="4439"/>
                </a:lnTo>
                <a:lnTo>
                  <a:pt x="8055" y="4448"/>
                </a:lnTo>
                <a:lnTo>
                  <a:pt x="8055" y="4457"/>
                </a:lnTo>
                <a:lnTo>
                  <a:pt x="8046" y="4475"/>
                </a:lnTo>
                <a:lnTo>
                  <a:pt x="8046" y="4483"/>
                </a:lnTo>
                <a:lnTo>
                  <a:pt x="8037" y="4483"/>
                </a:lnTo>
                <a:lnTo>
                  <a:pt x="8028" y="4483"/>
                </a:lnTo>
                <a:lnTo>
                  <a:pt x="8028" y="4475"/>
                </a:lnTo>
                <a:lnTo>
                  <a:pt x="8037" y="4475"/>
                </a:lnTo>
                <a:lnTo>
                  <a:pt x="8028" y="4475"/>
                </a:lnTo>
                <a:lnTo>
                  <a:pt x="8020" y="4483"/>
                </a:lnTo>
                <a:lnTo>
                  <a:pt x="8011" y="4492"/>
                </a:lnTo>
                <a:lnTo>
                  <a:pt x="8028" y="4492"/>
                </a:lnTo>
                <a:lnTo>
                  <a:pt x="8037" y="4492"/>
                </a:lnTo>
                <a:lnTo>
                  <a:pt x="8046" y="4492"/>
                </a:lnTo>
                <a:lnTo>
                  <a:pt x="8055" y="4492"/>
                </a:lnTo>
                <a:lnTo>
                  <a:pt x="8072" y="4492"/>
                </a:lnTo>
                <a:lnTo>
                  <a:pt x="8055" y="4501"/>
                </a:lnTo>
                <a:lnTo>
                  <a:pt x="8046" y="4501"/>
                </a:lnTo>
                <a:lnTo>
                  <a:pt x="8046" y="4510"/>
                </a:lnTo>
                <a:lnTo>
                  <a:pt x="8020" y="4528"/>
                </a:lnTo>
                <a:lnTo>
                  <a:pt x="8002" y="4545"/>
                </a:lnTo>
                <a:lnTo>
                  <a:pt x="7993" y="4545"/>
                </a:lnTo>
                <a:lnTo>
                  <a:pt x="7993" y="4554"/>
                </a:lnTo>
                <a:lnTo>
                  <a:pt x="7993" y="4563"/>
                </a:lnTo>
                <a:lnTo>
                  <a:pt x="8002" y="4581"/>
                </a:lnTo>
                <a:lnTo>
                  <a:pt x="8011" y="4581"/>
                </a:lnTo>
                <a:lnTo>
                  <a:pt x="8028" y="4581"/>
                </a:lnTo>
                <a:lnTo>
                  <a:pt x="8046" y="4581"/>
                </a:lnTo>
                <a:lnTo>
                  <a:pt x="8055" y="4572"/>
                </a:lnTo>
                <a:lnTo>
                  <a:pt x="8064" y="4572"/>
                </a:lnTo>
                <a:lnTo>
                  <a:pt x="8072" y="4563"/>
                </a:lnTo>
                <a:lnTo>
                  <a:pt x="8072" y="4572"/>
                </a:lnTo>
                <a:lnTo>
                  <a:pt x="8099" y="4572"/>
                </a:lnTo>
                <a:lnTo>
                  <a:pt x="8117" y="4581"/>
                </a:lnTo>
                <a:lnTo>
                  <a:pt x="8134" y="4581"/>
                </a:lnTo>
                <a:lnTo>
                  <a:pt x="8170" y="4581"/>
                </a:lnTo>
                <a:lnTo>
                  <a:pt x="8187" y="4581"/>
                </a:lnTo>
                <a:lnTo>
                  <a:pt x="8205" y="4581"/>
                </a:lnTo>
                <a:lnTo>
                  <a:pt x="8214" y="4572"/>
                </a:lnTo>
                <a:lnTo>
                  <a:pt x="8222" y="4572"/>
                </a:lnTo>
                <a:lnTo>
                  <a:pt x="8231" y="4563"/>
                </a:lnTo>
                <a:lnTo>
                  <a:pt x="8240" y="4563"/>
                </a:lnTo>
                <a:lnTo>
                  <a:pt x="8249" y="4563"/>
                </a:lnTo>
                <a:lnTo>
                  <a:pt x="8249" y="4581"/>
                </a:lnTo>
                <a:lnTo>
                  <a:pt x="8231" y="4589"/>
                </a:lnTo>
                <a:lnTo>
                  <a:pt x="8249" y="4589"/>
                </a:lnTo>
                <a:lnTo>
                  <a:pt x="8258" y="4589"/>
                </a:lnTo>
                <a:lnTo>
                  <a:pt x="8275" y="4589"/>
                </a:lnTo>
                <a:lnTo>
                  <a:pt x="8284" y="4589"/>
                </a:lnTo>
                <a:lnTo>
                  <a:pt x="8284" y="4581"/>
                </a:lnTo>
                <a:lnTo>
                  <a:pt x="8284" y="4572"/>
                </a:lnTo>
                <a:lnTo>
                  <a:pt x="8302" y="4572"/>
                </a:lnTo>
                <a:lnTo>
                  <a:pt x="8311" y="4572"/>
                </a:lnTo>
                <a:lnTo>
                  <a:pt x="8311" y="4581"/>
                </a:lnTo>
                <a:lnTo>
                  <a:pt x="8319" y="4581"/>
                </a:lnTo>
                <a:lnTo>
                  <a:pt x="8328" y="4572"/>
                </a:lnTo>
                <a:lnTo>
                  <a:pt x="8328" y="4581"/>
                </a:lnTo>
                <a:lnTo>
                  <a:pt x="8319" y="4589"/>
                </a:lnTo>
                <a:lnTo>
                  <a:pt x="8302" y="4589"/>
                </a:lnTo>
                <a:lnTo>
                  <a:pt x="8284" y="4607"/>
                </a:lnTo>
                <a:lnTo>
                  <a:pt x="8284" y="4616"/>
                </a:lnTo>
                <a:lnTo>
                  <a:pt x="8275" y="4616"/>
                </a:lnTo>
                <a:lnTo>
                  <a:pt x="8267" y="4625"/>
                </a:lnTo>
                <a:lnTo>
                  <a:pt x="8258" y="4625"/>
                </a:lnTo>
                <a:lnTo>
                  <a:pt x="8249" y="4625"/>
                </a:lnTo>
                <a:lnTo>
                  <a:pt x="8249" y="4633"/>
                </a:lnTo>
                <a:lnTo>
                  <a:pt x="8240" y="4642"/>
                </a:lnTo>
                <a:lnTo>
                  <a:pt x="8249" y="4642"/>
                </a:lnTo>
                <a:lnTo>
                  <a:pt x="8249" y="4651"/>
                </a:lnTo>
                <a:lnTo>
                  <a:pt x="8258" y="4651"/>
                </a:lnTo>
                <a:lnTo>
                  <a:pt x="8267" y="4642"/>
                </a:lnTo>
                <a:lnTo>
                  <a:pt x="8275" y="4642"/>
                </a:lnTo>
                <a:lnTo>
                  <a:pt x="8284" y="4642"/>
                </a:lnTo>
                <a:lnTo>
                  <a:pt x="8293" y="4642"/>
                </a:lnTo>
                <a:lnTo>
                  <a:pt x="8302" y="4633"/>
                </a:lnTo>
                <a:lnTo>
                  <a:pt x="8311" y="4625"/>
                </a:lnTo>
                <a:lnTo>
                  <a:pt x="8311" y="4616"/>
                </a:lnTo>
                <a:lnTo>
                  <a:pt x="8328" y="4598"/>
                </a:lnTo>
                <a:lnTo>
                  <a:pt x="8337" y="4598"/>
                </a:lnTo>
                <a:lnTo>
                  <a:pt x="8346" y="4589"/>
                </a:lnTo>
                <a:lnTo>
                  <a:pt x="8355" y="4581"/>
                </a:lnTo>
                <a:lnTo>
                  <a:pt x="8355" y="4589"/>
                </a:lnTo>
                <a:lnTo>
                  <a:pt x="8346" y="4598"/>
                </a:lnTo>
                <a:lnTo>
                  <a:pt x="8355" y="4598"/>
                </a:lnTo>
                <a:lnTo>
                  <a:pt x="8355" y="4589"/>
                </a:lnTo>
                <a:lnTo>
                  <a:pt x="8355" y="4581"/>
                </a:lnTo>
                <a:lnTo>
                  <a:pt x="8372" y="4563"/>
                </a:lnTo>
                <a:lnTo>
                  <a:pt x="8372" y="4554"/>
                </a:lnTo>
                <a:lnTo>
                  <a:pt x="8381" y="4563"/>
                </a:lnTo>
                <a:lnTo>
                  <a:pt x="8390" y="4563"/>
                </a:lnTo>
                <a:lnTo>
                  <a:pt x="8390" y="4572"/>
                </a:lnTo>
                <a:lnTo>
                  <a:pt x="8399" y="4589"/>
                </a:lnTo>
                <a:lnTo>
                  <a:pt x="8399" y="4598"/>
                </a:lnTo>
                <a:lnTo>
                  <a:pt x="8390" y="4607"/>
                </a:lnTo>
                <a:lnTo>
                  <a:pt x="8381" y="4625"/>
                </a:lnTo>
                <a:lnTo>
                  <a:pt x="8381" y="4642"/>
                </a:lnTo>
                <a:lnTo>
                  <a:pt x="8372" y="4642"/>
                </a:lnTo>
                <a:lnTo>
                  <a:pt x="8381" y="4651"/>
                </a:lnTo>
                <a:lnTo>
                  <a:pt x="8390" y="4651"/>
                </a:lnTo>
                <a:lnTo>
                  <a:pt x="8399" y="4642"/>
                </a:lnTo>
                <a:lnTo>
                  <a:pt x="8408" y="4633"/>
                </a:lnTo>
                <a:lnTo>
                  <a:pt x="8408" y="4625"/>
                </a:lnTo>
                <a:lnTo>
                  <a:pt x="8417" y="4625"/>
                </a:lnTo>
                <a:lnTo>
                  <a:pt x="8417" y="4633"/>
                </a:lnTo>
                <a:lnTo>
                  <a:pt x="8417" y="4642"/>
                </a:lnTo>
                <a:lnTo>
                  <a:pt x="8417" y="4669"/>
                </a:lnTo>
                <a:lnTo>
                  <a:pt x="8425" y="4669"/>
                </a:lnTo>
                <a:lnTo>
                  <a:pt x="8434" y="4660"/>
                </a:lnTo>
                <a:lnTo>
                  <a:pt x="8443" y="4660"/>
                </a:lnTo>
                <a:lnTo>
                  <a:pt x="8443" y="4669"/>
                </a:lnTo>
                <a:lnTo>
                  <a:pt x="8452" y="4669"/>
                </a:lnTo>
                <a:lnTo>
                  <a:pt x="8461" y="4669"/>
                </a:lnTo>
                <a:lnTo>
                  <a:pt x="8461" y="4660"/>
                </a:lnTo>
                <a:lnTo>
                  <a:pt x="8461" y="4651"/>
                </a:lnTo>
                <a:lnTo>
                  <a:pt x="8469" y="4633"/>
                </a:lnTo>
                <a:lnTo>
                  <a:pt x="8469" y="4625"/>
                </a:lnTo>
                <a:lnTo>
                  <a:pt x="8487" y="4598"/>
                </a:lnTo>
                <a:lnTo>
                  <a:pt x="8487" y="4589"/>
                </a:lnTo>
                <a:lnTo>
                  <a:pt x="8487" y="4581"/>
                </a:lnTo>
                <a:lnTo>
                  <a:pt x="8487" y="4572"/>
                </a:lnTo>
                <a:lnTo>
                  <a:pt x="8487" y="4563"/>
                </a:lnTo>
                <a:lnTo>
                  <a:pt x="8478" y="4563"/>
                </a:lnTo>
                <a:lnTo>
                  <a:pt x="8478" y="4572"/>
                </a:lnTo>
                <a:lnTo>
                  <a:pt x="8469" y="4581"/>
                </a:lnTo>
                <a:lnTo>
                  <a:pt x="8461" y="4589"/>
                </a:lnTo>
                <a:lnTo>
                  <a:pt x="8452" y="4589"/>
                </a:lnTo>
                <a:lnTo>
                  <a:pt x="8452" y="4572"/>
                </a:lnTo>
                <a:lnTo>
                  <a:pt x="8452" y="4563"/>
                </a:lnTo>
                <a:lnTo>
                  <a:pt x="8461" y="4545"/>
                </a:lnTo>
                <a:lnTo>
                  <a:pt x="8469" y="4536"/>
                </a:lnTo>
                <a:lnTo>
                  <a:pt x="8469" y="4528"/>
                </a:lnTo>
                <a:lnTo>
                  <a:pt x="8452" y="4536"/>
                </a:lnTo>
                <a:lnTo>
                  <a:pt x="8443" y="4545"/>
                </a:lnTo>
                <a:lnTo>
                  <a:pt x="8425" y="4563"/>
                </a:lnTo>
                <a:lnTo>
                  <a:pt x="8417" y="4572"/>
                </a:lnTo>
                <a:lnTo>
                  <a:pt x="8408" y="4572"/>
                </a:lnTo>
                <a:lnTo>
                  <a:pt x="8399" y="4572"/>
                </a:lnTo>
                <a:lnTo>
                  <a:pt x="8399" y="4563"/>
                </a:lnTo>
                <a:lnTo>
                  <a:pt x="8408" y="4545"/>
                </a:lnTo>
                <a:lnTo>
                  <a:pt x="8417" y="4545"/>
                </a:lnTo>
                <a:lnTo>
                  <a:pt x="8417" y="4536"/>
                </a:lnTo>
                <a:lnTo>
                  <a:pt x="8408" y="4545"/>
                </a:lnTo>
                <a:lnTo>
                  <a:pt x="8399" y="4536"/>
                </a:lnTo>
                <a:lnTo>
                  <a:pt x="8408" y="4536"/>
                </a:lnTo>
                <a:lnTo>
                  <a:pt x="8417" y="4536"/>
                </a:lnTo>
                <a:lnTo>
                  <a:pt x="8425" y="4528"/>
                </a:lnTo>
                <a:lnTo>
                  <a:pt x="8417" y="4528"/>
                </a:lnTo>
                <a:lnTo>
                  <a:pt x="8417" y="4519"/>
                </a:lnTo>
                <a:lnTo>
                  <a:pt x="8425" y="4519"/>
                </a:lnTo>
                <a:lnTo>
                  <a:pt x="8434" y="4510"/>
                </a:lnTo>
                <a:lnTo>
                  <a:pt x="8443" y="4510"/>
                </a:lnTo>
                <a:lnTo>
                  <a:pt x="8452" y="4510"/>
                </a:lnTo>
                <a:lnTo>
                  <a:pt x="8452" y="4501"/>
                </a:lnTo>
                <a:lnTo>
                  <a:pt x="8461" y="4501"/>
                </a:lnTo>
                <a:lnTo>
                  <a:pt x="8461" y="4492"/>
                </a:lnTo>
                <a:lnTo>
                  <a:pt x="8461" y="4483"/>
                </a:lnTo>
                <a:lnTo>
                  <a:pt x="8452" y="4483"/>
                </a:lnTo>
                <a:lnTo>
                  <a:pt x="8443" y="4483"/>
                </a:lnTo>
                <a:lnTo>
                  <a:pt x="8443" y="4492"/>
                </a:lnTo>
                <a:lnTo>
                  <a:pt x="8434" y="4492"/>
                </a:lnTo>
                <a:lnTo>
                  <a:pt x="8425" y="4492"/>
                </a:lnTo>
                <a:lnTo>
                  <a:pt x="8417" y="4492"/>
                </a:lnTo>
                <a:lnTo>
                  <a:pt x="8408" y="4492"/>
                </a:lnTo>
                <a:lnTo>
                  <a:pt x="8399" y="4501"/>
                </a:lnTo>
                <a:lnTo>
                  <a:pt x="8390" y="4501"/>
                </a:lnTo>
                <a:lnTo>
                  <a:pt x="8381" y="4501"/>
                </a:lnTo>
                <a:lnTo>
                  <a:pt x="8399" y="4492"/>
                </a:lnTo>
                <a:lnTo>
                  <a:pt x="8408" y="4492"/>
                </a:lnTo>
                <a:lnTo>
                  <a:pt x="8408" y="4483"/>
                </a:lnTo>
                <a:lnTo>
                  <a:pt x="8408" y="4475"/>
                </a:lnTo>
                <a:lnTo>
                  <a:pt x="8399" y="4475"/>
                </a:lnTo>
                <a:lnTo>
                  <a:pt x="8390" y="4475"/>
                </a:lnTo>
                <a:lnTo>
                  <a:pt x="8399" y="4466"/>
                </a:lnTo>
                <a:lnTo>
                  <a:pt x="8390" y="4466"/>
                </a:lnTo>
                <a:lnTo>
                  <a:pt x="8381" y="4466"/>
                </a:lnTo>
                <a:lnTo>
                  <a:pt x="8372" y="4466"/>
                </a:lnTo>
                <a:lnTo>
                  <a:pt x="8399" y="4457"/>
                </a:lnTo>
                <a:lnTo>
                  <a:pt x="8399" y="4448"/>
                </a:lnTo>
                <a:lnTo>
                  <a:pt x="8408" y="4448"/>
                </a:lnTo>
                <a:lnTo>
                  <a:pt x="8417" y="4439"/>
                </a:lnTo>
                <a:lnTo>
                  <a:pt x="8417" y="4430"/>
                </a:lnTo>
                <a:lnTo>
                  <a:pt x="8417" y="4422"/>
                </a:lnTo>
                <a:lnTo>
                  <a:pt x="8417" y="4413"/>
                </a:lnTo>
                <a:lnTo>
                  <a:pt x="8408" y="4413"/>
                </a:lnTo>
                <a:lnTo>
                  <a:pt x="8399" y="4404"/>
                </a:lnTo>
                <a:lnTo>
                  <a:pt x="8390" y="4404"/>
                </a:lnTo>
                <a:lnTo>
                  <a:pt x="8372" y="4404"/>
                </a:lnTo>
                <a:lnTo>
                  <a:pt x="8364" y="4404"/>
                </a:lnTo>
                <a:lnTo>
                  <a:pt x="8364" y="4413"/>
                </a:lnTo>
                <a:lnTo>
                  <a:pt x="8355" y="4413"/>
                </a:lnTo>
                <a:lnTo>
                  <a:pt x="8355" y="4404"/>
                </a:lnTo>
                <a:lnTo>
                  <a:pt x="8355" y="4395"/>
                </a:lnTo>
                <a:lnTo>
                  <a:pt x="8346" y="4404"/>
                </a:lnTo>
                <a:lnTo>
                  <a:pt x="8337" y="4404"/>
                </a:lnTo>
                <a:lnTo>
                  <a:pt x="8337" y="4413"/>
                </a:lnTo>
                <a:lnTo>
                  <a:pt x="8328" y="4413"/>
                </a:lnTo>
                <a:lnTo>
                  <a:pt x="8319" y="4422"/>
                </a:lnTo>
                <a:lnTo>
                  <a:pt x="8311" y="4422"/>
                </a:lnTo>
                <a:lnTo>
                  <a:pt x="8302" y="4422"/>
                </a:lnTo>
                <a:lnTo>
                  <a:pt x="8293" y="4430"/>
                </a:lnTo>
                <a:lnTo>
                  <a:pt x="8293" y="4439"/>
                </a:lnTo>
                <a:lnTo>
                  <a:pt x="8293" y="4430"/>
                </a:lnTo>
                <a:lnTo>
                  <a:pt x="8293" y="4422"/>
                </a:lnTo>
                <a:lnTo>
                  <a:pt x="8302" y="4413"/>
                </a:lnTo>
                <a:lnTo>
                  <a:pt x="8302" y="4404"/>
                </a:lnTo>
                <a:lnTo>
                  <a:pt x="8302" y="4395"/>
                </a:lnTo>
                <a:lnTo>
                  <a:pt x="8293" y="4395"/>
                </a:lnTo>
                <a:lnTo>
                  <a:pt x="8293" y="4413"/>
                </a:lnTo>
                <a:lnTo>
                  <a:pt x="8293" y="4404"/>
                </a:lnTo>
                <a:lnTo>
                  <a:pt x="8284" y="4404"/>
                </a:lnTo>
                <a:lnTo>
                  <a:pt x="8275" y="4404"/>
                </a:lnTo>
                <a:lnTo>
                  <a:pt x="8267" y="4404"/>
                </a:lnTo>
                <a:lnTo>
                  <a:pt x="8258" y="4395"/>
                </a:lnTo>
                <a:lnTo>
                  <a:pt x="8240" y="4404"/>
                </a:lnTo>
                <a:lnTo>
                  <a:pt x="8231" y="4404"/>
                </a:lnTo>
                <a:lnTo>
                  <a:pt x="8249" y="4395"/>
                </a:lnTo>
                <a:lnTo>
                  <a:pt x="8249" y="4386"/>
                </a:lnTo>
                <a:lnTo>
                  <a:pt x="8240" y="4386"/>
                </a:lnTo>
                <a:lnTo>
                  <a:pt x="8231" y="4386"/>
                </a:lnTo>
                <a:lnTo>
                  <a:pt x="8240" y="4378"/>
                </a:lnTo>
                <a:lnTo>
                  <a:pt x="8258" y="4369"/>
                </a:lnTo>
                <a:lnTo>
                  <a:pt x="8275" y="4360"/>
                </a:lnTo>
                <a:lnTo>
                  <a:pt x="8275" y="4351"/>
                </a:lnTo>
                <a:lnTo>
                  <a:pt x="8267" y="4360"/>
                </a:lnTo>
                <a:lnTo>
                  <a:pt x="8258" y="4360"/>
                </a:lnTo>
                <a:lnTo>
                  <a:pt x="8249" y="4351"/>
                </a:lnTo>
                <a:lnTo>
                  <a:pt x="8240" y="4351"/>
                </a:lnTo>
                <a:lnTo>
                  <a:pt x="8231" y="4360"/>
                </a:lnTo>
                <a:lnTo>
                  <a:pt x="8231" y="4351"/>
                </a:lnTo>
                <a:lnTo>
                  <a:pt x="8231" y="4342"/>
                </a:lnTo>
                <a:lnTo>
                  <a:pt x="8222" y="4342"/>
                </a:lnTo>
                <a:lnTo>
                  <a:pt x="8214" y="4351"/>
                </a:lnTo>
                <a:lnTo>
                  <a:pt x="8214" y="4360"/>
                </a:lnTo>
                <a:lnTo>
                  <a:pt x="8205" y="4369"/>
                </a:lnTo>
                <a:lnTo>
                  <a:pt x="8196" y="4369"/>
                </a:lnTo>
                <a:lnTo>
                  <a:pt x="8187" y="4386"/>
                </a:lnTo>
                <a:lnTo>
                  <a:pt x="8178" y="4386"/>
                </a:lnTo>
                <a:lnTo>
                  <a:pt x="8178" y="4378"/>
                </a:lnTo>
                <a:lnTo>
                  <a:pt x="8178" y="4369"/>
                </a:lnTo>
                <a:lnTo>
                  <a:pt x="8187" y="4369"/>
                </a:lnTo>
                <a:lnTo>
                  <a:pt x="8187" y="4360"/>
                </a:lnTo>
                <a:lnTo>
                  <a:pt x="8187" y="4351"/>
                </a:lnTo>
                <a:lnTo>
                  <a:pt x="8205" y="4333"/>
                </a:lnTo>
                <a:lnTo>
                  <a:pt x="8205" y="4325"/>
                </a:lnTo>
                <a:lnTo>
                  <a:pt x="8205" y="4316"/>
                </a:lnTo>
                <a:lnTo>
                  <a:pt x="8214" y="4316"/>
                </a:lnTo>
                <a:lnTo>
                  <a:pt x="8231" y="4298"/>
                </a:lnTo>
                <a:lnTo>
                  <a:pt x="8231" y="4289"/>
                </a:lnTo>
                <a:lnTo>
                  <a:pt x="8231" y="4280"/>
                </a:lnTo>
                <a:lnTo>
                  <a:pt x="8240" y="4272"/>
                </a:lnTo>
                <a:lnTo>
                  <a:pt x="8249" y="4263"/>
                </a:lnTo>
                <a:lnTo>
                  <a:pt x="8258" y="4254"/>
                </a:lnTo>
                <a:lnTo>
                  <a:pt x="8258" y="4245"/>
                </a:lnTo>
                <a:lnTo>
                  <a:pt x="8258" y="4236"/>
                </a:lnTo>
                <a:lnTo>
                  <a:pt x="8249" y="4236"/>
                </a:lnTo>
                <a:lnTo>
                  <a:pt x="8240" y="4236"/>
                </a:lnTo>
                <a:lnTo>
                  <a:pt x="8240" y="4227"/>
                </a:lnTo>
                <a:lnTo>
                  <a:pt x="8249" y="4219"/>
                </a:lnTo>
                <a:lnTo>
                  <a:pt x="8258" y="4219"/>
                </a:lnTo>
                <a:lnTo>
                  <a:pt x="8267" y="4219"/>
                </a:lnTo>
                <a:lnTo>
                  <a:pt x="8275" y="4219"/>
                </a:lnTo>
                <a:lnTo>
                  <a:pt x="8275" y="4210"/>
                </a:lnTo>
                <a:close/>
                <a:moveTo>
                  <a:pt x="8293" y="4166"/>
                </a:moveTo>
                <a:lnTo>
                  <a:pt x="8293" y="4157"/>
                </a:lnTo>
                <a:lnTo>
                  <a:pt x="8284" y="4166"/>
                </a:lnTo>
                <a:close/>
                <a:moveTo>
                  <a:pt x="8267" y="4280"/>
                </a:moveTo>
                <a:lnTo>
                  <a:pt x="8275" y="4280"/>
                </a:lnTo>
                <a:lnTo>
                  <a:pt x="8284" y="4280"/>
                </a:lnTo>
                <a:lnTo>
                  <a:pt x="8284" y="4272"/>
                </a:lnTo>
                <a:lnTo>
                  <a:pt x="8275" y="4272"/>
                </a:lnTo>
                <a:close/>
                <a:moveTo>
                  <a:pt x="4411" y="2506"/>
                </a:moveTo>
                <a:lnTo>
                  <a:pt x="4411" y="2515"/>
                </a:lnTo>
                <a:lnTo>
                  <a:pt x="4420" y="2524"/>
                </a:lnTo>
                <a:lnTo>
                  <a:pt x="4420" y="2533"/>
                </a:lnTo>
                <a:lnTo>
                  <a:pt x="4429" y="2524"/>
                </a:lnTo>
                <a:lnTo>
                  <a:pt x="4429" y="2515"/>
                </a:lnTo>
                <a:lnTo>
                  <a:pt x="4420" y="2515"/>
                </a:lnTo>
                <a:close/>
                <a:moveTo>
                  <a:pt x="8337" y="2136"/>
                </a:moveTo>
                <a:lnTo>
                  <a:pt x="8328" y="2136"/>
                </a:lnTo>
                <a:lnTo>
                  <a:pt x="8319" y="2162"/>
                </a:lnTo>
                <a:lnTo>
                  <a:pt x="8328" y="2171"/>
                </a:lnTo>
                <a:lnTo>
                  <a:pt x="8328" y="2180"/>
                </a:lnTo>
                <a:lnTo>
                  <a:pt x="8337" y="2180"/>
                </a:lnTo>
                <a:lnTo>
                  <a:pt x="8355" y="2180"/>
                </a:lnTo>
                <a:lnTo>
                  <a:pt x="8381" y="2180"/>
                </a:lnTo>
                <a:lnTo>
                  <a:pt x="8390" y="2189"/>
                </a:lnTo>
                <a:lnTo>
                  <a:pt x="8399" y="2189"/>
                </a:lnTo>
                <a:lnTo>
                  <a:pt x="8408" y="2189"/>
                </a:lnTo>
                <a:lnTo>
                  <a:pt x="8408" y="2198"/>
                </a:lnTo>
                <a:lnTo>
                  <a:pt x="8417" y="2198"/>
                </a:lnTo>
                <a:lnTo>
                  <a:pt x="8399" y="2198"/>
                </a:lnTo>
                <a:lnTo>
                  <a:pt x="8381" y="2198"/>
                </a:lnTo>
                <a:lnTo>
                  <a:pt x="8372" y="2206"/>
                </a:lnTo>
                <a:lnTo>
                  <a:pt x="8381" y="2206"/>
                </a:lnTo>
                <a:lnTo>
                  <a:pt x="8381" y="2215"/>
                </a:lnTo>
                <a:lnTo>
                  <a:pt x="8399" y="2215"/>
                </a:lnTo>
                <a:lnTo>
                  <a:pt x="8408" y="2224"/>
                </a:lnTo>
                <a:lnTo>
                  <a:pt x="8417" y="2224"/>
                </a:lnTo>
                <a:lnTo>
                  <a:pt x="8461" y="2215"/>
                </a:lnTo>
                <a:lnTo>
                  <a:pt x="8478" y="2206"/>
                </a:lnTo>
                <a:lnTo>
                  <a:pt x="8531" y="2198"/>
                </a:lnTo>
                <a:lnTo>
                  <a:pt x="8540" y="2189"/>
                </a:lnTo>
                <a:lnTo>
                  <a:pt x="8540" y="2180"/>
                </a:lnTo>
                <a:lnTo>
                  <a:pt x="8540" y="2171"/>
                </a:lnTo>
                <a:lnTo>
                  <a:pt x="8531" y="2171"/>
                </a:lnTo>
                <a:lnTo>
                  <a:pt x="8540" y="2162"/>
                </a:lnTo>
                <a:lnTo>
                  <a:pt x="8531" y="2153"/>
                </a:lnTo>
                <a:lnTo>
                  <a:pt x="8505" y="2145"/>
                </a:lnTo>
                <a:lnTo>
                  <a:pt x="8478" y="2136"/>
                </a:lnTo>
                <a:lnTo>
                  <a:pt x="8452" y="2109"/>
                </a:lnTo>
                <a:lnTo>
                  <a:pt x="8443" y="2101"/>
                </a:lnTo>
                <a:lnTo>
                  <a:pt x="8434" y="2101"/>
                </a:lnTo>
                <a:lnTo>
                  <a:pt x="8390" y="2092"/>
                </a:lnTo>
                <a:lnTo>
                  <a:pt x="8364" y="2083"/>
                </a:lnTo>
                <a:lnTo>
                  <a:pt x="8337" y="2092"/>
                </a:lnTo>
                <a:lnTo>
                  <a:pt x="8328" y="2101"/>
                </a:lnTo>
                <a:lnTo>
                  <a:pt x="8328" y="2109"/>
                </a:lnTo>
                <a:lnTo>
                  <a:pt x="8328" y="2118"/>
                </a:lnTo>
                <a:lnTo>
                  <a:pt x="8337" y="2127"/>
                </a:lnTo>
                <a:lnTo>
                  <a:pt x="8364" y="2136"/>
                </a:lnTo>
                <a:close/>
                <a:moveTo>
                  <a:pt x="5505" y="3115"/>
                </a:moveTo>
                <a:lnTo>
                  <a:pt x="5514" y="3124"/>
                </a:lnTo>
                <a:lnTo>
                  <a:pt x="5523" y="3115"/>
                </a:lnTo>
                <a:lnTo>
                  <a:pt x="5514" y="3115"/>
                </a:lnTo>
                <a:close/>
                <a:moveTo>
                  <a:pt x="7878" y="3742"/>
                </a:moveTo>
                <a:lnTo>
                  <a:pt x="7870" y="3742"/>
                </a:lnTo>
                <a:lnTo>
                  <a:pt x="7861" y="3742"/>
                </a:lnTo>
                <a:lnTo>
                  <a:pt x="7861" y="3751"/>
                </a:lnTo>
                <a:lnTo>
                  <a:pt x="7878" y="3751"/>
                </a:lnTo>
                <a:close/>
                <a:moveTo>
                  <a:pt x="6511" y="4166"/>
                </a:moveTo>
                <a:lnTo>
                  <a:pt x="6520" y="4166"/>
                </a:lnTo>
                <a:lnTo>
                  <a:pt x="6529" y="4166"/>
                </a:lnTo>
                <a:lnTo>
                  <a:pt x="6529" y="4157"/>
                </a:lnTo>
                <a:lnTo>
                  <a:pt x="6529" y="4148"/>
                </a:lnTo>
                <a:lnTo>
                  <a:pt x="6502" y="4157"/>
                </a:lnTo>
                <a:lnTo>
                  <a:pt x="6511" y="4157"/>
                </a:lnTo>
                <a:close/>
                <a:moveTo>
                  <a:pt x="7746" y="7068"/>
                </a:moveTo>
                <a:lnTo>
                  <a:pt x="7737" y="7068"/>
                </a:lnTo>
                <a:lnTo>
                  <a:pt x="7746" y="7077"/>
                </a:lnTo>
                <a:lnTo>
                  <a:pt x="7755" y="7077"/>
                </a:lnTo>
                <a:close/>
                <a:moveTo>
                  <a:pt x="7587" y="6989"/>
                </a:moveTo>
                <a:lnTo>
                  <a:pt x="7578" y="6998"/>
                </a:lnTo>
                <a:lnTo>
                  <a:pt x="7587" y="6998"/>
                </a:lnTo>
                <a:close/>
                <a:moveTo>
                  <a:pt x="7640" y="7545"/>
                </a:moveTo>
                <a:lnTo>
                  <a:pt x="7649" y="7554"/>
                </a:lnTo>
                <a:lnTo>
                  <a:pt x="7658" y="7554"/>
                </a:lnTo>
                <a:lnTo>
                  <a:pt x="7667" y="7545"/>
                </a:lnTo>
                <a:lnTo>
                  <a:pt x="7667" y="7536"/>
                </a:lnTo>
                <a:lnTo>
                  <a:pt x="7658" y="7536"/>
                </a:lnTo>
                <a:lnTo>
                  <a:pt x="7649" y="7536"/>
                </a:lnTo>
                <a:lnTo>
                  <a:pt x="7649" y="7545"/>
                </a:lnTo>
                <a:lnTo>
                  <a:pt x="7640" y="7545"/>
                </a:lnTo>
                <a:lnTo>
                  <a:pt x="7640" y="7536"/>
                </a:lnTo>
                <a:lnTo>
                  <a:pt x="7631" y="7536"/>
                </a:lnTo>
                <a:lnTo>
                  <a:pt x="7631" y="7545"/>
                </a:lnTo>
                <a:lnTo>
                  <a:pt x="7623" y="7545"/>
                </a:lnTo>
                <a:close/>
                <a:moveTo>
                  <a:pt x="7614" y="7042"/>
                </a:moveTo>
                <a:lnTo>
                  <a:pt x="7605" y="7042"/>
                </a:lnTo>
                <a:lnTo>
                  <a:pt x="7596" y="7033"/>
                </a:lnTo>
                <a:lnTo>
                  <a:pt x="7587" y="7042"/>
                </a:lnTo>
                <a:lnTo>
                  <a:pt x="7605" y="7042"/>
                </a:lnTo>
                <a:close/>
                <a:moveTo>
                  <a:pt x="7561" y="7015"/>
                </a:moveTo>
                <a:lnTo>
                  <a:pt x="7552" y="7007"/>
                </a:lnTo>
                <a:lnTo>
                  <a:pt x="7543" y="7007"/>
                </a:lnTo>
                <a:lnTo>
                  <a:pt x="7534" y="7015"/>
                </a:lnTo>
                <a:lnTo>
                  <a:pt x="7543" y="7015"/>
                </a:lnTo>
                <a:lnTo>
                  <a:pt x="7552" y="7015"/>
                </a:lnTo>
                <a:close/>
                <a:moveTo>
                  <a:pt x="7561" y="7554"/>
                </a:moveTo>
                <a:lnTo>
                  <a:pt x="7561" y="7545"/>
                </a:lnTo>
                <a:lnTo>
                  <a:pt x="7552" y="7545"/>
                </a:lnTo>
                <a:lnTo>
                  <a:pt x="7552" y="7554"/>
                </a:lnTo>
                <a:close/>
                <a:moveTo>
                  <a:pt x="7623" y="6980"/>
                </a:moveTo>
                <a:lnTo>
                  <a:pt x="7623" y="6989"/>
                </a:lnTo>
                <a:lnTo>
                  <a:pt x="7631" y="6980"/>
                </a:lnTo>
                <a:close/>
                <a:moveTo>
                  <a:pt x="7605" y="5896"/>
                </a:moveTo>
                <a:lnTo>
                  <a:pt x="7596" y="5904"/>
                </a:lnTo>
                <a:lnTo>
                  <a:pt x="7587" y="5904"/>
                </a:lnTo>
                <a:lnTo>
                  <a:pt x="7587" y="5913"/>
                </a:lnTo>
                <a:lnTo>
                  <a:pt x="7596" y="5913"/>
                </a:lnTo>
                <a:lnTo>
                  <a:pt x="7596" y="5904"/>
                </a:lnTo>
                <a:close/>
                <a:moveTo>
                  <a:pt x="7596" y="6998"/>
                </a:moveTo>
                <a:lnTo>
                  <a:pt x="7605" y="6998"/>
                </a:lnTo>
                <a:close/>
                <a:moveTo>
                  <a:pt x="7614" y="6989"/>
                </a:moveTo>
                <a:lnTo>
                  <a:pt x="7605" y="6989"/>
                </a:lnTo>
                <a:close/>
                <a:moveTo>
                  <a:pt x="6837" y="6874"/>
                </a:moveTo>
                <a:lnTo>
                  <a:pt x="6846" y="6874"/>
                </a:lnTo>
                <a:lnTo>
                  <a:pt x="6855" y="6874"/>
                </a:lnTo>
                <a:lnTo>
                  <a:pt x="6873" y="6865"/>
                </a:lnTo>
                <a:lnTo>
                  <a:pt x="6890" y="6865"/>
                </a:lnTo>
                <a:lnTo>
                  <a:pt x="6899" y="6865"/>
                </a:lnTo>
                <a:lnTo>
                  <a:pt x="6908" y="6857"/>
                </a:lnTo>
                <a:lnTo>
                  <a:pt x="6908" y="6848"/>
                </a:lnTo>
                <a:lnTo>
                  <a:pt x="6899" y="6848"/>
                </a:lnTo>
                <a:lnTo>
                  <a:pt x="6890" y="6848"/>
                </a:lnTo>
                <a:lnTo>
                  <a:pt x="6881" y="6839"/>
                </a:lnTo>
                <a:lnTo>
                  <a:pt x="6873" y="6830"/>
                </a:lnTo>
                <a:lnTo>
                  <a:pt x="6864" y="6830"/>
                </a:lnTo>
                <a:lnTo>
                  <a:pt x="6855" y="6821"/>
                </a:lnTo>
                <a:lnTo>
                  <a:pt x="6846" y="6821"/>
                </a:lnTo>
                <a:lnTo>
                  <a:pt x="6829" y="6812"/>
                </a:lnTo>
                <a:lnTo>
                  <a:pt x="6820" y="6821"/>
                </a:lnTo>
                <a:lnTo>
                  <a:pt x="6802" y="6812"/>
                </a:lnTo>
                <a:lnTo>
                  <a:pt x="6793" y="6812"/>
                </a:lnTo>
                <a:lnTo>
                  <a:pt x="6784" y="6812"/>
                </a:lnTo>
                <a:lnTo>
                  <a:pt x="6793" y="6812"/>
                </a:lnTo>
                <a:lnTo>
                  <a:pt x="6802" y="6804"/>
                </a:lnTo>
                <a:lnTo>
                  <a:pt x="6793" y="6804"/>
                </a:lnTo>
                <a:lnTo>
                  <a:pt x="6793" y="6795"/>
                </a:lnTo>
                <a:lnTo>
                  <a:pt x="6802" y="6795"/>
                </a:lnTo>
                <a:lnTo>
                  <a:pt x="6802" y="6786"/>
                </a:lnTo>
                <a:lnTo>
                  <a:pt x="6793" y="6786"/>
                </a:lnTo>
                <a:lnTo>
                  <a:pt x="6776" y="6786"/>
                </a:lnTo>
                <a:lnTo>
                  <a:pt x="6767" y="6786"/>
                </a:lnTo>
                <a:lnTo>
                  <a:pt x="6749" y="6777"/>
                </a:lnTo>
                <a:lnTo>
                  <a:pt x="6740" y="6777"/>
                </a:lnTo>
                <a:lnTo>
                  <a:pt x="6731" y="6777"/>
                </a:lnTo>
                <a:lnTo>
                  <a:pt x="6723" y="6768"/>
                </a:lnTo>
                <a:lnTo>
                  <a:pt x="6714" y="6768"/>
                </a:lnTo>
                <a:lnTo>
                  <a:pt x="6705" y="6768"/>
                </a:lnTo>
                <a:lnTo>
                  <a:pt x="6714" y="6759"/>
                </a:lnTo>
                <a:lnTo>
                  <a:pt x="6705" y="6759"/>
                </a:lnTo>
                <a:lnTo>
                  <a:pt x="6687" y="6751"/>
                </a:lnTo>
                <a:lnTo>
                  <a:pt x="6679" y="6759"/>
                </a:lnTo>
                <a:lnTo>
                  <a:pt x="6679" y="6751"/>
                </a:lnTo>
                <a:lnTo>
                  <a:pt x="6670" y="6751"/>
                </a:lnTo>
                <a:lnTo>
                  <a:pt x="6679" y="6751"/>
                </a:lnTo>
                <a:lnTo>
                  <a:pt x="6687" y="6751"/>
                </a:lnTo>
                <a:lnTo>
                  <a:pt x="6687" y="6742"/>
                </a:lnTo>
                <a:lnTo>
                  <a:pt x="6679" y="6742"/>
                </a:lnTo>
                <a:lnTo>
                  <a:pt x="6670" y="6733"/>
                </a:lnTo>
                <a:lnTo>
                  <a:pt x="6661" y="6724"/>
                </a:lnTo>
                <a:lnTo>
                  <a:pt x="6652" y="6724"/>
                </a:lnTo>
                <a:lnTo>
                  <a:pt x="6661" y="6733"/>
                </a:lnTo>
                <a:lnTo>
                  <a:pt x="6652" y="6733"/>
                </a:lnTo>
                <a:lnTo>
                  <a:pt x="6634" y="6724"/>
                </a:lnTo>
                <a:lnTo>
                  <a:pt x="6626" y="6724"/>
                </a:lnTo>
                <a:lnTo>
                  <a:pt x="6617" y="6706"/>
                </a:lnTo>
                <a:lnTo>
                  <a:pt x="6573" y="6689"/>
                </a:lnTo>
                <a:lnTo>
                  <a:pt x="6564" y="6689"/>
                </a:lnTo>
                <a:lnTo>
                  <a:pt x="6555" y="6689"/>
                </a:lnTo>
                <a:lnTo>
                  <a:pt x="6537" y="6689"/>
                </a:lnTo>
                <a:lnTo>
                  <a:pt x="6529" y="6689"/>
                </a:lnTo>
                <a:lnTo>
                  <a:pt x="6529" y="6680"/>
                </a:lnTo>
                <a:lnTo>
                  <a:pt x="6520" y="6680"/>
                </a:lnTo>
                <a:lnTo>
                  <a:pt x="6511" y="6671"/>
                </a:lnTo>
                <a:lnTo>
                  <a:pt x="6502" y="6662"/>
                </a:lnTo>
                <a:lnTo>
                  <a:pt x="6484" y="6654"/>
                </a:lnTo>
                <a:lnTo>
                  <a:pt x="6493" y="6654"/>
                </a:lnTo>
                <a:lnTo>
                  <a:pt x="6484" y="6654"/>
                </a:lnTo>
                <a:lnTo>
                  <a:pt x="6476" y="6654"/>
                </a:lnTo>
                <a:lnTo>
                  <a:pt x="6476" y="6645"/>
                </a:lnTo>
                <a:lnTo>
                  <a:pt x="6467" y="6645"/>
                </a:lnTo>
                <a:lnTo>
                  <a:pt x="6458" y="6645"/>
                </a:lnTo>
                <a:lnTo>
                  <a:pt x="6449" y="6645"/>
                </a:lnTo>
                <a:lnTo>
                  <a:pt x="6440" y="6645"/>
                </a:lnTo>
                <a:lnTo>
                  <a:pt x="6440" y="6636"/>
                </a:lnTo>
                <a:lnTo>
                  <a:pt x="6432" y="6636"/>
                </a:lnTo>
                <a:lnTo>
                  <a:pt x="6405" y="6636"/>
                </a:lnTo>
                <a:lnTo>
                  <a:pt x="6396" y="6636"/>
                </a:lnTo>
                <a:lnTo>
                  <a:pt x="6387" y="6636"/>
                </a:lnTo>
                <a:lnTo>
                  <a:pt x="6387" y="6627"/>
                </a:lnTo>
                <a:lnTo>
                  <a:pt x="6379" y="6627"/>
                </a:lnTo>
                <a:lnTo>
                  <a:pt x="6361" y="6636"/>
                </a:lnTo>
                <a:lnTo>
                  <a:pt x="6343" y="6627"/>
                </a:lnTo>
                <a:lnTo>
                  <a:pt x="6326" y="6627"/>
                </a:lnTo>
                <a:lnTo>
                  <a:pt x="6308" y="6627"/>
                </a:lnTo>
                <a:lnTo>
                  <a:pt x="6290" y="6636"/>
                </a:lnTo>
                <a:lnTo>
                  <a:pt x="6282" y="6636"/>
                </a:lnTo>
                <a:lnTo>
                  <a:pt x="6246" y="6645"/>
                </a:lnTo>
                <a:lnTo>
                  <a:pt x="6237" y="6645"/>
                </a:lnTo>
                <a:lnTo>
                  <a:pt x="6176" y="6662"/>
                </a:lnTo>
                <a:lnTo>
                  <a:pt x="6176" y="6671"/>
                </a:lnTo>
                <a:lnTo>
                  <a:pt x="6158" y="6680"/>
                </a:lnTo>
                <a:lnTo>
                  <a:pt x="6158" y="6689"/>
                </a:lnTo>
                <a:lnTo>
                  <a:pt x="6158" y="6698"/>
                </a:lnTo>
                <a:lnTo>
                  <a:pt x="6158" y="6715"/>
                </a:lnTo>
                <a:lnTo>
                  <a:pt x="6149" y="6715"/>
                </a:lnTo>
                <a:lnTo>
                  <a:pt x="6140" y="6715"/>
                </a:lnTo>
                <a:lnTo>
                  <a:pt x="6123" y="6724"/>
                </a:lnTo>
                <a:lnTo>
                  <a:pt x="6114" y="6733"/>
                </a:lnTo>
                <a:lnTo>
                  <a:pt x="6123" y="6733"/>
                </a:lnTo>
                <a:lnTo>
                  <a:pt x="6132" y="6724"/>
                </a:lnTo>
                <a:lnTo>
                  <a:pt x="6140" y="6724"/>
                </a:lnTo>
                <a:lnTo>
                  <a:pt x="6149" y="6724"/>
                </a:lnTo>
                <a:lnTo>
                  <a:pt x="6149" y="6733"/>
                </a:lnTo>
                <a:lnTo>
                  <a:pt x="6167" y="6724"/>
                </a:lnTo>
                <a:lnTo>
                  <a:pt x="6176" y="6724"/>
                </a:lnTo>
                <a:lnTo>
                  <a:pt x="6184" y="6724"/>
                </a:lnTo>
                <a:lnTo>
                  <a:pt x="6184" y="6715"/>
                </a:lnTo>
                <a:lnTo>
                  <a:pt x="6184" y="6706"/>
                </a:lnTo>
                <a:lnTo>
                  <a:pt x="6193" y="6706"/>
                </a:lnTo>
                <a:lnTo>
                  <a:pt x="6202" y="6706"/>
                </a:lnTo>
                <a:lnTo>
                  <a:pt x="6211" y="6706"/>
                </a:lnTo>
                <a:lnTo>
                  <a:pt x="6211" y="6698"/>
                </a:lnTo>
                <a:lnTo>
                  <a:pt x="6220" y="6698"/>
                </a:lnTo>
                <a:lnTo>
                  <a:pt x="6220" y="6706"/>
                </a:lnTo>
                <a:lnTo>
                  <a:pt x="6229" y="6698"/>
                </a:lnTo>
                <a:lnTo>
                  <a:pt x="6237" y="6698"/>
                </a:lnTo>
                <a:lnTo>
                  <a:pt x="6246" y="6689"/>
                </a:lnTo>
                <a:lnTo>
                  <a:pt x="6255" y="6680"/>
                </a:lnTo>
                <a:lnTo>
                  <a:pt x="6264" y="6671"/>
                </a:lnTo>
                <a:lnTo>
                  <a:pt x="6273" y="6671"/>
                </a:lnTo>
                <a:lnTo>
                  <a:pt x="6273" y="6662"/>
                </a:lnTo>
                <a:lnTo>
                  <a:pt x="6334" y="6662"/>
                </a:lnTo>
                <a:lnTo>
                  <a:pt x="6343" y="6662"/>
                </a:lnTo>
                <a:lnTo>
                  <a:pt x="6343" y="6671"/>
                </a:lnTo>
                <a:lnTo>
                  <a:pt x="6352" y="6671"/>
                </a:lnTo>
                <a:lnTo>
                  <a:pt x="6352" y="6680"/>
                </a:lnTo>
                <a:lnTo>
                  <a:pt x="6334" y="6689"/>
                </a:lnTo>
                <a:lnTo>
                  <a:pt x="6326" y="6689"/>
                </a:lnTo>
                <a:lnTo>
                  <a:pt x="6334" y="6698"/>
                </a:lnTo>
                <a:lnTo>
                  <a:pt x="6343" y="6698"/>
                </a:lnTo>
                <a:lnTo>
                  <a:pt x="6343" y="6706"/>
                </a:lnTo>
                <a:lnTo>
                  <a:pt x="6370" y="6706"/>
                </a:lnTo>
                <a:lnTo>
                  <a:pt x="6379" y="6706"/>
                </a:lnTo>
                <a:lnTo>
                  <a:pt x="6387" y="6706"/>
                </a:lnTo>
                <a:lnTo>
                  <a:pt x="6387" y="6698"/>
                </a:lnTo>
                <a:lnTo>
                  <a:pt x="6396" y="6698"/>
                </a:lnTo>
                <a:lnTo>
                  <a:pt x="6396" y="6706"/>
                </a:lnTo>
                <a:lnTo>
                  <a:pt x="6405" y="6715"/>
                </a:lnTo>
                <a:lnTo>
                  <a:pt x="6440" y="6715"/>
                </a:lnTo>
                <a:lnTo>
                  <a:pt x="6440" y="6706"/>
                </a:lnTo>
                <a:lnTo>
                  <a:pt x="6449" y="6715"/>
                </a:lnTo>
                <a:lnTo>
                  <a:pt x="6458" y="6724"/>
                </a:lnTo>
                <a:lnTo>
                  <a:pt x="6467" y="6733"/>
                </a:lnTo>
                <a:lnTo>
                  <a:pt x="6484" y="6733"/>
                </a:lnTo>
                <a:lnTo>
                  <a:pt x="6529" y="6751"/>
                </a:lnTo>
                <a:lnTo>
                  <a:pt x="6537" y="6751"/>
                </a:lnTo>
                <a:lnTo>
                  <a:pt x="6564" y="6751"/>
                </a:lnTo>
                <a:lnTo>
                  <a:pt x="6573" y="6751"/>
                </a:lnTo>
                <a:lnTo>
                  <a:pt x="6581" y="6751"/>
                </a:lnTo>
                <a:lnTo>
                  <a:pt x="6581" y="6759"/>
                </a:lnTo>
                <a:lnTo>
                  <a:pt x="6581" y="6768"/>
                </a:lnTo>
                <a:lnTo>
                  <a:pt x="6590" y="6786"/>
                </a:lnTo>
                <a:lnTo>
                  <a:pt x="6590" y="6795"/>
                </a:lnTo>
                <a:lnTo>
                  <a:pt x="6599" y="6804"/>
                </a:lnTo>
                <a:lnTo>
                  <a:pt x="6617" y="6812"/>
                </a:lnTo>
                <a:lnTo>
                  <a:pt x="6626" y="6812"/>
                </a:lnTo>
                <a:lnTo>
                  <a:pt x="6634" y="6812"/>
                </a:lnTo>
                <a:lnTo>
                  <a:pt x="6652" y="6821"/>
                </a:lnTo>
                <a:lnTo>
                  <a:pt x="6661" y="6821"/>
                </a:lnTo>
                <a:lnTo>
                  <a:pt x="6670" y="6821"/>
                </a:lnTo>
                <a:lnTo>
                  <a:pt x="6679" y="6821"/>
                </a:lnTo>
                <a:lnTo>
                  <a:pt x="6687" y="6830"/>
                </a:lnTo>
                <a:lnTo>
                  <a:pt x="6687" y="6839"/>
                </a:lnTo>
                <a:lnTo>
                  <a:pt x="6687" y="6848"/>
                </a:lnTo>
                <a:lnTo>
                  <a:pt x="6679" y="6848"/>
                </a:lnTo>
                <a:lnTo>
                  <a:pt x="6661" y="6865"/>
                </a:lnTo>
                <a:lnTo>
                  <a:pt x="6643" y="6883"/>
                </a:lnTo>
                <a:lnTo>
                  <a:pt x="6661" y="6883"/>
                </a:lnTo>
                <a:lnTo>
                  <a:pt x="6679" y="6874"/>
                </a:lnTo>
                <a:lnTo>
                  <a:pt x="6696" y="6874"/>
                </a:lnTo>
                <a:lnTo>
                  <a:pt x="6705" y="6874"/>
                </a:lnTo>
                <a:lnTo>
                  <a:pt x="6714" y="6874"/>
                </a:lnTo>
                <a:lnTo>
                  <a:pt x="6731" y="6874"/>
                </a:lnTo>
                <a:lnTo>
                  <a:pt x="6749" y="6874"/>
                </a:lnTo>
                <a:lnTo>
                  <a:pt x="6758" y="6874"/>
                </a:lnTo>
                <a:lnTo>
                  <a:pt x="6784" y="6874"/>
                </a:lnTo>
                <a:lnTo>
                  <a:pt x="6793" y="6874"/>
                </a:lnTo>
                <a:lnTo>
                  <a:pt x="6802" y="6883"/>
                </a:lnTo>
                <a:lnTo>
                  <a:pt x="6820" y="6874"/>
                </a:lnTo>
                <a:lnTo>
                  <a:pt x="6829" y="6874"/>
                </a:lnTo>
                <a:lnTo>
                  <a:pt x="6837" y="6865"/>
                </a:lnTo>
                <a:close/>
                <a:moveTo>
                  <a:pt x="7287" y="7457"/>
                </a:moveTo>
                <a:lnTo>
                  <a:pt x="7278" y="7448"/>
                </a:lnTo>
                <a:lnTo>
                  <a:pt x="7278" y="7439"/>
                </a:lnTo>
                <a:lnTo>
                  <a:pt x="7270" y="7439"/>
                </a:lnTo>
                <a:lnTo>
                  <a:pt x="7278" y="7448"/>
                </a:lnTo>
                <a:lnTo>
                  <a:pt x="7287" y="7457"/>
                </a:lnTo>
                <a:lnTo>
                  <a:pt x="7296" y="7466"/>
                </a:lnTo>
                <a:lnTo>
                  <a:pt x="7305" y="7466"/>
                </a:lnTo>
                <a:lnTo>
                  <a:pt x="7296" y="7457"/>
                </a:lnTo>
                <a:close/>
                <a:moveTo>
                  <a:pt x="7217" y="7439"/>
                </a:moveTo>
                <a:lnTo>
                  <a:pt x="7217" y="7430"/>
                </a:lnTo>
                <a:lnTo>
                  <a:pt x="7208" y="7421"/>
                </a:lnTo>
                <a:lnTo>
                  <a:pt x="7208" y="7430"/>
                </a:lnTo>
                <a:close/>
                <a:moveTo>
                  <a:pt x="6723" y="7024"/>
                </a:moveTo>
                <a:lnTo>
                  <a:pt x="6723" y="7033"/>
                </a:lnTo>
                <a:lnTo>
                  <a:pt x="6731" y="7033"/>
                </a:lnTo>
                <a:lnTo>
                  <a:pt x="6740" y="7033"/>
                </a:lnTo>
                <a:lnTo>
                  <a:pt x="6749" y="7033"/>
                </a:lnTo>
                <a:lnTo>
                  <a:pt x="6758" y="7024"/>
                </a:lnTo>
                <a:lnTo>
                  <a:pt x="6749" y="7007"/>
                </a:lnTo>
                <a:lnTo>
                  <a:pt x="6723" y="7007"/>
                </a:lnTo>
                <a:lnTo>
                  <a:pt x="6714" y="6998"/>
                </a:lnTo>
                <a:lnTo>
                  <a:pt x="6705" y="6989"/>
                </a:lnTo>
                <a:lnTo>
                  <a:pt x="6696" y="6989"/>
                </a:lnTo>
                <a:lnTo>
                  <a:pt x="6687" y="6989"/>
                </a:lnTo>
                <a:lnTo>
                  <a:pt x="6679" y="6989"/>
                </a:lnTo>
                <a:lnTo>
                  <a:pt x="6670" y="6989"/>
                </a:lnTo>
                <a:lnTo>
                  <a:pt x="6661" y="6989"/>
                </a:lnTo>
                <a:lnTo>
                  <a:pt x="6634" y="6980"/>
                </a:lnTo>
                <a:lnTo>
                  <a:pt x="6626" y="6980"/>
                </a:lnTo>
                <a:lnTo>
                  <a:pt x="6626" y="6989"/>
                </a:lnTo>
                <a:lnTo>
                  <a:pt x="6617" y="6989"/>
                </a:lnTo>
                <a:lnTo>
                  <a:pt x="6608" y="6989"/>
                </a:lnTo>
                <a:lnTo>
                  <a:pt x="6599" y="6998"/>
                </a:lnTo>
                <a:lnTo>
                  <a:pt x="6599" y="7007"/>
                </a:lnTo>
                <a:lnTo>
                  <a:pt x="6617" y="7007"/>
                </a:lnTo>
                <a:lnTo>
                  <a:pt x="6626" y="7015"/>
                </a:lnTo>
                <a:lnTo>
                  <a:pt x="6634" y="7024"/>
                </a:lnTo>
                <a:lnTo>
                  <a:pt x="6643" y="7033"/>
                </a:lnTo>
                <a:lnTo>
                  <a:pt x="6652" y="7033"/>
                </a:lnTo>
                <a:lnTo>
                  <a:pt x="6661" y="7033"/>
                </a:lnTo>
                <a:lnTo>
                  <a:pt x="6670" y="7033"/>
                </a:lnTo>
                <a:lnTo>
                  <a:pt x="6679" y="7042"/>
                </a:lnTo>
                <a:lnTo>
                  <a:pt x="6687" y="7033"/>
                </a:lnTo>
                <a:lnTo>
                  <a:pt x="6696" y="7033"/>
                </a:lnTo>
                <a:lnTo>
                  <a:pt x="6705" y="7033"/>
                </a:lnTo>
                <a:lnTo>
                  <a:pt x="6705" y="7024"/>
                </a:lnTo>
                <a:lnTo>
                  <a:pt x="6714" y="7024"/>
                </a:lnTo>
                <a:close/>
                <a:moveTo>
                  <a:pt x="7490" y="4872"/>
                </a:moveTo>
                <a:lnTo>
                  <a:pt x="7481" y="4881"/>
                </a:lnTo>
                <a:lnTo>
                  <a:pt x="7481" y="4889"/>
                </a:lnTo>
                <a:lnTo>
                  <a:pt x="7490" y="4881"/>
                </a:lnTo>
                <a:close/>
                <a:moveTo>
                  <a:pt x="7455" y="4845"/>
                </a:moveTo>
                <a:lnTo>
                  <a:pt x="7455" y="4836"/>
                </a:lnTo>
                <a:lnTo>
                  <a:pt x="7446" y="4836"/>
                </a:lnTo>
                <a:lnTo>
                  <a:pt x="7437" y="4854"/>
                </a:lnTo>
                <a:lnTo>
                  <a:pt x="7446" y="4845"/>
                </a:lnTo>
                <a:close/>
                <a:moveTo>
                  <a:pt x="7305" y="7007"/>
                </a:moveTo>
                <a:lnTo>
                  <a:pt x="7314" y="7007"/>
                </a:lnTo>
                <a:lnTo>
                  <a:pt x="7314" y="6998"/>
                </a:lnTo>
                <a:lnTo>
                  <a:pt x="7323" y="6989"/>
                </a:lnTo>
                <a:lnTo>
                  <a:pt x="7331" y="6980"/>
                </a:lnTo>
                <a:lnTo>
                  <a:pt x="7331" y="6971"/>
                </a:lnTo>
                <a:lnTo>
                  <a:pt x="7323" y="6971"/>
                </a:lnTo>
                <a:lnTo>
                  <a:pt x="7305" y="6954"/>
                </a:lnTo>
                <a:lnTo>
                  <a:pt x="7296" y="6945"/>
                </a:lnTo>
                <a:lnTo>
                  <a:pt x="7287" y="6945"/>
                </a:lnTo>
                <a:lnTo>
                  <a:pt x="7270" y="6945"/>
                </a:lnTo>
                <a:lnTo>
                  <a:pt x="7261" y="6945"/>
                </a:lnTo>
                <a:lnTo>
                  <a:pt x="7261" y="6936"/>
                </a:lnTo>
                <a:lnTo>
                  <a:pt x="7252" y="6936"/>
                </a:lnTo>
                <a:lnTo>
                  <a:pt x="7243" y="6936"/>
                </a:lnTo>
                <a:lnTo>
                  <a:pt x="7243" y="6927"/>
                </a:lnTo>
                <a:lnTo>
                  <a:pt x="7261" y="6927"/>
                </a:lnTo>
                <a:lnTo>
                  <a:pt x="7270" y="6927"/>
                </a:lnTo>
                <a:lnTo>
                  <a:pt x="7261" y="6918"/>
                </a:lnTo>
                <a:lnTo>
                  <a:pt x="7234" y="6927"/>
                </a:lnTo>
                <a:lnTo>
                  <a:pt x="7226" y="6918"/>
                </a:lnTo>
                <a:lnTo>
                  <a:pt x="7217" y="6909"/>
                </a:lnTo>
                <a:lnTo>
                  <a:pt x="7217" y="6901"/>
                </a:lnTo>
                <a:lnTo>
                  <a:pt x="7217" y="6892"/>
                </a:lnTo>
                <a:lnTo>
                  <a:pt x="7208" y="6892"/>
                </a:lnTo>
                <a:lnTo>
                  <a:pt x="7199" y="6901"/>
                </a:lnTo>
                <a:lnTo>
                  <a:pt x="7190" y="6892"/>
                </a:lnTo>
                <a:lnTo>
                  <a:pt x="7181" y="6892"/>
                </a:lnTo>
                <a:lnTo>
                  <a:pt x="7173" y="6883"/>
                </a:lnTo>
                <a:lnTo>
                  <a:pt x="7164" y="6892"/>
                </a:lnTo>
                <a:lnTo>
                  <a:pt x="7164" y="6883"/>
                </a:lnTo>
                <a:lnTo>
                  <a:pt x="7155" y="6883"/>
                </a:lnTo>
                <a:lnTo>
                  <a:pt x="7146" y="6874"/>
                </a:lnTo>
                <a:lnTo>
                  <a:pt x="7128" y="6883"/>
                </a:lnTo>
                <a:lnTo>
                  <a:pt x="7120" y="6883"/>
                </a:lnTo>
                <a:lnTo>
                  <a:pt x="7102" y="6874"/>
                </a:lnTo>
                <a:lnTo>
                  <a:pt x="7093" y="6883"/>
                </a:lnTo>
                <a:lnTo>
                  <a:pt x="7084" y="6883"/>
                </a:lnTo>
                <a:lnTo>
                  <a:pt x="7084" y="6892"/>
                </a:lnTo>
                <a:lnTo>
                  <a:pt x="7076" y="6892"/>
                </a:lnTo>
                <a:lnTo>
                  <a:pt x="7067" y="6892"/>
                </a:lnTo>
                <a:lnTo>
                  <a:pt x="7049" y="6892"/>
                </a:lnTo>
                <a:lnTo>
                  <a:pt x="7031" y="6883"/>
                </a:lnTo>
                <a:lnTo>
                  <a:pt x="7023" y="6874"/>
                </a:lnTo>
                <a:lnTo>
                  <a:pt x="7005" y="6874"/>
                </a:lnTo>
                <a:lnTo>
                  <a:pt x="6987" y="6874"/>
                </a:lnTo>
                <a:lnTo>
                  <a:pt x="6978" y="6883"/>
                </a:lnTo>
                <a:lnTo>
                  <a:pt x="6970" y="6883"/>
                </a:lnTo>
                <a:lnTo>
                  <a:pt x="6961" y="6883"/>
                </a:lnTo>
                <a:lnTo>
                  <a:pt x="6961" y="6892"/>
                </a:lnTo>
                <a:lnTo>
                  <a:pt x="6961" y="6901"/>
                </a:lnTo>
                <a:lnTo>
                  <a:pt x="6970" y="6901"/>
                </a:lnTo>
                <a:lnTo>
                  <a:pt x="6987" y="6901"/>
                </a:lnTo>
                <a:lnTo>
                  <a:pt x="7005" y="6909"/>
                </a:lnTo>
                <a:lnTo>
                  <a:pt x="7014" y="6909"/>
                </a:lnTo>
                <a:lnTo>
                  <a:pt x="7014" y="6918"/>
                </a:lnTo>
                <a:lnTo>
                  <a:pt x="7005" y="6927"/>
                </a:lnTo>
                <a:lnTo>
                  <a:pt x="7014" y="6936"/>
                </a:lnTo>
                <a:lnTo>
                  <a:pt x="7005" y="6945"/>
                </a:lnTo>
                <a:lnTo>
                  <a:pt x="7014" y="6954"/>
                </a:lnTo>
                <a:lnTo>
                  <a:pt x="7031" y="6962"/>
                </a:lnTo>
                <a:lnTo>
                  <a:pt x="7040" y="6971"/>
                </a:lnTo>
                <a:lnTo>
                  <a:pt x="7040" y="6980"/>
                </a:lnTo>
                <a:lnTo>
                  <a:pt x="7031" y="6980"/>
                </a:lnTo>
                <a:lnTo>
                  <a:pt x="7023" y="6980"/>
                </a:lnTo>
                <a:lnTo>
                  <a:pt x="7014" y="6980"/>
                </a:lnTo>
                <a:lnTo>
                  <a:pt x="7014" y="6989"/>
                </a:lnTo>
                <a:lnTo>
                  <a:pt x="7005" y="6989"/>
                </a:lnTo>
                <a:lnTo>
                  <a:pt x="6996" y="6989"/>
                </a:lnTo>
                <a:lnTo>
                  <a:pt x="6952" y="6980"/>
                </a:lnTo>
                <a:lnTo>
                  <a:pt x="6943" y="6980"/>
                </a:lnTo>
                <a:lnTo>
                  <a:pt x="6926" y="6980"/>
                </a:lnTo>
                <a:lnTo>
                  <a:pt x="6917" y="6980"/>
                </a:lnTo>
                <a:lnTo>
                  <a:pt x="6908" y="6971"/>
                </a:lnTo>
                <a:lnTo>
                  <a:pt x="6899" y="6971"/>
                </a:lnTo>
                <a:lnTo>
                  <a:pt x="6890" y="6971"/>
                </a:lnTo>
                <a:lnTo>
                  <a:pt x="6881" y="6989"/>
                </a:lnTo>
                <a:lnTo>
                  <a:pt x="6890" y="6998"/>
                </a:lnTo>
                <a:lnTo>
                  <a:pt x="6908" y="6998"/>
                </a:lnTo>
                <a:lnTo>
                  <a:pt x="6908" y="7007"/>
                </a:lnTo>
                <a:lnTo>
                  <a:pt x="6917" y="7015"/>
                </a:lnTo>
                <a:lnTo>
                  <a:pt x="6926" y="7015"/>
                </a:lnTo>
                <a:lnTo>
                  <a:pt x="6934" y="7015"/>
                </a:lnTo>
                <a:lnTo>
                  <a:pt x="6934" y="7007"/>
                </a:lnTo>
                <a:lnTo>
                  <a:pt x="6943" y="7007"/>
                </a:lnTo>
                <a:lnTo>
                  <a:pt x="6952" y="7007"/>
                </a:lnTo>
                <a:lnTo>
                  <a:pt x="6961" y="7007"/>
                </a:lnTo>
                <a:lnTo>
                  <a:pt x="6970" y="7007"/>
                </a:lnTo>
                <a:lnTo>
                  <a:pt x="6978" y="7007"/>
                </a:lnTo>
                <a:lnTo>
                  <a:pt x="7005" y="7007"/>
                </a:lnTo>
                <a:lnTo>
                  <a:pt x="7014" y="7007"/>
                </a:lnTo>
                <a:lnTo>
                  <a:pt x="7023" y="7007"/>
                </a:lnTo>
                <a:lnTo>
                  <a:pt x="7031" y="7007"/>
                </a:lnTo>
                <a:lnTo>
                  <a:pt x="7058" y="7007"/>
                </a:lnTo>
                <a:lnTo>
                  <a:pt x="7067" y="7007"/>
                </a:lnTo>
                <a:lnTo>
                  <a:pt x="7076" y="7015"/>
                </a:lnTo>
                <a:lnTo>
                  <a:pt x="7084" y="7015"/>
                </a:lnTo>
                <a:lnTo>
                  <a:pt x="7084" y="7024"/>
                </a:lnTo>
                <a:lnTo>
                  <a:pt x="7093" y="7024"/>
                </a:lnTo>
                <a:lnTo>
                  <a:pt x="7093" y="7033"/>
                </a:lnTo>
                <a:lnTo>
                  <a:pt x="7093" y="7042"/>
                </a:lnTo>
                <a:lnTo>
                  <a:pt x="7102" y="7042"/>
                </a:lnTo>
                <a:lnTo>
                  <a:pt x="7102" y="7051"/>
                </a:lnTo>
                <a:lnTo>
                  <a:pt x="7111" y="7051"/>
                </a:lnTo>
                <a:lnTo>
                  <a:pt x="7111" y="7042"/>
                </a:lnTo>
                <a:lnTo>
                  <a:pt x="7120" y="7033"/>
                </a:lnTo>
                <a:lnTo>
                  <a:pt x="7128" y="7015"/>
                </a:lnTo>
                <a:lnTo>
                  <a:pt x="7128" y="7007"/>
                </a:lnTo>
                <a:lnTo>
                  <a:pt x="7137" y="7007"/>
                </a:lnTo>
                <a:lnTo>
                  <a:pt x="7137" y="6998"/>
                </a:lnTo>
                <a:lnTo>
                  <a:pt x="7146" y="6998"/>
                </a:lnTo>
                <a:lnTo>
                  <a:pt x="7155" y="6998"/>
                </a:lnTo>
                <a:lnTo>
                  <a:pt x="7164" y="6998"/>
                </a:lnTo>
                <a:lnTo>
                  <a:pt x="7173" y="6998"/>
                </a:lnTo>
                <a:lnTo>
                  <a:pt x="7173" y="7007"/>
                </a:lnTo>
                <a:lnTo>
                  <a:pt x="7199" y="7007"/>
                </a:lnTo>
                <a:lnTo>
                  <a:pt x="7199" y="6998"/>
                </a:lnTo>
                <a:lnTo>
                  <a:pt x="7208" y="6998"/>
                </a:lnTo>
                <a:lnTo>
                  <a:pt x="7217" y="6989"/>
                </a:lnTo>
                <a:lnTo>
                  <a:pt x="7226" y="6989"/>
                </a:lnTo>
                <a:lnTo>
                  <a:pt x="7234" y="6989"/>
                </a:lnTo>
                <a:lnTo>
                  <a:pt x="7243" y="6989"/>
                </a:lnTo>
                <a:lnTo>
                  <a:pt x="7261" y="6989"/>
                </a:lnTo>
                <a:lnTo>
                  <a:pt x="7270" y="6989"/>
                </a:lnTo>
                <a:lnTo>
                  <a:pt x="7278" y="6989"/>
                </a:lnTo>
                <a:lnTo>
                  <a:pt x="7287" y="6989"/>
                </a:lnTo>
                <a:lnTo>
                  <a:pt x="7296" y="6998"/>
                </a:lnTo>
                <a:lnTo>
                  <a:pt x="7305" y="6998"/>
                </a:lnTo>
                <a:close/>
                <a:moveTo>
                  <a:pt x="7420" y="7024"/>
                </a:moveTo>
                <a:lnTo>
                  <a:pt x="7428" y="7024"/>
                </a:lnTo>
                <a:lnTo>
                  <a:pt x="7437" y="7024"/>
                </a:lnTo>
                <a:lnTo>
                  <a:pt x="7446" y="7024"/>
                </a:lnTo>
                <a:lnTo>
                  <a:pt x="7464" y="7024"/>
                </a:lnTo>
                <a:lnTo>
                  <a:pt x="7473" y="7024"/>
                </a:lnTo>
                <a:lnTo>
                  <a:pt x="7481" y="7024"/>
                </a:lnTo>
                <a:lnTo>
                  <a:pt x="7490" y="7024"/>
                </a:lnTo>
                <a:lnTo>
                  <a:pt x="7499" y="7024"/>
                </a:lnTo>
                <a:lnTo>
                  <a:pt x="7508" y="7024"/>
                </a:lnTo>
                <a:lnTo>
                  <a:pt x="7517" y="7015"/>
                </a:lnTo>
                <a:lnTo>
                  <a:pt x="7525" y="7015"/>
                </a:lnTo>
                <a:lnTo>
                  <a:pt x="7525" y="7007"/>
                </a:lnTo>
                <a:lnTo>
                  <a:pt x="7534" y="7007"/>
                </a:lnTo>
                <a:lnTo>
                  <a:pt x="7534" y="6989"/>
                </a:lnTo>
                <a:lnTo>
                  <a:pt x="7525" y="6989"/>
                </a:lnTo>
                <a:lnTo>
                  <a:pt x="7517" y="6989"/>
                </a:lnTo>
                <a:lnTo>
                  <a:pt x="7499" y="6989"/>
                </a:lnTo>
                <a:lnTo>
                  <a:pt x="7490" y="6989"/>
                </a:lnTo>
                <a:lnTo>
                  <a:pt x="7446" y="6989"/>
                </a:lnTo>
                <a:lnTo>
                  <a:pt x="7428" y="6980"/>
                </a:lnTo>
                <a:lnTo>
                  <a:pt x="7420" y="6980"/>
                </a:lnTo>
                <a:lnTo>
                  <a:pt x="7420" y="6989"/>
                </a:lnTo>
                <a:lnTo>
                  <a:pt x="7411" y="6998"/>
                </a:lnTo>
                <a:lnTo>
                  <a:pt x="7420" y="6998"/>
                </a:lnTo>
                <a:lnTo>
                  <a:pt x="7420" y="7007"/>
                </a:lnTo>
                <a:close/>
                <a:moveTo>
                  <a:pt x="7817" y="4439"/>
                </a:moveTo>
                <a:lnTo>
                  <a:pt x="7825" y="4430"/>
                </a:lnTo>
                <a:lnTo>
                  <a:pt x="7817" y="4430"/>
                </a:lnTo>
                <a:lnTo>
                  <a:pt x="7817" y="4422"/>
                </a:lnTo>
                <a:lnTo>
                  <a:pt x="7799" y="4413"/>
                </a:lnTo>
                <a:lnTo>
                  <a:pt x="7790" y="4413"/>
                </a:lnTo>
                <a:lnTo>
                  <a:pt x="7755" y="4386"/>
                </a:lnTo>
                <a:lnTo>
                  <a:pt x="7737" y="4378"/>
                </a:lnTo>
                <a:lnTo>
                  <a:pt x="7720" y="4378"/>
                </a:lnTo>
                <a:lnTo>
                  <a:pt x="7702" y="4369"/>
                </a:lnTo>
                <a:lnTo>
                  <a:pt x="7667" y="4369"/>
                </a:lnTo>
                <a:lnTo>
                  <a:pt x="7640" y="4360"/>
                </a:lnTo>
                <a:lnTo>
                  <a:pt x="7631" y="4360"/>
                </a:lnTo>
                <a:lnTo>
                  <a:pt x="7623" y="4360"/>
                </a:lnTo>
                <a:lnTo>
                  <a:pt x="7614" y="4360"/>
                </a:lnTo>
                <a:lnTo>
                  <a:pt x="7623" y="4369"/>
                </a:lnTo>
                <a:lnTo>
                  <a:pt x="7658" y="4386"/>
                </a:lnTo>
                <a:lnTo>
                  <a:pt x="7667" y="4386"/>
                </a:lnTo>
                <a:lnTo>
                  <a:pt x="7675" y="4395"/>
                </a:lnTo>
                <a:lnTo>
                  <a:pt x="7684" y="4404"/>
                </a:lnTo>
                <a:lnTo>
                  <a:pt x="7684" y="4413"/>
                </a:lnTo>
                <a:lnTo>
                  <a:pt x="7720" y="4430"/>
                </a:lnTo>
                <a:lnTo>
                  <a:pt x="7737" y="4430"/>
                </a:lnTo>
                <a:lnTo>
                  <a:pt x="7764" y="4430"/>
                </a:lnTo>
                <a:lnTo>
                  <a:pt x="7781" y="4439"/>
                </a:lnTo>
                <a:close/>
                <a:moveTo>
                  <a:pt x="7940" y="4916"/>
                </a:moveTo>
                <a:lnTo>
                  <a:pt x="7949" y="4916"/>
                </a:lnTo>
                <a:lnTo>
                  <a:pt x="7967" y="4916"/>
                </a:lnTo>
                <a:lnTo>
                  <a:pt x="7967" y="4907"/>
                </a:lnTo>
                <a:lnTo>
                  <a:pt x="7958" y="4916"/>
                </a:lnTo>
                <a:lnTo>
                  <a:pt x="7949" y="4916"/>
                </a:lnTo>
                <a:close/>
                <a:moveTo>
                  <a:pt x="7773" y="4704"/>
                </a:moveTo>
                <a:lnTo>
                  <a:pt x="7790" y="4695"/>
                </a:lnTo>
                <a:lnTo>
                  <a:pt x="7799" y="4686"/>
                </a:lnTo>
                <a:lnTo>
                  <a:pt x="7790" y="4686"/>
                </a:lnTo>
                <a:lnTo>
                  <a:pt x="7773" y="4686"/>
                </a:lnTo>
                <a:lnTo>
                  <a:pt x="7746" y="4686"/>
                </a:lnTo>
                <a:lnTo>
                  <a:pt x="7728" y="4686"/>
                </a:lnTo>
                <a:lnTo>
                  <a:pt x="7720" y="4686"/>
                </a:lnTo>
                <a:lnTo>
                  <a:pt x="7702" y="4686"/>
                </a:lnTo>
                <a:lnTo>
                  <a:pt x="7702" y="4678"/>
                </a:lnTo>
                <a:lnTo>
                  <a:pt x="7693" y="4678"/>
                </a:lnTo>
                <a:lnTo>
                  <a:pt x="7684" y="4678"/>
                </a:lnTo>
                <a:lnTo>
                  <a:pt x="7675" y="4678"/>
                </a:lnTo>
                <a:lnTo>
                  <a:pt x="7675" y="4686"/>
                </a:lnTo>
                <a:lnTo>
                  <a:pt x="7667" y="4686"/>
                </a:lnTo>
                <a:lnTo>
                  <a:pt x="7667" y="4678"/>
                </a:lnTo>
                <a:lnTo>
                  <a:pt x="7658" y="4678"/>
                </a:lnTo>
                <a:lnTo>
                  <a:pt x="7667" y="4678"/>
                </a:lnTo>
                <a:lnTo>
                  <a:pt x="7658" y="4669"/>
                </a:lnTo>
                <a:lnTo>
                  <a:pt x="7649" y="4660"/>
                </a:lnTo>
                <a:lnTo>
                  <a:pt x="7658" y="4642"/>
                </a:lnTo>
                <a:lnTo>
                  <a:pt x="7649" y="4633"/>
                </a:lnTo>
                <a:lnTo>
                  <a:pt x="7658" y="4633"/>
                </a:lnTo>
                <a:lnTo>
                  <a:pt x="7640" y="4642"/>
                </a:lnTo>
                <a:lnTo>
                  <a:pt x="7631" y="4651"/>
                </a:lnTo>
                <a:lnTo>
                  <a:pt x="7631" y="4660"/>
                </a:lnTo>
                <a:lnTo>
                  <a:pt x="7623" y="4660"/>
                </a:lnTo>
                <a:lnTo>
                  <a:pt x="7623" y="4669"/>
                </a:lnTo>
                <a:lnTo>
                  <a:pt x="7640" y="4669"/>
                </a:lnTo>
                <a:lnTo>
                  <a:pt x="7649" y="4678"/>
                </a:lnTo>
                <a:lnTo>
                  <a:pt x="7649" y="4686"/>
                </a:lnTo>
                <a:lnTo>
                  <a:pt x="7667" y="4686"/>
                </a:lnTo>
                <a:lnTo>
                  <a:pt x="7675" y="4695"/>
                </a:lnTo>
                <a:lnTo>
                  <a:pt x="7667" y="4695"/>
                </a:lnTo>
                <a:lnTo>
                  <a:pt x="7675" y="4704"/>
                </a:lnTo>
                <a:lnTo>
                  <a:pt x="7684" y="4704"/>
                </a:lnTo>
                <a:lnTo>
                  <a:pt x="7711" y="4713"/>
                </a:lnTo>
                <a:lnTo>
                  <a:pt x="7720" y="4713"/>
                </a:lnTo>
                <a:lnTo>
                  <a:pt x="7711" y="4713"/>
                </a:lnTo>
                <a:lnTo>
                  <a:pt x="7711" y="4704"/>
                </a:lnTo>
                <a:lnTo>
                  <a:pt x="7720" y="4704"/>
                </a:lnTo>
                <a:lnTo>
                  <a:pt x="7728" y="4695"/>
                </a:lnTo>
                <a:lnTo>
                  <a:pt x="7728" y="4704"/>
                </a:lnTo>
                <a:lnTo>
                  <a:pt x="7720" y="4704"/>
                </a:lnTo>
                <a:lnTo>
                  <a:pt x="7728" y="4713"/>
                </a:lnTo>
                <a:lnTo>
                  <a:pt x="7737" y="4713"/>
                </a:lnTo>
                <a:lnTo>
                  <a:pt x="7728" y="4722"/>
                </a:lnTo>
                <a:lnTo>
                  <a:pt x="7737" y="4722"/>
                </a:lnTo>
                <a:lnTo>
                  <a:pt x="7737" y="4731"/>
                </a:lnTo>
                <a:lnTo>
                  <a:pt x="7746" y="4731"/>
                </a:lnTo>
                <a:lnTo>
                  <a:pt x="7764" y="4731"/>
                </a:lnTo>
                <a:lnTo>
                  <a:pt x="7764" y="4722"/>
                </a:lnTo>
                <a:lnTo>
                  <a:pt x="7764" y="4713"/>
                </a:lnTo>
                <a:close/>
                <a:moveTo>
                  <a:pt x="7878" y="7324"/>
                </a:moveTo>
                <a:lnTo>
                  <a:pt x="7878" y="7315"/>
                </a:lnTo>
                <a:lnTo>
                  <a:pt x="7870" y="7324"/>
                </a:lnTo>
                <a:lnTo>
                  <a:pt x="7870" y="7333"/>
                </a:lnTo>
                <a:lnTo>
                  <a:pt x="7870" y="7342"/>
                </a:lnTo>
                <a:lnTo>
                  <a:pt x="7878" y="7342"/>
                </a:lnTo>
                <a:lnTo>
                  <a:pt x="7878" y="7333"/>
                </a:lnTo>
                <a:close/>
                <a:moveTo>
                  <a:pt x="7128" y="4642"/>
                </a:moveTo>
                <a:lnTo>
                  <a:pt x="7128" y="4651"/>
                </a:lnTo>
                <a:lnTo>
                  <a:pt x="7137" y="4651"/>
                </a:lnTo>
                <a:lnTo>
                  <a:pt x="7146" y="4642"/>
                </a:lnTo>
                <a:lnTo>
                  <a:pt x="7155" y="4633"/>
                </a:lnTo>
                <a:lnTo>
                  <a:pt x="7146" y="4633"/>
                </a:lnTo>
                <a:lnTo>
                  <a:pt x="7137" y="4642"/>
                </a:lnTo>
                <a:close/>
                <a:moveTo>
                  <a:pt x="7887" y="7289"/>
                </a:moveTo>
                <a:lnTo>
                  <a:pt x="7887" y="7280"/>
                </a:lnTo>
                <a:lnTo>
                  <a:pt x="7878" y="7271"/>
                </a:lnTo>
                <a:lnTo>
                  <a:pt x="7878" y="7263"/>
                </a:lnTo>
                <a:lnTo>
                  <a:pt x="7870" y="7263"/>
                </a:lnTo>
                <a:lnTo>
                  <a:pt x="7861" y="7254"/>
                </a:lnTo>
                <a:lnTo>
                  <a:pt x="7861" y="7263"/>
                </a:lnTo>
                <a:lnTo>
                  <a:pt x="7861" y="7271"/>
                </a:lnTo>
                <a:lnTo>
                  <a:pt x="7870" y="7271"/>
                </a:lnTo>
                <a:lnTo>
                  <a:pt x="7870" y="7280"/>
                </a:lnTo>
                <a:lnTo>
                  <a:pt x="7870" y="7289"/>
                </a:lnTo>
                <a:lnTo>
                  <a:pt x="7878" y="7289"/>
                </a:lnTo>
                <a:close/>
                <a:moveTo>
                  <a:pt x="6926" y="4775"/>
                </a:moveTo>
                <a:lnTo>
                  <a:pt x="6934" y="4775"/>
                </a:lnTo>
                <a:lnTo>
                  <a:pt x="6943" y="4775"/>
                </a:lnTo>
                <a:lnTo>
                  <a:pt x="6952" y="4775"/>
                </a:lnTo>
                <a:lnTo>
                  <a:pt x="6952" y="4766"/>
                </a:lnTo>
                <a:lnTo>
                  <a:pt x="6961" y="4757"/>
                </a:lnTo>
                <a:lnTo>
                  <a:pt x="6952" y="4757"/>
                </a:lnTo>
                <a:lnTo>
                  <a:pt x="6943" y="4766"/>
                </a:lnTo>
                <a:lnTo>
                  <a:pt x="6926" y="4775"/>
                </a:lnTo>
                <a:lnTo>
                  <a:pt x="6917" y="4775"/>
                </a:lnTo>
                <a:close/>
                <a:moveTo>
                  <a:pt x="7878" y="4775"/>
                </a:moveTo>
                <a:lnTo>
                  <a:pt x="7878" y="4766"/>
                </a:lnTo>
                <a:lnTo>
                  <a:pt x="7870" y="4766"/>
                </a:lnTo>
                <a:lnTo>
                  <a:pt x="7870" y="4775"/>
                </a:lnTo>
                <a:close/>
                <a:moveTo>
                  <a:pt x="7817" y="4598"/>
                </a:moveTo>
                <a:lnTo>
                  <a:pt x="7825" y="4589"/>
                </a:lnTo>
                <a:lnTo>
                  <a:pt x="7834" y="4581"/>
                </a:lnTo>
                <a:lnTo>
                  <a:pt x="7843" y="4581"/>
                </a:lnTo>
                <a:lnTo>
                  <a:pt x="7843" y="4572"/>
                </a:lnTo>
                <a:lnTo>
                  <a:pt x="7834" y="4581"/>
                </a:lnTo>
                <a:lnTo>
                  <a:pt x="7825" y="4581"/>
                </a:lnTo>
                <a:lnTo>
                  <a:pt x="7817" y="4589"/>
                </a:lnTo>
                <a:lnTo>
                  <a:pt x="7808" y="4598"/>
                </a:lnTo>
                <a:lnTo>
                  <a:pt x="7799" y="4616"/>
                </a:lnTo>
                <a:lnTo>
                  <a:pt x="7808" y="4616"/>
                </a:lnTo>
                <a:lnTo>
                  <a:pt x="7817" y="4616"/>
                </a:lnTo>
                <a:lnTo>
                  <a:pt x="7817" y="4607"/>
                </a:lnTo>
                <a:lnTo>
                  <a:pt x="7808" y="4607"/>
                </a:lnTo>
                <a:close/>
                <a:moveTo>
                  <a:pt x="7605" y="4563"/>
                </a:moveTo>
                <a:lnTo>
                  <a:pt x="7614" y="4563"/>
                </a:lnTo>
                <a:lnTo>
                  <a:pt x="7614" y="4554"/>
                </a:lnTo>
                <a:lnTo>
                  <a:pt x="7605" y="4554"/>
                </a:lnTo>
                <a:close/>
                <a:moveTo>
                  <a:pt x="6943" y="4766"/>
                </a:moveTo>
                <a:lnTo>
                  <a:pt x="6952" y="4757"/>
                </a:lnTo>
                <a:lnTo>
                  <a:pt x="6934" y="4757"/>
                </a:lnTo>
                <a:lnTo>
                  <a:pt x="6926" y="4766"/>
                </a:lnTo>
                <a:lnTo>
                  <a:pt x="6934" y="4766"/>
                </a:lnTo>
                <a:close/>
                <a:moveTo>
                  <a:pt x="7728" y="6998"/>
                </a:moveTo>
                <a:lnTo>
                  <a:pt x="7720" y="7007"/>
                </a:lnTo>
                <a:lnTo>
                  <a:pt x="7711" y="7007"/>
                </a:lnTo>
                <a:lnTo>
                  <a:pt x="7728" y="7007"/>
                </a:lnTo>
                <a:close/>
                <a:moveTo>
                  <a:pt x="7755" y="7086"/>
                </a:moveTo>
                <a:lnTo>
                  <a:pt x="7764" y="7086"/>
                </a:lnTo>
                <a:close/>
                <a:moveTo>
                  <a:pt x="6379" y="6918"/>
                </a:moveTo>
                <a:lnTo>
                  <a:pt x="6370" y="6918"/>
                </a:lnTo>
                <a:lnTo>
                  <a:pt x="6370" y="6927"/>
                </a:lnTo>
                <a:lnTo>
                  <a:pt x="6379" y="6927"/>
                </a:lnTo>
                <a:lnTo>
                  <a:pt x="6387" y="6927"/>
                </a:lnTo>
                <a:lnTo>
                  <a:pt x="6396" y="6927"/>
                </a:lnTo>
                <a:lnTo>
                  <a:pt x="6396" y="6918"/>
                </a:lnTo>
                <a:close/>
                <a:moveTo>
                  <a:pt x="7720" y="7015"/>
                </a:moveTo>
                <a:lnTo>
                  <a:pt x="7728" y="7024"/>
                </a:lnTo>
                <a:lnTo>
                  <a:pt x="7728" y="7015"/>
                </a:lnTo>
                <a:close/>
                <a:moveTo>
                  <a:pt x="7614" y="4545"/>
                </a:moveTo>
                <a:lnTo>
                  <a:pt x="7614" y="4536"/>
                </a:lnTo>
                <a:lnTo>
                  <a:pt x="7614" y="4545"/>
                </a:lnTo>
                <a:lnTo>
                  <a:pt x="7614" y="4554"/>
                </a:lnTo>
                <a:lnTo>
                  <a:pt x="7623" y="4545"/>
                </a:lnTo>
                <a:close/>
                <a:moveTo>
                  <a:pt x="7781" y="7112"/>
                </a:moveTo>
                <a:lnTo>
                  <a:pt x="7781" y="7121"/>
                </a:lnTo>
                <a:lnTo>
                  <a:pt x="7790" y="7121"/>
                </a:lnTo>
                <a:lnTo>
                  <a:pt x="7790" y="7112"/>
                </a:lnTo>
                <a:close/>
                <a:moveTo>
                  <a:pt x="11125" y="6240"/>
                </a:moveTo>
                <a:lnTo>
                  <a:pt x="11134" y="6249"/>
                </a:lnTo>
                <a:lnTo>
                  <a:pt x="11143" y="6249"/>
                </a:lnTo>
                <a:lnTo>
                  <a:pt x="11151" y="6240"/>
                </a:lnTo>
                <a:lnTo>
                  <a:pt x="11160" y="6222"/>
                </a:lnTo>
                <a:lnTo>
                  <a:pt x="11169" y="6213"/>
                </a:lnTo>
                <a:lnTo>
                  <a:pt x="11169" y="6204"/>
                </a:lnTo>
                <a:lnTo>
                  <a:pt x="11160" y="6204"/>
                </a:lnTo>
                <a:lnTo>
                  <a:pt x="11143" y="6222"/>
                </a:lnTo>
                <a:lnTo>
                  <a:pt x="11125" y="6222"/>
                </a:lnTo>
                <a:lnTo>
                  <a:pt x="11116" y="6222"/>
                </a:lnTo>
                <a:lnTo>
                  <a:pt x="11116" y="6231"/>
                </a:lnTo>
                <a:close/>
                <a:moveTo>
                  <a:pt x="19196" y="7430"/>
                </a:moveTo>
                <a:lnTo>
                  <a:pt x="19188" y="7404"/>
                </a:lnTo>
                <a:lnTo>
                  <a:pt x="19188" y="7395"/>
                </a:lnTo>
                <a:lnTo>
                  <a:pt x="19196" y="7386"/>
                </a:lnTo>
                <a:lnTo>
                  <a:pt x="19196" y="7377"/>
                </a:lnTo>
                <a:lnTo>
                  <a:pt x="19196" y="7368"/>
                </a:lnTo>
                <a:lnTo>
                  <a:pt x="19196" y="7360"/>
                </a:lnTo>
                <a:lnTo>
                  <a:pt x="19188" y="7360"/>
                </a:lnTo>
                <a:lnTo>
                  <a:pt x="19179" y="7368"/>
                </a:lnTo>
                <a:lnTo>
                  <a:pt x="19179" y="7377"/>
                </a:lnTo>
                <a:lnTo>
                  <a:pt x="19179" y="7395"/>
                </a:lnTo>
                <a:lnTo>
                  <a:pt x="19179" y="7404"/>
                </a:lnTo>
                <a:lnTo>
                  <a:pt x="19179" y="7413"/>
                </a:lnTo>
                <a:lnTo>
                  <a:pt x="19170" y="7413"/>
                </a:lnTo>
                <a:lnTo>
                  <a:pt x="19179" y="7421"/>
                </a:lnTo>
                <a:lnTo>
                  <a:pt x="19170" y="7421"/>
                </a:lnTo>
                <a:lnTo>
                  <a:pt x="19170" y="7430"/>
                </a:lnTo>
                <a:lnTo>
                  <a:pt x="19170" y="7448"/>
                </a:lnTo>
                <a:lnTo>
                  <a:pt x="19179" y="7448"/>
                </a:lnTo>
                <a:lnTo>
                  <a:pt x="19179" y="7457"/>
                </a:lnTo>
                <a:lnTo>
                  <a:pt x="19170" y="7457"/>
                </a:lnTo>
                <a:lnTo>
                  <a:pt x="19170" y="7466"/>
                </a:lnTo>
                <a:lnTo>
                  <a:pt x="19161" y="7474"/>
                </a:lnTo>
                <a:lnTo>
                  <a:pt x="19161" y="7483"/>
                </a:lnTo>
                <a:lnTo>
                  <a:pt x="19161" y="7492"/>
                </a:lnTo>
                <a:lnTo>
                  <a:pt x="19170" y="7501"/>
                </a:lnTo>
                <a:lnTo>
                  <a:pt x="19170" y="7510"/>
                </a:lnTo>
                <a:lnTo>
                  <a:pt x="19170" y="7501"/>
                </a:lnTo>
                <a:lnTo>
                  <a:pt x="19179" y="7501"/>
                </a:lnTo>
                <a:lnTo>
                  <a:pt x="19179" y="7492"/>
                </a:lnTo>
                <a:lnTo>
                  <a:pt x="19179" y="7483"/>
                </a:lnTo>
                <a:lnTo>
                  <a:pt x="19179" y="7474"/>
                </a:lnTo>
                <a:lnTo>
                  <a:pt x="19179" y="7466"/>
                </a:lnTo>
                <a:lnTo>
                  <a:pt x="19188" y="7457"/>
                </a:lnTo>
                <a:lnTo>
                  <a:pt x="19179" y="7439"/>
                </a:lnTo>
                <a:lnTo>
                  <a:pt x="19188" y="7439"/>
                </a:lnTo>
                <a:close/>
                <a:moveTo>
                  <a:pt x="19223" y="7766"/>
                </a:moveTo>
                <a:lnTo>
                  <a:pt x="19214" y="7766"/>
                </a:lnTo>
                <a:lnTo>
                  <a:pt x="19214" y="7774"/>
                </a:lnTo>
                <a:lnTo>
                  <a:pt x="19223" y="7774"/>
                </a:lnTo>
                <a:close/>
                <a:moveTo>
                  <a:pt x="19232" y="7748"/>
                </a:moveTo>
                <a:lnTo>
                  <a:pt x="19223" y="7757"/>
                </a:lnTo>
                <a:lnTo>
                  <a:pt x="19232" y="7757"/>
                </a:lnTo>
                <a:lnTo>
                  <a:pt x="19232" y="7766"/>
                </a:lnTo>
                <a:lnTo>
                  <a:pt x="19232" y="7757"/>
                </a:lnTo>
                <a:close/>
                <a:moveTo>
                  <a:pt x="19196" y="7739"/>
                </a:moveTo>
                <a:lnTo>
                  <a:pt x="19196" y="7748"/>
                </a:lnTo>
                <a:lnTo>
                  <a:pt x="19205" y="7748"/>
                </a:lnTo>
                <a:close/>
                <a:moveTo>
                  <a:pt x="19241" y="6971"/>
                </a:moveTo>
                <a:lnTo>
                  <a:pt x="19249" y="6971"/>
                </a:lnTo>
                <a:lnTo>
                  <a:pt x="19249" y="6962"/>
                </a:lnTo>
                <a:lnTo>
                  <a:pt x="19249" y="6954"/>
                </a:lnTo>
                <a:lnTo>
                  <a:pt x="19241" y="6954"/>
                </a:lnTo>
                <a:lnTo>
                  <a:pt x="19232" y="6954"/>
                </a:lnTo>
                <a:lnTo>
                  <a:pt x="19232" y="6962"/>
                </a:lnTo>
                <a:close/>
                <a:moveTo>
                  <a:pt x="19170" y="7404"/>
                </a:moveTo>
                <a:lnTo>
                  <a:pt x="19170" y="7395"/>
                </a:lnTo>
                <a:lnTo>
                  <a:pt x="19170" y="7404"/>
                </a:lnTo>
                <a:lnTo>
                  <a:pt x="19170" y="7413"/>
                </a:lnTo>
                <a:close/>
                <a:moveTo>
                  <a:pt x="19196" y="6883"/>
                </a:moveTo>
                <a:lnTo>
                  <a:pt x="19196" y="6874"/>
                </a:lnTo>
                <a:lnTo>
                  <a:pt x="19188" y="6865"/>
                </a:lnTo>
                <a:lnTo>
                  <a:pt x="19188" y="6874"/>
                </a:lnTo>
                <a:lnTo>
                  <a:pt x="19188" y="6883"/>
                </a:lnTo>
                <a:close/>
                <a:moveTo>
                  <a:pt x="19196" y="7466"/>
                </a:moveTo>
                <a:lnTo>
                  <a:pt x="19188" y="7474"/>
                </a:lnTo>
                <a:lnTo>
                  <a:pt x="19196" y="7474"/>
                </a:lnTo>
                <a:close/>
                <a:moveTo>
                  <a:pt x="19232" y="6892"/>
                </a:moveTo>
                <a:lnTo>
                  <a:pt x="19232" y="6874"/>
                </a:lnTo>
                <a:lnTo>
                  <a:pt x="19223" y="6874"/>
                </a:lnTo>
                <a:lnTo>
                  <a:pt x="19223" y="6883"/>
                </a:lnTo>
                <a:close/>
                <a:moveTo>
                  <a:pt x="19514" y="8198"/>
                </a:moveTo>
                <a:lnTo>
                  <a:pt x="19505" y="8189"/>
                </a:lnTo>
                <a:lnTo>
                  <a:pt x="19496" y="8189"/>
                </a:lnTo>
                <a:lnTo>
                  <a:pt x="19505" y="8189"/>
                </a:lnTo>
                <a:close/>
                <a:moveTo>
                  <a:pt x="19549" y="8269"/>
                </a:moveTo>
                <a:lnTo>
                  <a:pt x="19541" y="8269"/>
                </a:lnTo>
                <a:lnTo>
                  <a:pt x="19523" y="8242"/>
                </a:lnTo>
                <a:lnTo>
                  <a:pt x="19514" y="8242"/>
                </a:lnTo>
                <a:lnTo>
                  <a:pt x="19505" y="8251"/>
                </a:lnTo>
                <a:lnTo>
                  <a:pt x="19496" y="8251"/>
                </a:lnTo>
                <a:lnTo>
                  <a:pt x="19505" y="8269"/>
                </a:lnTo>
                <a:lnTo>
                  <a:pt x="19514" y="8277"/>
                </a:lnTo>
                <a:lnTo>
                  <a:pt x="19514" y="8286"/>
                </a:lnTo>
                <a:lnTo>
                  <a:pt x="19523" y="8286"/>
                </a:lnTo>
                <a:lnTo>
                  <a:pt x="19532" y="8286"/>
                </a:lnTo>
                <a:lnTo>
                  <a:pt x="19541" y="8304"/>
                </a:lnTo>
                <a:lnTo>
                  <a:pt x="19549" y="8313"/>
                </a:lnTo>
                <a:lnTo>
                  <a:pt x="19549" y="8304"/>
                </a:lnTo>
                <a:lnTo>
                  <a:pt x="19549" y="8286"/>
                </a:lnTo>
                <a:lnTo>
                  <a:pt x="19558" y="8277"/>
                </a:lnTo>
                <a:lnTo>
                  <a:pt x="19549" y="8277"/>
                </a:lnTo>
                <a:close/>
                <a:moveTo>
                  <a:pt x="19444" y="8172"/>
                </a:moveTo>
                <a:lnTo>
                  <a:pt x="19426" y="8154"/>
                </a:lnTo>
                <a:lnTo>
                  <a:pt x="19417" y="8154"/>
                </a:lnTo>
                <a:lnTo>
                  <a:pt x="19417" y="8145"/>
                </a:lnTo>
                <a:lnTo>
                  <a:pt x="19408" y="8136"/>
                </a:lnTo>
                <a:lnTo>
                  <a:pt x="19399" y="8136"/>
                </a:lnTo>
                <a:lnTo>
                  <a:pt x="19399" y="8145"/>
                </a:lnTo>
                <a:lnTo>
                  <a:pt x="19391" y="8145"/>
                </a:lnTo>
                <a:lnTo>
                  <a:pt x="19399" y="8154"/>
                </a:lnTo>
                <a:lnTo>
                  <a:pt x="19408" y="8154"/>
                </a:lnTo>
                <a:lnTo>
                  <a:pt x="19408" y="8163"/>
                </a:lnTo>
                <a:lnTo>
                  <a:pt x="19417" y="8163"/>
                </a:lnTo>
                <a:lnTo>
                  <a:pt x="19435" y="8172"/>
                </a:lnTo>
                <a:lnTo>
                  <a:pt x="19435" y="8180"/>
                </a:lnTo>
                <a:lnTo>
                  <a:pt x="19444" y="8180"/>
                </a:lnTo>
                <a:close/>
                <a:moveTo>
                  <a:pt x="19241" y="7810"/>
                </a:moveTo>
                <a:lnTo>
                  <a:pt x="19241" y="7819"/>
                </a:lnTo>
                <a:lnTo>
                  <a:pt x="19249" y="7810"/>
                </a:lnTo>
                <a:close/>
                <a:moveTo>
                  <a:pt x="19593" y="8348"/>
                </a:moveTo>
                <a:lnTo>
                  <a:pt x="19585" y="8348"/>
                </a:lnTo>
                <a:lnTo>
                  <a:pt x="19593" y="8366"/>
                </a:lnTo>
                <a:lnTo>
                  <a:pt x="19593" y="8375"/>
                </a:lnTo>
                <a:lnTo>
                  <a:pt x="19585" y="8375"/>
                </a:lnTo>
                <a:lnTo>
                  <a:pt x="19585" y="8383"/>
                </a:lnTo>
                <a:lnTo>
                  <a:pt x="19585" y="8392"/>
                </a:lnTo>
                <a:lnTo>
                  <a:pt x="19593" y="8392"/>
                </a:lnTo>
                <a:lnTo>
                  <a:pt x="19602" y="8375"/>
                </a:lnTo>
                <a:lnTo>
                  <a:pt x="19602" y="8366"/>
                </a:lnTo>
                <a:lnTo>
                  <a:pt x="19593" y="8366"/>
                </a:lnTo>
                <a:close/>
                <a:moveTo>
                  <a:pt x="19249" y="7819"/>
                </a:moveTo>
                <a:lnTo>
                  <a:pt x="19241" y="7827"/>
                </a:lnTo>
                <a:lnTo>
                  <a:pt x="19241" y="7836"/>
                </a:lnTo>
                <a:lnTo>
                  <a:pt x="19249" y="7836"/>
                </a:lnTo>
                <a:lnTo>
                  <a:pt x="19258" y="7854"/>
                </a:lnTo>
                <a:lnTo>
                  <a:pt x="19258" y="7845"/>
                </a:lnTo>
                <a:lnTo>
                  <a:pt x="19258" y="7827"/>
                </a:lnTo>
                <a:close/>
                <a:moveTo>
                  <a:pt x="19320" y="7183"/>
                </a:moveTo>
                <a:lnTo>
                  <a:pt x="19320" y="7192"/>
                </a:lnTo>
                <a:lnTo>
                  <a:pt x="19329" y="7183"/>
                </a:lnTo>
                <a:lnTo>
                  <a:pt x="19329" y="7174"/>
                </a:lnTo>
                <a:close/>
                <a:moveTo>
                  <a:pt x="19311" y="7157"/>
                </a:moveTo>
                <a:lnTo>
                  <a:pt x="19302" y="7165"/>
                </a:lnTo>
                <a:lnTo>
                  <a:pt x="19294" y="7174"/>
                </a:lnTo>
                <a:lnTo>
                  <a:pt x="19294" y="7183"/>
                </a:lnTo>
                <a:lnTo>
                  <a:pt x="19302" y="7174"/>
                </a:lnTo>
                <a:lnTo>
                  <a:pt x="19311" y="7174"/>
                </a:lnTo>
                <a:lnTo>
                  <a:pt x="19311" y="7165"/>
                </a:lnTo>
                <a:close/>
                <a:moveTo>
                  <a:pt x="17750" y="8119"/>
                </a:moveTo>
                <a:lnTo>
                  <a:pt x="17758" y="8110"/>
                </a:lnTo>
                <a:lnTo>
                  <a:pt x="17750" y="8110"/>
                </a:lnTo>
                <a:close/>
                <a:moveTo>
                  <a:pt x="18235" y="7642"/>
                </a:moveTo>
                <a:lnTo>
                  <a:pt x="18226" y="7633"/>
                </a:lnTo>
                <a:lnTo>
                  <a:pt x="18226" y="7642"/>
                </a:lnTo>
                <a:close/>
                <a:moveTo>
                  <a:pt x="17758" y="8048"/>
                </a:moveTo>
                <a:lnTo>
                  <a:pt x="17758" y="8039"/>
                </a:lnTo>
                <a:close/>
                <a:moveTo>
                  <a:pt x="18376" y="7810"/>
                </a:moveTo>
                <a:lnTo>
                  <a:pt x="18367" y="7801"/>
                </a:lnTo>
                <a:lnTo>
                  <a:pt x="18367" y="7792"/>
                </a:lnTo>
                <a:lnTo>
                  <a:pt x="18358" y="7792"/>
                </a:lnTo>
                <a:lnTo>
                  <a:pt x="18358" y="7783"/>
                </a:lnTo>
                <a:lnTo>
                  <a:pt x="18341" y="7757"/>
                </a:lnTo>
                <a:lnTo>
                  <a:pt x="18341" y="7748"/>
                </a:lnTo>
                <a:lnTo>
                  <a:pt x="18341" y="7730"/>
                </a:lnTo>
                <a:lnTo>
                  <a:pt x="18332" y="7730"/>
                </a:lnTo>
                <a:lnTo>
                  <a:pt x="18323" y="7721"/>
                </a:lnTo>
                <a:lnTo>
                  <a:pt x="18323" y="7713"/>
                </a:lnTo>
                <a:lnTo>
                  <a:pt x="18314" y="7695"/>
                </a:lnTo>
                <a:lnTo>
                  <a:pt x="18305" y="7695"/>
                </a:lnTo>
                <a:lnTo>
                  <a:pt x="18305" y="7686"/>
                </a:lnTo>
                <a:lnTo>
                  <a:pt x="18288" y="7668"/>
                </a:lnTo>
                <a:lnTo>
                  <a:pt x="18261" y="7642"/>
                </a:lnTo>
                <a:lnTo>
                  <a:pt x="18252" y="7633"/>
                </a:lnTo>
                <a:lnTo>
                  <a:pt x="18244" y="7633"/>
                </a:lnTo>
                <a:lnTo>
                  <a:pt x="18235" y="7633"/>
                </a:lnTo>
                <a:lnTo>
                  <a:pt x="18235" y="7642"/>
                </a:lnTo>
                <a:lnTo>
                  <a:pt x="18244" y="7642"/>
                </a:lnTo>
                <a:lnTo>
                  <a:pt x="18252" y="7651"/>
                </a:lnTo>
                <a:lnTo>
                  <a:pt x="18270" y="7651"/>
                </a:lnTo>
                <a:lnTo>
                  <a:pt x="18270" y="7660"/>
                </a:lnTo>
                <a:lnTo>
                  <a:pt x="18261" y="7660"/>
                </a:lnTo>
                <a:lnTo>
                  <a:pt x="18252" y="7660"/>
                </a:lnTo>
                <a:lnTo>
                  <a:pt x="18252" y="7651"/>
                </a:lnTo>
                <a:lnTo>
                  <a:pt x="18244" y="7651"/>
                </a:lnTo>
                <a:lnTo>
                  <a:pt x="18244" y="7660"/>
                </a:lnTo>
                <a:lnTo>
                  <a:pt x="18244" y="7668"/>
                </a:lnTo>
                <a:lnTo>
                  <a:pt x="18244" y="7677"/>
                </a:lnTo>
                <a:lnTo>
                  <a:pt x="18244" y="7686"/>
                </a:lnTo>
                <a:lnTo>
                  <a:pt x="18235" y="7704"/>
                </a:lnTo>
                <a:lnTo>
                  <a:pt x="18235" y="7713"/>
                </a:lnTo>
                <a:lnTo>
                  <a:pt x="18226" y="7739"/>
                </a:lnTo>
                <a:lnTo>
                  <a:pt x="18226" y="7766"/>
                </a:lnTo>
                <a:lnTo>
                  <a:pt x="18217" y="7766"/>
                </a:lnTo>
                <a:lnTo>
                  <a:pt x="18217" y="7748"/>
                </a:lnTo>
                <a:lnTo>
                  <a:pt x="18217" y="7757"/>
                </a:lnTo>
                <a:lnTo>
                  <a:pt x="18217" y="7783"/>
                </a:lnTo>
                <a:lnTo>
                  <a:pt x="18226" y="7792"/>
                </a:lnTo>
                <a:lnTo>
                  <a:pt x="18226" y="7854"/>
                </a:lnTo>
                <a:lnTo>
                  <a:pt x="18235" y="7871"/>
                </a:lnTo>
                <a:lnTo>
                  <a:pt x="18235" y="7889"/>
                </a:lnTo>
                <a:lnTo>
                  <a:pt x="18244" y="7898"/>
                </a:lnTo>
                <a:lnTo>
                  <a:pt x="18261" y="7916"/>
                </a:lnTo>
                <a:lnTo>
                  <a:pt x="18270" y="7916"/>
                </a:lnTo>
                <a:lnTo>
                  <a:pt x="18288" y="7916"/>
                </a:lnTo>
                <a:lnTo>
                  <a:pt x="18305" y="7907"/>
                </a:lnTo>
                <a:lnTo>
                  <a:pt x="18332" y="7898"/>
                </a:lnTo>
                <a:lnTo>
                  <a:pt x="18341" y="7898"/>
                </a:lnTo>
                <a:lnTo>
                  <a:pt x="18358" y="7880"/>
                </a:lnTo>
                <a:lnTo>
                  <a:pt x="18367" y="7871"/>
                </a:lnTo>
                <a:lnTo>
                  <a:pt x="18367" y="7854"/>
                </a:lnTo>
                <a:lnTo>
                  <a:pt x="18376" y="7845"/>
                </a:lnTo>
                <a:lnTo>
                  <a:pt x="18376" y="7836"/>
                </a:lnTo>
                <a:lnTo>
                  <a:pt x="18376" y="7819"/>
                </a:lnTo>
                <a:close/>
                <a:moveTo>
                  <a:pt x="18217" y="7686"/>
                </a:moveTo>
                <a:lnTo>
                  <a:pt x="18226" y="7686"/>
                </a:lnTo>
                <a:lnTo>
                  <a:pt x="18235" y="7695"/>
                </a:lnTo>
                <a:lnTo>
                  <a:pt x="18226" y="7686"/>
                </a:lnTo>
                <a:close/>
                <a:moveTo>
                  <a:pt x="19646" y="8463"/>
                </a:moveTo>
                <a:lnTo>
                  <a:pt x="19646" y="8454"/>
                </a:lnTo>
                <a:lnTo>
                  <a:pt x="19638" y="8445"/>
                </a:lnTo>
                <a:lnTo>
                  <a:pt x="19629" y="8427"/>
                </a:lnTo>
                <a:lnTo>
                  <a:pt x="19629" y="8419"/>
                </a:lnTo>
                <a:lnTo>
                  <a:pt x="19611" y="8419"/>
                </a:lnTo>
                <a:lnTo>
                  <a:pt x="19602" y="8436"/>
                </a:lnTo>
                <a:lnTo>
                  <a:pt x="19611" y="8445"/>
                </a:lnTo>
                <a:lnTo>
                  <a:pt x="19620" y="8463"/>
                </a:lnTo>
                <a:lnTo>
                  <a:pt x="19620" y="8472"/>
                </a:lnTo>
                <a:lnTo>
                  <a:pt x="19629" y="8472"/>
                </a:lnTo>
                <a:lnTo>
                  <a:pt x="19638" y="8480"/>
                </a:lnTo>
                <a:lnTo>
                  <a:pt x="19646" y="8480"/>
                </a:lnTo>
                <a:lnTo>
                  <a:pt x="19655" y="8480"/>
                </a:lnTo>
                <a:lnTo>
                  <a:pt x="19655" y="8472"/>
                </a:lnTo>
                <a:close/>
                <a:moveTo>
                  <a:pt x="17705" y="7527"/>
                </a:moveTo>
                <a:close/>
                <a:moveTo>
                  <a:pt x="19179" y="7677"/>
                </a:moveTo>
                <a:lnTo>
                  <a:pt x="19170" y="7677"/>
                </a:lnTo>
                <a:lnTo>
                  <a:pt x="19170" y="7686"/>
                </a:lnTo>
                <a:lnTo>
                  <a:pt x="19179" y="7686"/>
                </a:lnTo>
                <a:close/>
                <a:moveTo>
                  <a:pt x="17732" y="7739"/>
                </a:moveTo>
                <a:lnTo>
                  <a:pt x="17723" y="7748"/>
                </a:lnTo>
                <a:lnTo>
                  <a:pt x="17732" y="7748"/>
                </a:lnTo>
                <a:close/>
                <a:moveTo>
                  <a:pt x="17767" y="12646"/>
                </a:moveTo>
                <a:lnTo>
                  <a:pt x="17750" y="12646"/>
                </a:lnTo>
                <a:lnTo>
                  <a:pt x="17750" y="12637"/>
                </a:lnTo>
                <a:lnTo>
                  <a:pt x="17741" y="12637"/>
                </a:lnTo>
                <a:lnTo>
                  <a:pt x="17741" y="12646"/>
                </a:lnTo>
                <a:lnTo>
                  <a:pt x="17750" y="12646"/>
                </a:lnTo>
                <a:lnTo>
                  <a:pt x="17750" y="12655"/>
                </a:lnTo>
                <a:lnTo>
                  <a:pt x="17758" y="12664"/>
                </a:lnTo>
                <a:lnTo>
                  <a:pt x="17767" y="12664"/>
                </a:lnTo>
                <a:lnTo>
                  <a:pt x="17776" y="12655"/>
                </a:lnTo>
                <a:lnTo>
                  <a:pt x="17785" y="12655"/>
                </a:lnTo>
                <a:lnTo>
                  <a:pt x="17776" y="12655"/>
                </a:lnTo>
                <a:close/>
                <a:moveTo>
                  <a:pt x="19117" y="6742"/>
                </a:moveTo>
                <a:lnTo>
                  <a:pt x="19108" y="6742"/>
                </a:lnTo>
                <a:lnTo>
                  <a:pt x="19108" y="6751"/>
                </a:lnTo>
                <a:lnTo>
                  <a:pt x="19108" y="6759"/>
                </a:lnTo>
                <a:lnTo>
                  <a:pt x="19117" y="6759"/>
                </a:lnTo>
                <a:lnTo>
                  <a:pt x="19117" y="6751"/>
                </a:lnTo>
                <a:close/>
                <a:moveTo>
                  <a:pt x="19161" y="7554"/>
                </a:moveTo>
                <a:lnTo>
                  <a:pt x="19152" y="7554"/>
                </a:lnTo>
                <a:lnTo>
                  <a:pt x="19144" y="7563"/>
                </a:lnTo>
                <a:lnTo>
                  <a:pt x="19144" y="7571"/>
                </a:lnTo>
                <a:lnTo>
                  <a:pt x="19144" y="7580"/>
                </a:lnTo>
                <a:lnTo>
                  <a:pt x="19152" y="7580"/>
                </a:lnTo>
                <a:lnTo>
                  <a:pt x="19161" y="7563"/>
                </a:lnTo>
                <a:close/>
                <a:moveTo>
                  <a:pt x="19170" y="7510"/>
                </a:moveTo>
                <a:lnTo>
                  <a:pt x="19161" y="7518"/>
                </a:lnTo>
                <a:lnTo>
                  <a:pt x="19170" y="7518"/>
                </a:lnTo>
                <a:close/>
                <a:moveTo>
                  <a:pt x="19108" y="6724"/>
                </a:moveTo>
                <a:lnTo>
                  <a:pt x="19108" y="6733"/>
                </a:lnTo>
                <a:close/>
                <a:moveTo>
                  <a:pt x="19020" y="6645"/>
                </a:moveTo>
                <a:lnTo>
                  <a:pt x="19011" y="6636"/>
                </a:lnTo>
                <a:lnTo>
                  <a:pt x="19011" y="6645"/>
                </a:lnTo>
                <a:close/>
                <a:moveTo>
                  <a:pt x="19020" y="6662"/>
                </a:moveTo>
                <a:lnTo>
                  <a:pt x="19020" y="6654"/>
                </a:lnTo>
                <a:lnTo>
                  <a:pt x="19011" y="6654"/>
                </a:lnTo>
                <a:lnTo>
                  <a:pt x="19011" y="6662"/>
                </a:lnTo>
                <a:lnTo>
                  <a:pt x="19011" y="6671"/>
                </a:lnTo>
                <a:lnTo>
                  <a:pt x="19020" y="6680"/>
                </a:lnTo>
                <a:lnTo>
                  <a:pt x="19020" y="6689"/>
                </a:lnTo>
                <a:lnTo>
                  <a:pt x="19011" y="6715"/>
                </a:lnTo>
                <a:lnTo>
                  <a:pt x="19020" y="6715"/>
                </a:lnTo>
                <a:lnTo>
                  <a:pt x="19029" y="6706"/>
                </a:lnTo>
                <a:lnTo>
                  <a:pt x="19038" y="6706"/>
                </a:lnTo>
                <a:lnTo>
                  <a:pt x="19038" y="6689"/>
                </a:lnTo>
                <a:lnTo>
                  <a:pt x="19038" y="6680"/>
                </a:lnTo>
                <a:lnTo>
                  <a:pt x="19029" y="6671"/>
                </a:lnTo>
                <a:close/>
                <a:moveTo>
                  <a:pt x="19082" y="6680"/>
                </a:moveTo>
                <a:lnTo>
                  <a:pt x="19082" y="6671"/>
                </a:lnTo>
                <a:lnTo>
                  <a:pt x="19073" y="6680"/>
                </a:lnTo>
                <a:lnTo>
                  <a:pt x="19082" y="6689"/>
                </a:lnTo>
                <a:lnTo>
                  <a:pt x="19091" y="6689"/>
                </a:lnTo>
                <a:close/>
                <a:moveTo>
                  <a:pt x="19055" y="6680"/>
                </a:moveTo>
                <a:lnTo>
                  <a:pt x="19046" y="6706"/>
                </a:lnTo>
                <a:lnTo>
                  <a:pt x="19055" y="6706"/>
                </a:lnTo>
                <a:lnTo>
                  <a:pt x="19055" y="6698"/>
                </a:lnTo>
                <a:lnTo>
                  <a:pt x="19055" y="6689"/>
                </a:lnTo>
                <a:close/>
                <a:moveTo>
                  <a:pt x="19585" y="7757"/>
                </a:moveTo>
                <a:lnTo>
                  <a:pt x="19576" y="7774"/>
                </a:lnTo>
                <a:lnTo>
                  <a:pt x="19585" y="7783"/>
                </a:lnTo>
                <a:lnTo>
                  <a:pt x="19585" y="7774"/>
                </a:lnTo>
                <a:lnTo>
                  <a:pt x="19593" y="7774"/>
                </a:lnTo>
                <a:lnTo>
                  <a:pt x="19593" y="7766"/>
                </a:lnTo>
                <a:lnTo>
                  <a:pt x="19593" y="7757"/>
                </a:lnTo>
                <a:close/>
                <a:moveTo>
                  <a:pt x="19805" y="8127"/>
                </a:moveTo>
                <a:lnTo>
                  <a:pt x="19796" y="8136"/>
                </a:lnTo>
                <a:lnTo>
                  <a:pt x="19805" y="8136"/>
                </a:lnTo>
                <a:close/>
                <a:moveTo>
                  <a:pt x="19682" y="7889"/>
                </a:moveTo>
                <a:lnTo>
                  <a:pt x="19691" y="7889"/>
                </a:lnTo>
                <a:lnTo>
                  <a:pt x="19699" y="7889"/>
                </a:lnTo>
                <a:lnTo>
                  <a:pt x="19699" y="7880"/>
                </a:lnTo>
                <a:lnTo>
                  <a:pt x="19691" y="7880"/>
                </a:lnTo>
                <a:lnTo>
                  <a:pt x="19682" y="7880"/>
                </a:lnTo>
                <a:close/>
                <a:moveTo>
                  <a:pt x="19735" y="7960"/>
                </a:moveTo>
                <a:lnTo>
                  <a:pt x="19735" y="7951"/>
                </a:lnTo>
                <a:lnTo>
                  <a:pt x="19726" y="7951"/>
                </a:lnTo>
                <a:lnTo>
                  <a:pt x="19726" y="7969"/>
                </a:lnTo>
                <a:lnTo>
                  <a:pt x="19726" y="7960"/>
                </a:lnTo>
                <a:close/>
                <a:moveTo>
                  <a:pt x="19638" y="7792"/>
                </a:moveTo>
                <a:lnTo>
                  <a:pt x="19638" y="7801"/>
                </a:lnTo>
                <a:close/>
                <a:moveTo>
                  <a:pt x="19682" y="7871"/>
                </a:moveTo>
                <a:lnTo>
                  <a:pt x="19682" y="7863"/>
                </a:lnTo>
                <a:close/>
                <a:moveTo>
                  <a:pt x="19567" y="7439"/>
                </a:moveTo>
                <a:lnTo>
                  <a:pt x="19558" y="7439"/>
                </a:lnTo>
                <a:lnTo>
                  <a:pt x="19558" y="7448"/>
                </a:lnTo>
                <a:lnTo>
                  <a:pt x="19567" y="7448"/>
                </a:lnTo>
                <a:close/>
                <a:moveTo>
                  <a:pt x="17679" y="8878"/>
                </a:moveTo>
                <a:lnTo>
                  <a:pt x="17688" y="8886"/>
                </a:lnTo>
                <a:lnTo>
                  <a:pt x="17679" y="8895"/>
                </a:lnTo>
                <a:lnTo>
                  <a:pt x="17679" y="8886"/>
                </a:lnTo>
                <a:lnTo>
                  <a:pt x="17679" y="8895"/>
                </a:lnTo>
                <a:lnTo>
                  <a:pt x="17688" y="8895"/>
                </a:lnTo>
                <a:lnTo>
                  <a:pt x="17688" y="8886"/>
                </a:lnTo>
                <a:close/>
                <a:moveTo>
                  <a:pt x="19602" y="7766"/>
                </a:moveTo>
                <a:lnTo>
                  <a:pt x="19602" y="7757"/>
                </a:lnTo>
                <a:lnTo>
                  <a:pt x="19602" y="7774"/>
                </a:lnTo>
                <a:close/>
                <a:moveTo>
                  <a:pt x="19955" y="8295"/>
                </a:moveTo>
                <a:lnTo>
                  <a:pt x="19964" y="8304"/>
                </a:lnTo>
                <a:lnTo>
                  <a:pt x="19964" y="8295"/>
                </a:lnTo>
                <a:lnTo>
                  <a:pt x="19955" y="8286"/>
                </a:lnTo>
                <a:close/>
                <a:moveTo>
                  <a:pt x="19955" y="8269"/>
                </a:moveTo>
                <a:lnTo>
                  <a:pt x="19955" y="8277"/>
                </a:lnTo>
                <a:lnTo>
                  <a:pt x="19964" y="8277"/>
                </a:lnTo>
                <a:lnTo>
                  <a:pt x="19955" y="8277"/>
                </a:lnTo>
                <a:close/>
                <a:moveTo>
                  <a:pt x="19885" y="8251"/>
                </a:moveTo>
                <a:lnTo>
                  <a:pt x="19876" y="8251"/>
                </a:lnTo>
                <a:lnTo>
                  <a:pt x="19876" y="8260"/>
                </a:lnTo>
                <a:lnTo>
                  <a:pt x="19876" y="8269"/>
                </a:lnTo>
                <a:lnTo>
                  <a:pt x="19876" y="8277"/>
                </a:lnTo>
                <a:lnTo>
                  <a:pt x="19885" y="8277"/>
                </a:lnTo>
                <a:lnTo>
                  <a:pt x="19885" y="8269"/>
                </a:lnTo>
                <a:lnTo>
                  <a:pt x="19885" y="8260"/>
                </a:lnTo>
                <a:close/>
                <a:moveTo>
                  <a:pt x="19567" y="7492"/>
                </a:moveTo>
                <a:lnTo>
                  <a:pt x="19558" y="7483"/>
                </a:lnTo>
                <a:lnTo>
                  <a:pt x="19558" y="7492"/>
                </a:lnTo>
                <a:lnTo>
                  <a:pt x="19567" y="7501"/>
                </a:lnTo>
                <a:close/>
                <a:moveTo>
                  <a:pt x="19893" y="8242"/>
                </a:moveTo>
                <a:lnTo>
                  <a:pt x="19858" y="8233"/>
                </a:lnTo>
                <a:lnTo>
                  <a:pt x="19858" y="8242"/>
                </a:lnTo>
                <a:lnTo>
                  <a:pt x="19867" y="8242"/>
                </a:lnTo>
                <a:lnTo>
                  <a:pt x="19876" y="8242"/>
                </a:lnTo>
                <a:lnTo>
                  <a:pt x="19885" y="8251"/>
                </a:lnTo>
                <a:lnTo>
                  <a:pt x="19893" y="8251"/>
                </a:lnTo>
                <a:close/>
                <a:moveTo>
                  <a:pt x="19814" y="8225"/>
                </a:moveTo>
                <a:lnTo>
                  <a:pt x="19823" y="8225"/>
                </a:lnTo>
                <a:lnTo>
                  <a:pt x="19832" y="8225"/>
                </a:lnTo>
                <a:lnTo>
                  <a:pt x="19832" y="8216"/>
                </a:lnTo>
                <a:lnTo>
                  <a:pt x="19841" y="8207"/>
                </a:lnTo>
                <a:lnTo>
                  <a:pt x="19832" y="8198"/>
                </a:lnTo>
                <a:lnTo>
                  <a:pt x="19823" y="8198"/>
                </a:lnTo>
                <a:lnTo>
                  <a:pt x="19814" y="8198"/>
                </a:lnTo>
                <a:lnTo>
                  <a:pt x="19814" y="8207"/>
                </a:lnTo>
                <a:lnTo>
                  <a:pt x="19814" y="8216"/>
                </a:lnTo>
                <a:close/>
                <a:moveTo>
                  <a:pt x="19893" y="8269"/>
                </a:moveTo>
                <a:lnTo>
                  <a:pt x="19893" y="8277"/>
                </a:lnTo>
                <a:lnTo>
                  <a:pt x="19885" y="8286"/>
                </a:lnTo>
                <a:lnTo>
                  <a:pt x="19893" y="8286"/>
                </a:lnTo>
                <a:lnTo>
                  <a:pt x="19911" y="8295"/>
                </a:lnTo>
                <a:lnTo>
                  <a:pt x="19929" y="8295"/>
                </a:lnTo>
                <a:lnTo>
                  <a:pt x="19929" y="8286"/>
                </a:lnTo>
                <a:lnTo>
                  <a:pt x="19920" y="8286"/>
                </a:lnTo>
                <a:lnTo>
                  <a:pt x="19911" y="8277"/>
                </a:lnTo>
                <a:lnTo>
                  <a:pt x="19902" y="8277"/>
                </a:lnTo>
                <a:close/>
                <a:moveTo>
                  <a:pt x="19929" y="8277"/>
                </a:moveTo>
                <a:lnTo>
                  <a:pt x="19911" y="8269"/>
                </a:lnTo>
                <a:lnTo>
                  <a:pt x="19902" y="8277"/>
                </a:lnTo>
                <a:lnTo>
                  <a:pt x="19911" y="8277"/>
                </a:lnTo>
                <a:lnTo>
                  <a:pt x="19920" y="8277"/>
                </a:lnTo>
                <a:lnTo>
                  <a:pt x="19929" y="8286"/>
                </a:lnTo>
                <a:lnTo>
                  <a:pt x="19938" y="8286"/>
                </a:lnTo>
                <a:lnTo>
                  <a:pt x="19938" y="8277"/>
                </a:lnTo>
                <a:close/>
                <a:moveTo>
                  <a:pt x="19938" y="8313"/>
                </a:moveTo>
                <a:lnTo>
                  <a:pt x="19946" y="8313"/>
                </a:lnTo>
                <a:lnTo>
                  <a:pt x="19946" y="8304"/>
                </a:lnTo>
                <a:lnTo>
                  <a:pt x="19938" y="8304"/>
                </a:lnTo>
                <a:close/>
                <a:moveTo>
                  <a:pt x="19726" y="8551"/>
                </a:moveTo>
                <a:lnTo>
                  <a:pt x="19708" y="8533"/>
                </a:lnTo>
                <a:lnTo>
                  <a:pt x="19708" y="8542"/>
                </a:lnTo>
                <a:lnTo>
                  <a:pt x="19708" y="8551"/>
                </a:lnTo>
                <a:lnTo>
                  <a:pt x="19708" y="8560"/>
                </a:lnTo>
                <a:lnTo>
                  <a:pt x="19717" y="8560"/>
                </a:lnTo>
                <a:close/>
                <a:moveTo>
                  <a:pt x="19364" y="7924"/>
                </a:moveTo>
                <a:lnTo>
                  <a:pt x="19364" y="7916"/>
                </a:lnTo>
                <a:lnTo>
                  <a:pt x="19355" y="7916"/>
                </a:lnTo>
                <a:lnTo>
                  <a:pt x="19355" y="7924"/>
                </a:lnTo>
                <a:close/>
                <a:moveTo>
                  <a:pt x="19532" y="7157"/>
                </a:moveTo>
                <a:lnTo>
                  <a:pt x="19532" y="7139"/>
                </a:lnTo>
                <a:lnTo>
                  <a:pt x="19523" y="7130"/>
                </a:lnTo>
                <a:lnTo>
                  <a:pt x="19523" y="7139"/>
                </a:lnTo>
                <a:lnTo>
                  <a:pt x="19523" y="7148"/>
                </a:lnTo>
                <a:lnTo>
                  <a:pt x="19523" y="7157"/>
                </a:lnTo>
                <a:close/>
                <a:moveTo>
                  <a:pt x="20096" y="8763"/>
                </a:moveTo>
                <a:lnTo>
                  <a:pt x="20105" y="8754"/>
                </a:lnTo>
                <a:lnTo>
                  <a:pt x="20114" y="8763"/>
                </a:lnTo>
                <a:lnTo>
                  <a:pt x="20114" y="8772"/>
                </a:lnTo>
                <a:lnTo>
                  <a:pt x="20123" y="8772"/>
                </a:lnTo>
                <a:lnTo>
                  <a:pt x="20123" y="8781"/>
                </a:lnTo>
                <a:lnTo>
                  <a:pt x="20132" y="8781"/>
                </a:lnTo>
                <a:lnTo>
                  <a:pt x="20132" y="8772"/>
                </a:lnTo>
                <a:lnTo>
                  <a:pt x="20132" y="8763"/>
                </a:lnTo>
                <a:lnTo>
                  <a:pt x="20140" y="8719"/>
                </a:lnTo>
                <a:lnTo>
                  <a:pt x="20140" y="8701"/>
                </a:lnTo>
                <a:lnTo>
                  <a:pt x="20140" y="8692"/>
                </a:lnTo>
                <a:lnTo>
                  <a:pt x="20140" y="8683"/>
                </a:lnTo>
                <a:lnTo>
                  <a:pt x="20140" y="8657"/>
                </a:lnTo>
                <a:lnTo>
                  <a:pt x="20140" y="8648"/>
                </a:lnTo>
                <a:lnTo>
                  <a:pt x="20140" y="8630"/>
                </a:lnTo>
                <a:lnTo>
                  <a:pt x="20140" y="8622"/>
                </a:lnTo>
                <a:lnTo>
                  <a:pt x="20140" y="8613"/>
                </a:lnTo>
                <a:lnTo>
                  <a:pt x="20140" y="8604"/>
                </a:lnTo>
                <a:lnTo>
                  <a:pt x="20149" y="8586"/>
                </a:lnTo>
                <a:lnTo>
                  <a:pt x="20149" y="8578"/>
                </a:lnTo>
                <a:lnTo>
                  <a:pt x="20140" y="8560"/>
                </a:lnTo>
                <a:lnTo>
                  <a:pt x="20114" y="8533"/>
                </a:lnTo>
                <a:lnTo>
                  <a:pt x="20114" y="8525"/>
                </a:lnTo>
                <a:lnTo>
                  <a:pt x="20105" y="8525"/>
                </a:lnTo>
                <a:lnTo>
                  <a:pt x="20096" y="8525"/>
                </a:lnTo>
                <a:lnTo>
                  <a:pt x="20079" y="8525"/>
                </a:lnTo>
                <a:lnTo>
                  <a:pt x="20070" y="8525"/>
                </a:lnTo>
                <a:lnTo>
                  <a:pt x="20052" y="8542"/>
                </a:lnTo>
                <a:lnTo>
                  <a:pt x="20052" y="8533"/>
                </a:lnTo>
                <a:lnTo>
                  <a:pt x="20052" y="8525"/>
                </a:lnTo>
                <a:lnTo>
                  <a:pt x="20061" y="8516"/>
                </a:lnTo>
                <a:lnTo>
                  <a:pt x="20061" y="8507"/>
                </a:lnTo>
                <a:lnTo>
                  <a:pt x="20061" y="8498"/>
                </a:lnTo>
                <a:lnTo>
                  <a:pt x="20052" y="8498"/>
                </a:lnTo>
                <a:lnTo>
                  <a:pt x="20043" y="8489"/>
                </a:lnTo>
                <a:lnTo>
                  <a:pt x="20043" y="8480"/>
                </a:lnTo>
                <a:lnTo>
                  <a:pt x="20043" y="8472"/>
                </a:lnTo>
                <a:lnTo>
                  <a:pt x="20035" y="8472"/>
                </a:lnTo>
                <a:lnTo>
                  <a:pt x="20035" y="8454"/>
                </a:lnTo>
                <a:lnTo>
                  <a:pt x="20035" y="8445"/>
                </a:lnTo>
                <a:lnTo>
                  <a:pt x="20026" y="8427"/>
                </a:lnTo>
                <a:lnTo>
                  <a:pt x="20017" y="8427"/>
                </a:lnTo>
                <a:lnTo>
                  <a:pt x="20008" y="8427"/>
                </a:lnTo>
                <a:lnTo>
                  <a:pt x="19999" y="8419"/>
                </a:lnTo>
                <a:lnTo>
                  <a:pt x="19982" y="8419"/>
                </a:lnTo>
                <a:lnTo>
                  <a:pt x="19973" y="8410"/>
                </a:lnTo>
                <a:lnTo>
                  <a:pt x="19964" y="8410"/>
                </a:lnTo>
                <a:lnTo>
                  <a:pt x="19964" y="8392"/>
                </a:lnTo>
                <a:lnTo>
                  <a:pt x="19964" y="8383"/>
                </a:lnTo>
                <a:lnTo>
                  <a:pt x="19955" y="8375"/>
                </a:lnTo>
                <a:lnTo>
                  <a:pt x="19964" y="8375"/>
                </a:lnTo>
                <a:lnTo>
                  <a:pt x="19955" y="8366"/>
                </a:lnTo>
                <a:lnTo>
                  <a:pt x="19964" y="8366"/>
                </a:lnTo>
                <a:lnTo>
                  <a:pt x="19973" y="8357"/>
                </a:lnTo>
                <a:lnTo>
                  <a:pt x="19982" y="8357"/>
                </a:lnTo>
                <a:lnTo>
                  <a:pt x="19990" y="8348"/>
                </a:lnTo>
                <a:lnTo>
                  <a:pt x="19982" y="8339"/>
                </a:lnTo>
                <a:lnTo>
                  <a:pt x="19982" y="8330"/>
                </a:lnTo>
                <a:lnTo>
                  <a:pt x="19973" y="8322"/>
                </a:lnTo>
                <a:lnTo>
                  <a:pt x="19964" y="8313"/>
                </a:lnTo>
                <a:lnTo>
                  <a:pt x="19955" y="8313"/>
                </a:lnTo>
                <a:lnTo>
                  <a:pt x="19946" y="8313"/>
                </a:lnTo>
                <a:lnTo>
                  <a:pt x="19938" y="8322"/>
                </a:lnTo>
                <a:lnTo>
                  <a:pt x="19929" y="8330"/>
                </a:lnTo>
                <a:lnTo>
                  <a:pt x="19920" y="8330"/>
                </a:lnTo>
                <a:lnTo>
                  <a:pt x="19911" y="8330"/>
                </a:lnTo>
                <a:lnTo>
                  <a:pt x="19893" y="8339"/>
                </a:lnTo>
                <a:lnTo>
                  <a:pt x="19911" y="8330"/>
                </a:lnTo>
                <a:lnTo>
                  <a:pt x="19929" y="8322"/>
                </a:lnTo>
                <a:lnTo>
                  <a:pt x="19938" y="8313"/>
                </a:lnTo>
                <a:lnTo>
                  <a:pt x="19929" y="8313"/>
                </a:lnTo>
                <a:lnTo>
                  <a:pt x="19929" y="8304"/>
                </a:lnTo>
                <a:lnTo>
                  <a:pt x="19920" y="8295"/>
                </a:lnTo>
                <a:lnTo>
                  <a:pt x="19893" y="8295"/>
                </a:lnTo>
                <a:lnTo>
                  <a:pt x="19885" y="8286"/>
                </a:lnTo>
                <a:lnTo>
                  <a:pt x="19876" y="8277"/>
                </a:lnTo>
                <a:lnTo>
                  <a:pt x="19867" y="8277"/>
                </a:lnTo>
                <a:lnTo>
                  <a:pt x="19867" y="8269"/>
                </a:lnTo>
                <a:lnTo>
                  <a:pt x="19867" y="8260"/>
                </a:lnTo>
                <a:lnTo>
                  <a:pt x="19858" y="8251"/>
                </a:lnTo>
                <a:lnTo>
                  <a:pt x="19858" y="8242"/>
                </a:lnTo>
                <a:lnTo>
                  <a:pt x="19841" y="8233"/>
                </a:lnTo>
                <a:lnTo>
                  <a:pt x="19832" y="8233"/>
                </a:lnTo>
                <a:lnTo>
                  <a:pt x="19823" y="8233"/>
                </a:lnTo>
                <a:lnTo>
                  <a:pt x="19814" y="8225"/>
                </a:lnTo>
                <a:lnTo>
                  <a:pt x="19805" y="8216"/>
                </a:lnTo>
                <a:lnTo>
                  <a:pt x="19805" y="8207"/>
                </a:lnTo>
                <a:lnTo>
                  <a:pt x="19796" y="8198"/>
                </a:lnTo>
                <a:lnTo>
                  <a:pt x="19788" y="8189"/>
                </a:lnTo>
                <a:lnTo>
                  <a:pt x="19779" y="8180"/>
                </a:lnTo>
                <a:lnTo>
                  <a:pt x="19770" y="8180"/>
                </a:lnTo>
                <a:lnTo>
                  <a:pt x="19770" y="8189"/>
                </a:lnTo>
                <a:lnTo>
                  <a:pt x="19770" y="8198"/>
                </a:lnTo>
                <a:lnTo>
                  <a:pt x="19770" y="8207"/>
                </a:lnTo>
                <a:lnTo>
                  <a:pt x="19761" y="8198"/>
                </a:lnTo>
                <a:lnTo>
                  <a:pt x="19752" y="8198"/>
                </a:lnTo>
                <a:lnTo>
                  <a:pt x="19743" y="8189"/>
                </a:lnTo>
                <a:lnTo>
                  <a:pt x="19735" y="8180"/>
                </a:lnTo>
                <a:lnTo>
                  <a:pt x="19735" y="8172"/>
                </a:lnTo>
                <a:lnTo>
                  <a:pt x="19717" y="8154"/>
                </a:lnTo>
                <a:lnTo>
                  <a:pt x="19708" y="8145"/>
                </a:lnTo>
                <a:lnTo>
                  <a:pt x="19708" y="8136"/>
                </a:lnTo>
                <a:lnTo>
                  <a:pt x="19699" y="8136"/>
                </a:lnTo>
                <a:lnTo>
                  <a:pt x="19691" y="8119"/>
                </a:lnTo>
                <a:lnTo>
                  <a:pt x="19673" y="8110"/>
                </a:lnTo>
                <a:lnTo>
                  <a:pt x="19646" y="8092"/>
                </a:lnTo>
                <a:lnTo>
                  <a:pt x="19629" y="8083"/>
                </a:lnTo>
                <a:lnTo>
                  <a:pt x="19620" y="8074"/>
                </a:lnTo>
                <a:lnTo>
                  <a:pt x="19611" y="8074"/>
                </a:lnTo>
                <a:lnTo>
                  <a:pt x="19611" y="8066"/>
                </a:lnTo>
                <a:lnTo>
                  <a:pt x="19602" y="8057"/>
                </a:lnTo>
                <a:lnTo>
                  <a:pt x="19585" y="8048"/>
                </a:lnTo>
                <a:lnTo>
                  <a:pt x="19576" y="8048"/>
                </a:lnTo>
                <a:lnTo>
                  <a:pt x="19585" y="8039"/>
                </a:lnTo>
                <a:lnTo>
                  <a:pt x="19576" y="8030"/>
                </a:lnTo>
                <a:lnTo>
                  <a:pt x="19558" y="8013"/>
                </a:lnTo>
                <a:lnTo>
                  <a:pt x="19558" y="8004"/>
                </a:lnTo>
                <a:lnTo>
                  <a:pt x="19558" y="7995"/>
                </a:lnTo>
                <a:lnTo>
                  <a:pt x="19541" y="7986"/>
                </a:lnTo>
                <a:lnTo>
                  <a:pt x="19532" y="7977"/>
                </a:lnTo>
                <a:lnTo>
                  <a:pt x="19532" y="7969"/>
                </a:lnTo>
                <a:lnTo>
                  <a:pt x="19523" y="7969"/>
                </a:lnTo>
                <a:lnTo>
                  <a:pt x="19505" y="7969"/>
                </a:lnTo>
                <a:lnTo>
                  <a:pt x="19496" y="7969"/>
                </a:lnTo>
                <a:lnTo>
                  <a:pt x="19488" y="7969"/>
                </a:lnTo>
                <a:lnTo>
                  <a:pt x="19479" y="7969"/>
                </a:lnTo>
                <a:lnTo>
                  <a:pt x="19461" y="7969"/>
                </a:lnTo>
                <a:lnTo>
                  <a:pt x="19452" y="7969"/>
                </a:lnTo>
                <a:lnTo>
                  <a:pt x="19435" y="7969"/>
                </a:lnTo>
                <a:lnTo>
                  <a:pt x="19426" y="7960"/>
                </a:lnTo>
                <a:lnTo>
                  <a:pt x="19417" y="7960"/>
                </a:lnTo>
                <a:lnTo>
                  <a:pt x="19399" y="7951"/>
                </a:lnTo>
                <a:lnTo>
                  <a:pt x="19391" y="7942"/>
                </a:lnTo>
                <a:lnTo>
                  <a:pt x="19382" y="7942"/>
                </a:lnTo>
                <a:lnTo>
                  <a:pt x="19373" y="7942"/>
                </a:lnTo>
                <a:lnTo>
                  <a:pt x="19364" y="7942"/>
                </a:lnTo>
                <a:lnTo>
                  <a:pt x="19355" y="7942"/>
                </a:lnTo>
                <a:lnTo>
                  <a:pt x="19355" y="7951"/>
                </a:lnTo>
                <a:lnTo>
                  <a:pt x="19355" y="7960"/>
                </a:lnTo>
                <a:lnTo>
                  <a:pt x="19355" y="7969"/>
                </a:lnTo>
                <a:lnTo>
                  <a:pt x="19364" y="7986"/>
                </a:lnTo>
                <a:lnTo>
                  <a:pt x="19373" y="7995"/>
                </a:lnTo>
                <a:lnTo>
                  <a:pt x="19373" y="8004"/>
                </a:lnTo>
                <a:lnTo>
                  <a:pt x="19382" y="8013"/>
                </a:lnTo>
                <a:lnTo>
                  <a:pt x="19417" y="8039"/>
                </a:lnTo>
                <a:lnTo>
                  <a:pt x="19435" y="8057"/>
                </a:lnTo>
                <a:lnTo>
                  <a:pt x="19444" y="8074"/>
                </a:lnTo>
                <a:lnTo>
                  <a:pt x="19452" y="8074"/>
                </a:lnTo>
                <a:lnTo>
                  <a:pt x="19470" y="8083"/>
                </a:lnTo>
                <a:lnTo>
                  <a:pt x="19479" y="8083"/>
                </a:lnTo>
                <a:lnTo>
                  <a:pt x="19488" y="8092"/>
                </a:lnTo>
                <a:lnTo>
                  <a:pt x="19505" y="8110"/>
                </a:lnTo>
                <a:lnTo>
                  <a:pt x="19505" y="8119"/>
                </a:lnTo>
                <a:lnTo>
                  <a:pt x="19514" y="8127"/>
                </a:lnTo>
                <a:lnTo>
                  <a:pt x="19514" y="8136"/>
                </a:lnTo>
                <a:lnTo>
                  <a:pt x="19532" y="8145"/>
                </a:lnTo>
                <a:lnTo>
                  <a:pt x="19532" y="8154"/>
                </a:lnTo>
                <a:lnTo>
                  <a:pt x="19532" y="8172"/>
                </a:lnTo>
                <a:lnTo>
                  <a:pt x="19541" y="8180"/>
                </a:lnTo>
                <a:lnTo>
                  <a:pt x="19549" y="8180"/>
                </a:lnTo>
                <a:lnTo>
                  <a:pt x="19558" y="8189"/>
                </a:lnTo>
                <a:lnTo>
                  <a:pt x="19567" y="8189"/>
                </a:lnTo>
                <a:lnTo>
                  <a:pt x="19602" y="8216"/>
                </a:lnTo>
                <a:lnTo>
                  <a:pt x="19611" y="8225"/>
                </a:lnTo>
                <a:lnTo>
                  <a:pt x="19620" y="8242"/>
                </a:lnTo>
                <a:lnTo>
                  <a:pt x="19629" y="8277"/>
                </a:lnTo>
                <a:lnTo>
                  <a:pt x="19638" y="8304"/>
                </a:lnTo>
                <a:lnTo>
                  <a:pt x="19646" y="8322"/>
                </a:lnTo>
                <a:lnTo>
                  <a:pt x="19655" y="8330"/>
                </a:lnTo>
                <a:lnTo>
                  <a:pt x="19655" y="8339"/>
                </a:lnTo>
                <a:lnTo>
                  <a:pt x="19682" y="8348"/>
                </a:lnTo>
                <a:lnTo>
                  <a:pt x="19691" y="8357"/>
                </a:lnTo>
                <a:lnTo>
                  <a:pt x="19699" y="8375"/>
                </a:lnTo>
                <a:lnTo>
                  <a:pt x="19699" y="8383"/>
                </a:lnTo>
                <a:lnTo>
                  <a:pt x="19708" y="8383"/>
                </a:lnTo>
                <a:lnTo>
                  <a:pt x="19717" y="8392"/>
                </a:lnTo>
                <a:lnTo>
                  <a:pt x="19726" y="8410"/>
                </a:lnTo>
                <a:lnTo>
                  <a:pt x="19735" y="8410"/>
                </a:lnTo>
                <a:lnTo>
                  <a:pt x="19735" y="8427"/>
                </a:lnTo>
                <a:lnTo>
                  <a:pt x="19743" y="8445"/>
                </a:lnTo>
                <a:lnTo>
                  <a:pt x="19770" y="8489"/>
                </a:lnTo>
                <a:lnTo>
                  <a:pt x="19770" y="8507"/>
                </a:lnTo>
                <a:lnTo>
                  <a:pt x="19770" y="8516"/>
                </a:lnTo>
                <a:lnTo>
                  <a:pt x="19779" y="8525"/>
                </a:lnTo>
                <a:lnTo>
                  <a:pt x="19788" y="8542"/>
                </a:lnTo>
                <a:lnTo>
                  <a:pt x="19796" y="8542"/>
                </a:lnTo>
                <a:lnTo>
                  <a:pt x="19805" y="8551"/>
                </a:lnTo>
                <a:lnTo>
                  <a:pt x="19805" y="8560"/>
                </a:lnTo>
                <a:lnTo>
                  <a:pt x="19814" y="8560"/>
                </a:lnTo>
                <a:lnTo>
                  <a:pt x="19823" y="8586"/>
                </a:lnTo>
                <a:lnTo>
                  <a:pt x="19832" y="8586"/>
                </a:lnTo>
                <a:lnTo>
                  <a:pt x="19841" y="8595"/>
                </a:lnTo>
                <a:lnTo>
                  <a:pt x="19867" y="8613"/>
                </a:lnTo>
                <a:lnTo>
                  <a:pt x="19867" y="8622"/>
                </a:lnTo>
                <a:lnTo>
                  <a:pt x="19885" y="8639"/>
                </a:lnTo>
                <a:lnTo>
                  <a:pt x="19893" y="8657"/>
                </a:lnTo>
                <a:lnTo>
                  <a:pt x="19920" y="8675"/>
                </a:lnTo>
                <a:lnTo>
                  <a:pt x="19938" y="8683"/>
                </a:lnTo>
                <a:lnTo>
                  <a:pt x="19946" y="8692"/>
                </a:lnTo>
                <a:lnTo>
                  <a:pt x="19955" y="8701"/>
                </a:lnTo>
                <a:lnTo>
                  <a:pt x="19982" y="8719"/>
                </a:lnTo>
                <a:lnTo>
                  <a:pt x="19990" y="8719"/>
                </a:lnTo>
                <a:lnTo>
                  <a:pt x="20008" y="8745"/>
                </a:lnTo>
                <a:lnTo>
                  <a:pt x="20017" y="8754"/>
                </a:lnTo>
                <a:lnTo>
                  <a:pt x="20026" y="8772"/>
                </a:lnTo>
                <a:lnTo>
                  <a:pt x="20035" y="8772"/>
                </a:lnTo>
                <a:lnTo>
                  <a:pt x="20043" y="8781"/>
                </a:lnTo>
                <a:lnTo>
                  <a:pt x="20052" y="8781"/>
                </a:lnTo>
                <a:lnTo>
                  <a:pt x="20043" y="8763"/>
                </a:lnTo>
                <a:lnTo>
                  <a:pt x="20052" y="8754"/>
                </a:lnTo>
                <a:lnTo>
                  <a:pt x="20070" y="8763"/>
                </a:lnTo>
                <a:lnTo>
                  <a:pt x="20079" y="8772"/>
                </a:lnTo>
                <a:lnTo>
                  <a:pt x="20088" y="8772"/>
                </a:lnTo>
                <a:close/>
                <a:moveTo>
                  <a:pt x="19567" y="7448"/>
                </a:moveTo>
                <a:lnTo>
                  <a:pt x="19567" y="7457"/>
                </a:lnTo>
                <a:close/>
                <a:moveTo>
                  <a:pt x="19567" y="7545"/>
                </a:moveTo>
                <a:lnTo>
                  <a:pt x="19567" y="7554"/>
                </a:lnTo>
                <a:lnTo>
                  <a:pt x="19576" y="7554"/>
                </a:lnTo>
                <a:lnTo>
                  <a:pt x="19576" y="7563"/>
                </a:lnTo>
                <a:lnTo>
                  <a:pt x="19585" y="7563"/>
                </a:lnTo>
                <a:lnTo>
                  <a:pt x="19576" y="7545"/>
                </a:lnTo>
                <a:close/>
                <a:moveTo>
                  <a:pt x="19691" y="8516"/>
                </a:moveTo>
                <a:lnTo>
                  <a:pt x="19691" y="8507"/>
                </a:lnTo>
                <a:lnTo>
                  <a:pt x="19682" y="8498"/>
                </a:lnTo>
                <a:lnTo>
                  <a:pt x="19673" y="8498"/>
                </a:lnTo>
                <a:lnTo>
                  <a:pt x="19673" y="8507"/>
                </a:lnTo>
                <a:lnTo>
                  <a:pt x="19682" y="8516"/>
                </a:lnTo>
                <a:lnTo>
                  <a:pt x="19699" y="8525"/>
                </a:lnTo>
                <a:close/>
                <a:moveTo>
                  <a:pt x="19743" y="8578"/>
                </a:moveTo>
                <a:lnTo>
                  <a:pt x="19743" y="8569"/>
                </a:lnTo>
                <a:lnTo>
                  <a:pt x="19726" y="8551"/>
                </a:lnTo>
                <a:lnTo>
                  <a:pt x="19717" y="8560"/>
                </a:lnTo>
                <a:lnTo>
                  <a:pt x="19726" y="8569"/>
                </a:lnTo>
                <a:lnTo>
                  <a:pt x="19726" y="8578"/>
                </a:lnTo>
                <a:lnTo>
                  <a:pt x="19735" y="8578"/>
                </a:lnTo>
                <a:lnTo>
                  <a:pt x="19735" y="8586"/>
                </a:lnTo>
                <a:lnTo>
                  <a:pt x="19743" y="8595"/>
                </a:lnTo>
                <a:lnTo>
                  <a:pt x="19735" y="8586"/>
                </a:lnTo>
                <a:close/>
                <a:moveTo>
                  <a:pt x="19602" y="7483"/>
                </a:moveTo>
                <a:lnTo>
                  <a:pt x="19585" y="7483"/>
                </a:lnTo>
                <a:lnTo>
                  <a:pt x="19593" y="7492"/>
                </a:lnTo>
                <a:lnTo>
                  <a:pt x="19593" y="7501"/>
                </a:lnTo>
                <a:lnTo>
                  <a:pt x="19602" y="7501"/>
                </a:lnTo>
                <a:lnTo>
                  <a:pt x="19602" y="7492"/>
                </a:lnTo>
                <a:close/>
                <a:moveTo>
                  <a:pt x="19867" y="8736"/>
                </a:moveTo>
                <a:lnTo>
                  <a:pt x="19867" y="8745"/>
                </a:lnTo>
                <a:lnTo>
                  <a:pt x="19876" y="8754"/>
                </a:lnTo>
                <a:lnTo>
                  <a:pt x="19885" y="8754"/>
                </a:lnTo>
                <a:lnTo>
                  <a:pt x="19885" y="8745"/>
                </a:lnTo>
                <a:close/>
                <a:moveTo>
                  <a:pt x="19585" y="7616"/>
                </a:moveTo>
                <a:lnTo>
                  <a:pt x="19576" y="7616"/>
                </a:lnTo>
                <a:lnTo>
                  <a:pt x="19567" y="7624"/>
                </a:lnTo>
                <a:lnTo>
                  <a:pt x="19576" y="7624"/>
                </a:lnTo>
                <a:close/>
                <a:moveTo>
                  <a:pt x="19593" y="7545"/>
                </a:moveTo>
                <a:lnTo>
                  <a:pt x="19602" y="7545"/>
                </a:lnTo>
                <a:lnTo>
                  <a:pt x="19602" y="7536"/>
                </a:lnTo>
                <a:close/>
                <a:moveTo>
                  <a:pt x="19576" y="7501"/>
                </a:moveTo>
                <a:lnTo>
                  <a:pt x="19576" y="7510"/>
                </a:lnTo>
                <a:lnTo>
                  <a:pt x="19585" y="7501"/>
                </a:lnTo>
                <a:lnTo>
                  <a:pt x="19585" y="7492"/>
                </a:lnTo>
                <a:lnTo>
                  <a:pt x="19585" y="7483"/>
                </a:lnTo>
                <a:lnTo>
                  <a:pt x="19585" y="7492"/>
                </a:lnTo>
                <a:close/>
                <a:moveTo>
                  <a:pt x="19585" y="7386"/>
                </a:moveTo>
                <a:lnTo>
                  <a:pt x="19576" y="7377"/>
                </a:lnTo>
                <a:lnTo>
                  <a:pt x="19576" y="7386"/>
                </a:lnTo>
                <a:lnTo>
                  <a:pt x="19576" y="7395"/>
                </a:lnTo>
                <a:lnTo>
                  <a:pt x="19585" y="7404"/>
                </a:lnTo>
                <a:close/>
                <a:moveTo>
                  <a:pt x="19602" y="7474"/>
                </a:moveTo>
                <a:lnTo>
                  <a:pt x="19593" y="7466"/>
                </a:lnTo>
                <a:lnTo>
                  <a:pt x="19593" y="7474"/>
                </a:lnTo>
                <a:close/>
                <a:moveTo>
                  <a:pt x="19585" y="7686"/>
                </a:moveTo>
                <a:lnTo>
                  <a:pt x="19576" y="7686"/>
                </a:lnTo>
                <a:close/>
                <a:moveTo>
                  <a:pt x="19593" y="7430"/>
                </a:moveTo>
                <a:lnTo>
                  <a:pt x="19593" y="7421"/>
                </a:lnTo>
                <a:lnTo>
                  <a:pt x="19585" y="7421"/>
                </a:lnTo>
                <a:lnTo>
                  <a:pt x="19585" y="7430"/>
                </a:lnTo>
                <a:lnTo>
                  <a:pt x="19585" y="7448"/>
                </a:lnTo>
                <a:lnTo>
                  <a:pt x="19593" y="7439"/>
                </a:lnTo>
                <a:close/>
                <a:moveTo>
                  <a:pt x="10657" y="7227"/>
                </a:moveTo>
                <a:lnTo>
                  <a:pt x="10649" y="7227"/>
                </a:lnTo>
                <a:lnTo>
                  <a:pt x="10649" y="7236"/>
                </a:lnTo>
                <a:lnTo>
                  <a:pt x="10657" y="7236"/>
                </a:lnTo>
                <a:close/>
                <a:moveTo>
                  <a:pt x="11054" y="6187"/>
                </a:moveTo>
                <a:lnTo>
                  <a:pt x="11046" y="6187"/>
                </a:lnTo>
                <a:lnTo>
                  <a:pt x="11037" y="6187"/>
                </a:lnTo>
                <a:lnTo>
                  <a:pt x="11046" y="6204"/>
                </a:lnTo>
                <a:lnTo>
                  <a:pt x="11046" y="6213"/>
                </a:lnTo>
                <a:lnTo>
                  <a:pt x="11054" y="6204"/>
                </a:lnTo>
                <a:lnTo>
                  <a:pt x="11054" y="6196"/>
                </a:lnTo>
                <a:close/>
                <a:moveTo>
                  <a:pt x="10569" y="2198"/>
                </a:moveTo>
                <a:lnTo>
                  <a:pt x="10578" y="2198"/>
                </a:lnTo>
                <a:lnTo>
                  <a:pt x="10578" y="2189"/>
                </a:lnTo>
                <a:lnTo>
                  <a:pt x="10569" y="2180"/>
                </a:lnTo>
                <a:lnTo>
                  <a:pt x="10578" y="2180"/>
                </a:lnTo>
                <a:lnTo>
                  <a:pt x="10596" y="2189"/>
                </a:lnTo>
                <a:lnTo>
                  <a:pt x="10604" y="2180"/>
                </a:lnTo>
                <a:lnTo>
                  <a:pt x="10613" y="2180"/>
                </a:lnTo>
                <a:lnTo>
                  <a:pt x="10613" y="2171"/>
                </a:lnTo>
                <a:lnTo>
                  <a:pt x="10604" y="2162"/>
                </a:lnTo>
                <a:lnTo>
                  <a:pt x="10622" y="2162"/>
                </a:lnTo>
                <a:lnTo>
                  <a:pt x="10649" y="2153"/>
                </a:lnTo>
                <a:lnTo>
                  <a:pt x="10666" y="2153"/>
                </a:lnTo>
                <a:lnTo>
                  <a:pt x="10657" y="2145"/>
                </a:lnTo>
                <a:lnTo>
                  <a:pt x="10666" y="2145"/>
                </a:lnTo>
                <a:lnTo>
                  <a:pt x="10684" y="2136"/>
                </a:lnTo>
                <a:lnTo>
                  <a:pt x="10693" y="2136"/>
                </a:lnTo>
                <a:lnTo>
                  <a:pt x="10710" y="2127"/>
                </a:lnTo>
                <a:lnTo>
                  <a:pt x="10719" y="2127"/>
                </a:lnTo>
                <a:lnTo>
                  <a:pt x="10719" y="2118"/>
                </a:lnTo>
                <a:lnTo>
                  <a:pt x="10728" y="2109"/>
                </a:lnTo>
                <a:lnTo>
                  <a:pt x="10719" y="2109"/>
                </a:lnTo>
                <a:lnTo>
                  <a:pt x="10657" y="2109"/>
                </a:lnTo>
                <a:lnTo>
                  <a:pt x="10622" y="2109"/>
                </a:lnTo>
                <a:lnTo>
                  <a:pt x="10587" y="2101"/>
                </a:lnTo>
                <a:lnTo>
                  <a:pt x="10543" y="2092"/>
                </a:lnTo>
                <a:lnTo>
                  <a:pt x="10481" y="2083"/>
                </a:lnTo>
                <a:lnTo>
                  <a:pt x="10472" y="2083"/>
                </a:lnTo>
                <a:lnTo>
                  <a:pt x="10437" y="2092"/>
                </a:lnTo>
                <a:lnTo>
                  <a:pt x="10419" y="2101"/>
                </a:lnTo>
                <a:lnTo>
                  <a:pt x="10393" y="2092"/>
                </a:lnTo>
                <a:lnTo>
                  <a:pt x="10375" y="2101"/>
                </a:lnTo>
                <a:lnTo>
                  <a:pt x="10366" y="2109"/>
                </a:lnTo>
                <a:lnTo>
                  <a:pt x="10349" y="2118"/>
                </a:lnTo>
                <a:lnTo>
                  <a:pt x="10349" y="2127"/>
                </a:lnTo>
                <a:lnTo>
                  <a:pt x="10331" y="2127"/>
                </a:lnTo>
                <a:lnTo>
                  <a:pt x="10331" y="2109"/>
                </a:lnTo>
                <a:lnTo>
                  <a:pt x="10349" y="2101"/>
                </a:lnTo>
                <a:lnTo>
                  <a:pt x="10357" y="2092"/>
                </a:lnTo>
                <a:lnTo>
                  <a:pt x="10366" y="2092"/>
                </a:lnTo>
                <a:lnTo>
                  <a:pt x="10393" y="2083"/>
                </a:lnTo>
                <a:lnTo>
                  <a:pt x="10402" y="2083"/>
                </a:lnTo>
                <a:lnTo>
                  <a:pt x="10410" y="2074"/>
                </a:lnTo>
                <a:lnTo>
                  <a:pt x="10402" y="2065"/>
                </a:lnTo>
                <a:lnTo>
                  <a:pt x="10393" y="2065"/>
                </a:lnTo>
                <a:lnTo>
                  <a:pt x="10331" y="2074"/>
                </a:lnTo>
                <a:lnTo>
                  <a:pt x="10296" y="2074"/>
                </a:lnTo>
                <a:lnTo>
                  <a:pt x="10260" y="2065"/>
                </a:lnTo>
                <a:lnTo>
                  <a:pt x="10252" y="2065"/>
                </a:lnTo>
                <a:lnTo>
                  <a:pt x="10225" y="2065"/>
                </a:lnTo>
                <a:lnTo>
                  <a:pt x="10216" y="2065"/>
                </a:lnTo>
                <a:lnTo>
                  <a:pt x="10225" y="2065"/>
                </a:lnTo>
                <a:lnTo>
                  <a:pt x="10260" y="2056"/>
                </a:lnTo>
                <a:lnTo>
                  <a:pt x="10269" y="2048"/>
                </a:lnTo>
                <a:lnTo>
                  <a:pt x="10287" y="2039"/>
                </a:lnTo>
                <a:lnTo>
                  <a:pt x="10296" y="2039"/>
                </a:lnTo>
                <a:lnTo>
                  <a:pt x="10296" y="2030"/>
                </a:lnTo>
                <a:lnTo>
                  <a:pt x="10305" y="2012"/>
                </a:lnTo>
                <a:lnTo>
                  <a:pt x="10296" y="2012"/>
                </a:lnTo>
                <a:lnTo>
                  <a:pt x="10287" y="2003"/>
                </a:lnTo>
                <a:lnTo>
                  <a:pt x="10278" y="2003"/>
                </a:lnTo>
                <a:lnTo>
                  <a:pt x="10269" y="1995"/>
                </a:lnTo>
                <a:lnTo>
                  <a:pt x="10278" y="1995"/>
                </a:lnTo>
                <a:lnTo>
                  <a:pt x="10305" y="1995"/>
                </a:lnTo>
                <a:lnTo>
                  <a:pt x="10322" y="1995"/>
                </a:lnTo>
                <a:lnTo>
                  <a:pt x="10349" y="2003"/>
                </a:lnTo>
                <a:lnTo>
                  <a:pt x="10366" y="2003"/>
                </a:lnTo>
                <a:lnTo>
                  <a:pt x="10393" y="2003"/>
                </a:lnTo>
                <a:lnTo>
                  <a:pt x="10402" y="1995"/>
                </a:lnTo>
                <a:lnTo>
                  <a:pt x="10437" y="1986"/>
                </a:lnTo>
                <a:lnTo>
                  <a:pt x="10446" y="1986"/>
                </a:lnTo>
                <a:lnTo>
                  <a:pt x="10463" y="1968"/>
                </a:lnTo>
                <a:lnTo>
                  <a:pt x="10472" y="1959"/>
                </a:lnTo>
                <a:lnTo>
                  <a:pt x="10472" y="1942"/>
                </a:lnTo>
                <a:lnTo>
                  <a:pt x="10463" y="1933"/>
                </a:lnTo>
                <a:lnTo>
                  <a:pt x="10455" y="1933"/>
                </a:lnTo>
                <a:lnTo>
                  <a:pt x="10437" y="1924"/>
                </a:lnTo>
                <a:lnTo>
                  <a:pt x="10410" y="1924"/>
                </a:lnTo>
                <a:lnTo>
                  <a:pt x="10393" y="1924"/>
                </a:lnTo>
                <a:lnTo>
                  <a:pt x="10366" y="1924"/>
                </a:lnTo>
                <a:lnTo>
                  <a:pt x="10357" y="1915"/>
                </a:lnTo>
                <a:lnTo>
                  <a:pt x="10366" y="1906"/>
                </a:lnTo>
                <a:lnTo>
                  <a:pt x="10375" y="1906"/>
                </a:lnTo>
                <a:lnTo>
                  <a:pt x="10393" y="1915"/>
                </a:lnTo>
                <a:lnTo>
                  <a:pt x="10428" y="1915"/>
                </a:lnTo>
                <a:lnTo>
                  <a:pt x="10455" y="1915"/>
                </a:lnTo>
                <a:lnTo>
                  <a:pt x="10472" y="1924"/>
                </a:lnTo>
                <a:lnTo>
                  <a:pt x="10490" y="1933"/>
                </a:lnTo>
                <a:lnTo>
                  <a:pt x="10499" y="1942"/>
                </a:lnTo>
                <a:lnTo>
                  <a:pt x="10516" y="1950"/>
                </a:lnTo>
                <a:lnTo>
                  <a:pt x="10534" y="1959"/>
                </a:lnTo>
                <a:lnTo>
                  <a:pt x="10552" y="1968"/>
                </a:lnTo>
                <a:lnTo>
                  <a:pt x="10569" y="1977"/>
                </a:lnTo>
                <a:lnTo>
                  <a:pt x="10578" y="1986"/>
                </a:lnTo>
                <a:lnTo>
                  <a:pt x="10578" y="2003"/>
                </a:lnTo>
                <a:lnTo>
                  <a:pt x="10587" y="2021"/>
                </a:lnTo>
                <a:lnTo>
                  <a:pt x="10596" y="2039"/>
                </a:lnTo>
                <a:lnTo>
                  <a:pt x="10604" y="2056"/>
                </a:lnTo>
                <a:lnTo>
                  <a:pt x="10640" y="2065"/>
                </a:lnTo>
                <a:lnTo>
                  <a:pt x="10657" y="2065"/>
                </a:lnTo>
                <a:lnTo>
                  <a:pt x="10675" y="2065"/>
                </a:lnTo>
                <a:lnTo>
                  <a:pt x="10693" y="2065"/>
                </a:lnTo>
                <a:lnTo>
                  <a:pt x="10702" y="2030"/>
                </a:lnTo>
                <a:lnTo>
                  <a:pt x="10702" y="2021"/>
                </a:lnTo>
                <a:lnTo>
                  <a:pt x="10710" y="2012"/>
                </a:lnTo>
                <a:lnTo>
                  <a:pt x="10710" y="2039"/>
                </a:lnTo>
                <a:lnTo>
                  <a:pt x="10710" y="2048"/>
                </a:lnTo>
                <a:lnTo>
                  <a:pt x="10710" y="2056"/>
                </a:lnTo>
                <a:lnTo>
                  <a:pt x="10710" y="2065"/>
                </a:lnTo>
                <a:lnTo>
                  <a:pt x="10737" y="2065"/>
                </a:lnTo>
                <a:lnTo>
                  <a:pt x="10746" y="2065"/>
                </a:lnTo>
                <a:lnTo>
                  <a:pt x="10772" y="2065"/>
                </a:lnTo>
                <a:lnTo>
                  <a:pt x="10772" y="2056"/>
                </a:lnTo>
                <a:lnTo>
                  <a:pt x="10772" y="2048"/>
                </a:lnTo>
                <a:lnTo>
                  <a:pt x="10772" y="2021"/>
                </a:lnTo>
                <a:lnTo>
                  <a:pt x="10763" y="2012"/>
                </a:lnTo>
                <a:lnTo>
                  <a:pt x="10763" y="2003"/>
                </a:lnTo>
                <a:lnTo>
                  <a:pt x="10763" y="1986"/>
                </a:lnTo>
                <a:lnTo>
                  <a:pt x="10763" y="1968"/>
                </a:lnTo>
                <a:lnTo>
                  <a:pt x="10763" y="1950"/>
                </a:lnTo>
                <a:lnTo>
                  <a:pt x="10754" y="1933"/>
                </a:lnTo>
                <a:lnTo>
                  <a:pt x="10746" y="1924"/>
                </a:lnTo>
                <a:lnTo>
                  <a:pt x="10728" y="1933"/>
                </a:lnTo>
                <a:lnTo>
                  <a:pt x="10719" y="1933"/>
                </a:lnTo>
                <a:lnTo>
                  <a:pt x="10719" y="1942"/>
                </a:lnTo>
                <a:lnTo>
                  <a:pt x="10710" y="1959"/>
                </a:lnTo>
                <a:lnTo>
                  <a:pt x="10702" y="1942"/>
                </a:lnTo>
                <a:lnTo>
                  <a:pt x="10702" y="1933"/>
                </a:lnTo>
                <a:lnTo>
                  <a:pt x="10702" y="1924"/>
                </a:lnTo>
                <a:lnTo>
                  <a:pt x="10710" y="1924"/>
                </a:lnTo>
                <a:lnTo>
                  <a:pt x="10719" y="1915"/>
                </a:lnTo>
                <a:lnTo>
                  <a:pt x="10737" y="1898"/>
                </a:lnTo>
                <a:lnTo>
                  <a:pt x="10746" y="1889"/>
                </a:lnTo>
                <a:lnTo>
                  <a:pt x="10719" y="1889"/>
                </a:lnTo>
                <a:lnTo>
                  <a:pt x="10710" y="1889"/>
                </a:lnTo>
                <a:lnTo>
                  <a:pt x="10702" y="1871"/>
                </a:lnTo>
                <a:lnTo>
                  <a:pt x="10675" y="1862"/>
                </a:lnTo>
                <a:lnTo>
                  <a:pt x="10666" y="1862"/>
                </a:lnTo>
                <a:lnTo>
                  <a:pt x="10649" y="1845"/>
                </a:lnTo>
                <a:lnTo>
                  <a:pt x="10622" y="1836"/>
                </a:lnTo>
                <a:lnTo>
                  <a:pt x="10604" y="1827"/>
                </a:lnTo>
                <a:lnTo>
                  <a:pt x="10578" y="1818"/>
                </a:lnTo>
                <a:lnTo>
                  <a:pt x="10560" y="1809"/>
                </a:lnTo>
                <a:lnTo>
                  <a:pt x="10552" y="1800"/>
                </a:lnTo>
                <a:lnTo>
                  <a:pt x="10543" y="1800"/>
                </a:lnTo>
                <a:lnTo>
                  <a:pt x="10534" y="1800"/>
                </a:lnTo>
                <a:lnTo>
                  <a:pt x="10507" y="1809"/>
                </a:lnTo>
                <a:lnTo>
                  <a:pt x="10507" y="1800"/>
                </a:lnTo>
                <a:lnTo>
                  <a:pt x="10534" y="1792"/>
                </a:lnTo>
                <a:lnTo>
                  <a:pt x="10543" y="1792"/>
                </a:lnTo>
                <a:lnTo>
                  <a:pt x="10543" y="1774"/>
                </a:lnTo>
                <a:lnTo>
                  <a:pt x="10534" y="1739"/>
                </a:lnTo>
                <a:lnTo>
                  <a:pt x="10534" y="1730"/>
                </a:lnTo>
                <a:lnTo>
                  <a:pt x="10525" y="1730"/>
                </a:lnTo>
                <a:lnTo>
                  <a:pt x="10499" y="1739"/>
                </a:lnTo>
                <a:lnTo>
                  <a:pt x="10490" y="1747"/>
                </a:lnTo>
                <a:lnTo>
                  <a:pt x="10472" y="1747"/>
                </a:lnTo>
                <a:lnTo>
                  <a:pt x="10437" y="1756"/>
                </a:lnTo>
                <a:lnTo>
                  <a:pt x="10428" y="1765"/>
                </a:lnTo>
                <a:lnTo>
                  <a:pt x="10419" y="1765"/>
                </a:lnTo>
                <a:lnTo>
                  <a:pt x="10410" y="1765"/>
                </a:lnTo>
                <a:lnTo>
                  <a:pt x="10402" y="1756"/>
                </a:lnTo>
                <a:lnTo>
                  <a:pt x="10428" y="1747"/>
                </a:lnTo>
                <a:lnTo>
                  <a:pt x="10437" y="1747"/>
                </a:lnTo>
                <a:lnTo>
                  <a:pt x="10455" y="1739"/>
                </a:lnTo>
                <a:lnTo>
                  <a:pt x="10499" y="1730"/>
                </a:lnTo>
                <a:lnTo>
                  <a:pt x="10507" y="1721"/>
                </a:lnTo>
                <a:lnTo>
                  <a:pt x="10516" y="1721"/>
                </a:lnTo>
                <a:lnTo>
                  <a:pt x="10534" y="1712"/>
                </a:lnTo>
                <a:lnTo>
                  <a:pt x="10552" y="1712"/>
                </a:lnTo>
                <a:lnTo>
                  <a:pt x="10552" y="1730"/>
                </a:lnTo>
                <a:lnTo>
                  <a:pt x="10569" y="1765"/>
                </a:lnTo>
                <a:lnTo>
                  <a:pt x="10587" y="1792"/>
                </a:lnTo>
                <a:lnTo>
                  <a:pt x="10604" y="1792"/>
                </a:lnTo>
                <a:lnTo>
                  <a:pt x="10613" y="1800"/>
                </a:lnTo>
                <a:lnTo>
                  <a:pt x="10649" y="1809"/>
                </a:lnTo>
                <a:lnTo>
                  <a:pt x="10693" y="1827"/>
                </a:lnTo>
                <a:lnTo>
                  <a:pt x="10702" y="1836"/>
                </a:lnTo>
                <a:lnTo>
                  <a:pt x="10719" y="1845"/>
                </a:lnTo>
                <a:lnTo>
                  <a:pt x="10719" y="1827"/>
                </a:lnTo>
                <a:lnTo>
                  <a:pt x="10719" y="1809"/>
                </a:lnTo>
                <a:lnTo>
                  <a:pt x="10737" y="1800"/>
                </a:lnTo>
                <a:lnTo>
                  <a:pt x="10737" y="1774"/>
                </a:lnTo>
                <a:lnTo>
                  <a:pt x="10737" y="1756"/>
                </a:lnTo>
                <a:lnTo>
                  <a:pt x="10737" y="1730"/>
                </a:lnTo>
                <a:lnTo>
                  <a:pt x="10728" y="1721"/>
                </a:lnTo>
                <a:lnTo>
                  <a:pt x="10710" y="1721"/>
                </a:lnTo>
                <a:lnTo>
                  <a:pt x="10675" y="1703"/>
                </a:lnTo>
                <a:lnTo>
                  <a:pt x="10666" y="1695"/>
                </a:lnTo>
                <a:lnTo>
                  <a:pt x="10649" y="1695"/>
                </a:lnTo>
                <a:lnTo>
                  <a:pt x="10631" y="1686"/>
                </a:lnTo>
                <a:lnTo>
                  <a:pt x="10613" y="1677"/>
                </a:lnTo>
                <a:lnTo>
                  <a:pt x="10604" y="1659"/>
                </a:lnTo>
                <a:lnTo>
                  <a:pt x="10587" y="1659"/>
                </a:lnTo>
                <a:lnTo>
                  <a:pt x="10552" y="1659"/>
                </a:lnTo>
                <a:lnTo>
                  <a:pt x="10516" y="1659"/>
                </a:lnTo>
                <a:lnTo>
                  <a:pt x="10499" y="1668"/>
                </a:lnTo>
                <a:lnTo>
                  <a:pt x="10490" y="1677"/>
                </a:lnTo>
                <a:lnTo>
                  <a:pt x="10446" y="1695"/>
                </a:lnTo>
                <a:lnTo>
                  <a:pt x="10428" y="1695"/>
                </a:lnTo>
                <a:lnTo>
                  <a:pt x="10410" y="1695"/>
                </a:lnTo>
                <a:lnTo>
                  <a:pt x="10393" y="1703"/>
                </a:lnTo>
                <a:lnTo>
                  <a:pt x="10366" y="1703"/>
                </a:lnTo>
                <a:lnTo>
                  <a:pt x="10357" y="1703"/>
                </a:lnTo>
                <a:lnTo>
                  <a:pt x="10349" y="1712"/>
                </a:lnTo>
                <a:lnTo>
                  <a:pt x="10340" y="1712"/>
                </a:lnTo>
                <a:lnTo>
                  <a:pt x="10340" y="1703"/>
                </a:lnTo>
                <a:lnTo>
                  <a:pt x="10331" y="1703"/>
                </a:lnTo>
                <a:lnTo>
                  <a:pt x="10340" y="1695"/>
                </a:lnTo>
                <a:lnTo>
                  <a:pt x="10357" y="1695"/>
                </a:lnTo>
                <a:lnTo>
                  <a:pt x="10366" y="1695"/>
                </a:lnTo>
                <a:lnTo>
                  <a:pt x="10384" y="1695"/>
                </a:lnTo>
                <a:lnTo>
                  <a:pt x="10393" y="1695"/>
                </a:lnTo>
                <a:lnTo>
                  <a:pt x="10402" y="1695"/>
                </a:lnTo>
                <a:lnTo>
                  <a:pt x="10410" y="1686"/>
                </a:lnTo>
                <a:lnTo>
                  <a:pt x="10402" y="1677"/>
                </a:lnTo>
                <a:lnTo>
                  <a:pt x="10357" y="1668"/>
                </a:lnTo>
                <a:lnTo>
                  <a:pt x="10357" y="1659"/>
                </a:lnTo>
                <a:lnTo>
                  <a:pt x="10375" y="1668"/>
                </a:lnTo>
                <a:lnTo>
                  <a:pt x="10393" y="1668"/>
                </a:lnTo>
                <a:lnTo>
                  <a:pt x="10419" y="1677"/>
                </a:lnTo>
                <a:lnTo>
                  <a:pt x="10437" y="1686"/>
                </a:lnTo>
                <a:lnTo>
                  <a:pt x="10446" y="1686"/>
                </a:lnTo>
                <a:lnTo>
                  <a:pt x="10463" y="1677"/>
                </a:lnTo>
                <a:lnTo>
                  <a:pt x="10472" y="1677"/>
                </a:lnTo>
                <a:lnTo>
                  <a:pt x="10490" y="1659"/>
                </a:lnTo>
                <a:lnTo>
                  <a:pt x="10499" y="1659"/>
                </a:lnTo>
                <a:lnTo>
                  <a:pt x="10516" y="1650"/>
                </a:lnTo>
                <a:lnTo>
                  <a:pt x="10534" y="1650"/>
                </a:lnTo>
                <a:lnTo>
                  <a:pt x="10534" y="1642"/>
                </a:lnTo>
                <a:lnTo>
                  <a:pt x="10525" y="1633"/>
                </a:lnTo>
                <a:lnTo>
                  <a:pt x="10499" y="1615"/>
                </a:lnTo>
                <a:lnTo>
                  <a:pt x="10490" y="1606"/>
                </a:lnTo>
                <a:lnTo>
                  <a:pt x="10481" y="1597"/>
                </a:lnTo>
                <a:lnTo>
                  <a:pt x="10499" y="1606"/>
                </a:lnTo>
                <a:lnTo>
                  <a:pt x="10516" y="1615"/>
                </a:lnTo>
                <a:lnTo>
                  <a:pt x="10525" y="1624"/>
                </a:lnTo>
                <a:lnTo>
                  <a:pt x="10534" y="1633"/>
                </a:lnTo>
                <a:lnTo>
                  <a:pt x="10543" y="1633"/>
                </a:lnTo>
                <a:lnTo>
                  <a:pt x="10552" y="1633"/>
                </a:lnTo>
                <a:lnTo>
                  <a:pt x="10560" y="1633"/>
                </a:lnTo>
                <a:lnTo>
                  <a:pt x="10569" y="1624"/>
                </a:lnTo>
                <a:lnTo>
                  <a:pt x="10578" y="1606"/>
                </a:lnTo>
                <a:lnTo>
                  <a:pt x="10613" y="1642"/>
                </a:lnTo>
                <a:lnTo>
                  <a:pt x="10649" y="1659"/>
                </a:lnTo>
                <a:lnTo>
                  <a:pt x="10666" y="1668"/>
                </a:lnTo>
                <a:lnTo>
                  <a:pt x="10719" y="1677"/>
                </a:lnTo>
                <a:lnTo>
                  <a:pt x="10728" y="1677"/>
                </a:lnTo>
                <a:lnTo>
                  <a:pt x="10746" y="1668"/>
                </a:lnTo>
                <a:lnTo>
                  <a:pt x="10772" y="1659"/>
                </a:lnTo>
                <a:lnTo>
                  <a:pt x="10790" y="1650"/>
                </a:lnTo>
                <a:lnTo>
                  <a:pt x="10843" y="1650"/>
                </a:lnTo>
                <a:lnTo>
                  <a:pt x="10852" y="1650"/>
                </a:lnTo>
                <a:lnTo>
                  <a:pt x="10852" y="1624"/>
                </a:lnTo>
                <a:lnTo>
                  <a:pt x="10860" y="1606"/>
                </a:lnTo>
                <a:lnTo>
                  <a:pt x="10860" y="1597"/>
                </a:lnTo>
                <a:lnTo>
                  <a:pt x="10816" y="1589"/>
                </a:lnTo>
                <a:lnTo>
                  <a:pt x="10790" y="1580"/>
                </a:lnTo>
                <a:lnTo>
                  <a:pt x="10746" y="1580"/>
                </a:lnTo>
                <a:lnTo>
                  <a:pt x="10728" y="1580"/>
                </a:lnTo>
                <a:lnTo>
                  <a:pt x="10719" y="1571"/>
                </a:lnTo>
                <a:lnTo>
                  <a:pt x="10719" y="1562"/>
                </a:lnTo>
                <a:lnTo>
                  <a:pt x="10728" y="1553"/>
                </a:lnTo>
                <a:lnTo>
                  <a:pt x="10728" y="1544"/>
                </a:lnTo>
                <a:lnTo>
                  <a:pt x="10719" y="1536"/>
                </a:lnTo>
                <a:lnTo>
                  <a:pt x="10728" y="1527"/>
                </a:lnTo>
                <a:lnTo>
                  <a:pt x="10746" y="1518"/>
                </a:lnTo>
                <a:lnTo>
                  <a:pt x="10746" y="1509"/>
                </a:lnTo>
                <a:lnTo>
                  <a:pt x="10746" y="1492"/>
                </a:lnTo>
                <a:lnTo>
                  <a:pt x="10754" y="1509"/>
                </a:lnTo>
                <a:lnTo>
                  <a:pt x="10754" y="1527"/>
                </a:lnTo>
                <a:lnTo>
                  <a:pt x="10746" y="1544"/>
                </a:lnTo>
                <a:lnTo>
                  <a:pt x="10772" y="1553"/>
                </a:lnTo>
                <a:lnTo>
                  <a:pt x="10807" y="1562"/>
                </a:lnTo>
                <a:lnTo>
                  <a:pt x="10843" y="1553"/>
                </a:lnTo>
                <a:lnTo>
                  <a:pt x="10869" y="1544"/>
                </a:lnTo>
                <a:lnTo>
                  <a:pt x="10869" y="1536"/>
                </a:lnTo>
                <a:lnTo>
                  <a:pt x="10887" y="1536"/>
                </a:lnTo>
                <a:lnTo>
                  <a:pt x="10913" y="1536"/>
                </a:lnTo>
                <a:lnTo>
                  <a:pt x="10931" y="1536"/>
                </a:lnTo>
                <a:lnTo>
                  <a:pt x="10940" y="1536"/>
                </a:lnTo>
                <a:lnTo>
                  <a:pt x="10940" y="1527"/>
                </a:lnTo>
                <a:lnTo>
                  <a:pt x="10940" y="1518"/>
                </a:lnTo>
                <a:lnTo>
                  <a:pt x="10949" y="1509"/>
                </a:lnTo>
                <a:lnTo>
                  <a:pt x="10940" y="1500"/>
                </a:lnTo>
                <a:lnTo>
                  <a:pt x="10931" y="1492"/>
                </a:lnTo>
                <a:lnTo>
                  <a:pt x="10922" y="1483"/>
                </a:lnTo>
                <a:lnTo>
                  <a:pt x="10904" y="1456"/>
                </a:lnTo>
                <a:lnTo>
                  <a:pt x="10887" y="1430"/>
                </a:lnTo>
                <a:lnTo>
                  <a:pt x="10869" y="1430"/>
                </a:lnTo>
                <a:lnTo>
                  <a:pt x="10860" y="1430"/>
                </a:lnTo>
                <a:lnTo>
                  <a:pt x="10852" y="1456"/>
                </a:lnTo>
                <a:lnTo>
                  <a:pt x="10843" y="1474"/>
                </a:lnTo>
                <a:lnTo>
                  <a:pt x="10825" y="1483"/>
                </a:lnTo>
                <a:lnTo>
                  <a:pt x="10807" y="1483"/>
                </a:lnTo>
                <a:lnTo>
                  <a:pt x="10816" y="1474"/>
                </a:lnTo>
                <a:lnTo>
                  <a:pt x="10825" y="1465"/>
                </a:lnTo>
                <a:lnTo>
                  <a:pt x="10825" y="1456"/>
                </a:lnTo>
                <a:lnTo>
                  <a:pt x="10834" y="1447"/>
                </a:lnTo>
                <a:lnTo>
                  <a:pt x="10825" y="1430"/>
                </a:lnTo>
                <a:lnTo>
                  <a:pt x="10816" y="1421"/>
                </a:lnTo>
                <a:lnTo>
                  <a:pt x="10807" y="1421"/>
                </a:lnTo>
                <a:lnTo>
                  <a:pt x="10781" y="1430"/>
                </a:lnTo>
                <a:lnTo>
                  <a:pt x="10772" y="1439"/>
                </a:lnTo>
                <a:lnTo>
                  <a:pt x="10763" y="1439"/>
                </a:lnTo>
                <a:lnTo>
                  <a:pt x="10754" y="1439"/>
                </a:lnTo>
                <a:lnTo>
                  <a:pt x="10746" y="1430"/>
                </a:lnTo>
                <a:lnTo>
                  <a:pt x="10737" y="1421"/>
                </a:lnTo>
                <a:lnTo>
                  <a:pt x="10719" y="1412"/>
                </a:lnTo>
                <a:lnTo>
                  <a:pt x="10754" y="1421"/>
                </a:lnTo>
                <a:lnTo>
                  <a:pt x="10763" y="1430"/>
                </a:lnTo>
                <a:lnTo>
                  <a:pt x="10781" y="1421"/>
                </a:lnTo>
                <a:lnTo>
                  <a:pt x="10799" y="1412"/>
                </a:lnTo>
                <a:lnTo>
                  <a:pt x="10807" y="1412"/>
                </a:lnTo>
                <a:lnTo>
                  <a:pt x="10825" y="1403"/>
                </a:lnTo>
                <a:lnTo>
                  <a:pt x="10852" y="1386"/>
                </a:lnTo>
                <a:lnTo>
                  <a:pt x="10869" y="1386"/>
                </a:lnTo>
                <a:lnTo>
                  <a:pt x="10887" y="1394"/>
                </a:lnTo>
                <a:lnTo>
                  <a:pt x="10896" y="1403"/>
                </a:lnTo>
                <a:lnTo>
                  <a:pt x="10904" y="1403"/>
                </a:lnTo>
                <a:lnTo>
                  <a:pt x="10913" y="1412"/>
                </a:lnTo>
                <a:lnTo>
                  <a:pt x="10922" y="1403"/>
                </a:lnTo>
                <a:lnTo>
                  <a:pt x="10931" y="1394"/>
                </a:lnTo>
                <a:lnTo>
                  <a:pt x="10931" y="1386"/>
                </a:lnTo>
                <a:lnTo>
                  <a:pt x="10931" y="1377"/>
                </a:lnTo>
                <a:lnTo>
                  <a:pt x="10931" y="1359"/>
                </a:lnTo>
                <a:lnTo>
                  <a:pt x="10931" y="1350"/>
                </a:lnTo>
                <a:lnTo>
                  <a:pt x="10931" y="1341"/>
                </a:lnTo>
                <a:lnTo>
                  <a:pt x="10922" y="1333"/>
                </a:lnTo>
                <a:lnTo>
                  <a:pt x="10922" y="1324"/>
                </a:lnTo>
                <a:lnTo>
                  <a:pt x="10922" y="1315"/>
                </a:lnTo>
                <a:lnTo>
                  <a:pt x="10904" y="1297"/>
                </a:lnTo>
                <a:lnTo>
                  <a:pt x="10887" y="1280"/>
                </a:lnTo>
                <a:lnTo>
                  <a:pt x="10896" y="1262"/>
                </a:lnTo>
                <a:lnTo>
                  <a:pt x="10878" y="1244"/>
                </a:lnTo>
                <a:lnTo>
                  <a:pt x="10869" y="1244"/>
                </a:lnTo>
                <a:lnTo>
                  <a:pt x="10852" y="1244"/>
                </a:lnTo>
                <a:lnTo>
                  <a:pt x="10843" y="1244"/>
                </a:lnTo>
                <a:lnTo>
                  <a:pt x="10834" y="1236"/>
                </a:lnTo>
                <a:lnTo>
                  <a:pt x="10825" y="1236"/>
                </a:lnTo>
                <a:lnTo>
                  <a:pt x="10799" y="1244"/>
                </a:lnTo>
                <a:lnTo>
                  <a:pt x="10781" y="1244"/>
                </a:lnTo>
                <a:lnTo>
                  <a:pt x="10781" y="1236"/>
                </a:lnTo>
                <a:lnTo>
                  <a:pt x="10772" y="1236"/>
                </a:lnTo>
                <a:lnTo>
                  <a:pt x="10754" y="1218"/>
                </a:lnTo>
                <a:lnTo>
                  <a:pt x="10746" y="1191"/>
                </a:lnTo>
                <a:lnTo>
                  <a:pt x="10737" y="1191"/>
                </a:lnTo>
                <a:lnTo>
                  <a:pt x="10719" y="1191"/>
                </a:lnTo>
                <a:lnTo>
                  <a:pt x="10710" y="1191"/>
                </a:lnTo>
                <a:lnTo>
                  <a:pt x="10710" y="1183"/>
                </a:lnTo>
                <a:lnTo>
                  <a:pt x="10693" y="1174"/>
                </a:lnTo>
                <a:lnTo>
                  <a:pt x="10702" y="1174"/>
                </a:lnTo>
                <a:lnTo>
                  <a:pt x="10719" y="1156"/>
                </a:lnTo>
                <a:lnTo>
                  <a:pt x="10728" y="1156"/>
                </a:lnTo>
                <a:lnTo>
                  <a:pt x="10746" y="1165"/>
                </a:lnTo>
                <a:lnTo>
                  <a:pt x="10763" y="1174"/>
                </a:lnTo>
                <a:lnTo>
                  <a:pt x="10772" y="1174"/>
                </a:lnTo>
                <a:lnTo>
                  <a:pt x="10816" y="1156"/>
                </a:lnTo>
                <a:lnTo>
                  <a:pt x="10816" y="1147"/>
                </a:lnTo>
                <a:lnTo>
                  <a:pt x="10852" y="1139"/>
                </a:lnTo>
                <a:lnTo>
                  <a:pt x="10887" y="1139"/>
                </a:lnTo>
                <a:lnTo>
                  <a:pt x="10896" y="1139"/>
                </a:lnTo>
                <a:lnTo>
                  <a:pt x="10922" y="1147"/>
                </a:lnTo>
                <a:lnTo>
                  <a:pt x="10949" y="1156"/>
                </a:lnTo>
                <a:lnTo>
                  <a:pt x="10966" y="1156"/>
                </a:lnTo>
                <a:lnTo>
                  <a:pt x="10975" y="1165"/>
                </a:lnTo>
                <a:lnTo>
                  <a:pt x="10984" y="1165"/>
                </a:lnTo>
                <a:lnTo>
                  <a:pt x="10993" y="1165"/>
                </a:lnTo>
                <a:lnTo>
                  <a:pt x="11001" y="1165"/>
                </a:lnTo>
                <a:lnTo>
                  <a:pt x="11001" y="1147"/>
                </a:lnTo>
                <a:lnTo>
                  <a:pt x="11010" y="1139"/>
                </a:lnTo>
                <a:lnTo>
                  <a:pt x="11010" y="1130"/>
                </a:lnTo>
                <a:lnTo>
                  <a:pt x="11010" y="1103"/>
                </a:lnTo>
                <a:lnTo>
                  <a:pt x="11010" y="1094"/>
                </a:lnTo>
                <a:lnTo>
                  <a:pt x="11001" y="1086"/>
                </a:lnTo>
                <a:lnTo>
                  <a:pt x="10993" y="1086"/>
                </a:lnTo>
                <a:lnTo>
                  <a:pt x="10966" y="1086"/>
                </a:lnTo>
                <a:lnTo>
                  <a:pt x="10949" y="1094"/>
                </a:lnTo>
                <a:lnTo>
                  <a:pt x="10940" y="1094"/>
                </a:lnTo>
                <a:lnTo>
                  <a:pt x="10931" y="1086"/>
                </a:lnTo>
                <a:lnTo>
                  <a:pt x="10922" y="1086"/>
                </a:lnTo>
                <a:lnTo>
                  <a:pt x="10904" y="1077"/>
                </a:lnTo>
                <a:lnTo>
                  <a:pt x="10869" y="1068"/>
                </a:lnTo>
                <a:lnTo>
                  <a:pt x="10852" y="1059"/>
                </a:lnTo>
                <a:lnTo>
                  <a:pt x="10834" y="1033"/>
                </a:lnTo>
                <a:lnTo>
                  <a:pt x="10852" y="1024"/>
                </a:lnTo>
                <a:lnTo>
                  <a:pt x="10878" y="1024"/>
                </a:lnTo>
                <a:lnTo>
                  <a:pt x="10887" y="1024"/>
                </a:lnTo>
                <a:lnTo>
                  <a:pt x="10922" y="1041"/>
                </a:lnTo>
                <a:lnTo>
                  <a:pt x="10931" y="1041"/>
                </a:lnTo>
                <a:lnTo>
                  <a:pt x="10940" y="1033"/>
                </a:lnTo>
                <a:lnTo>
                  <a:pt x="10931" y="1024"/>
                </a:lnTo>
                <a:lnTo>
                  <a:pt x="10922" y="1015"/>
                </a:lnTo>
                <a:lnTo>
                  <a:pt x="10904" y="1006"/>
                </a:lnTo>
                <a:lnTo>
                  <a:pt x="10887" y="997"/>
                </a:lnTo>
                <a:lnTo>
                  <a:pt x="10860" y="988"/>
                </a:lnTo>
                <a:lnTo>
                  <a:pt x="10843" y="988"/>
                </a:lnTo>
                <a:lnTo>
                  <a:pt x="10825" y="988"/>
                </a:lnTo>
                <a:lnTo>
                  <a:pt x="10807" y="997"/>
                </a:lnTo>
                <a:lnTo>
                  <a:pt x="10790" y="1015"/>
                </a:lnTo>
                <a:lnTo>
                  <a:pt x="10772" y="1024"/>
                </a:lnTo>
                <a:lnTo>
                  <a:pt x="10763" y="1015"/>
                </a:lnTo>
                <a:lnTo>
                  <a:pt x="10763" y="1006"/>
                </a:lnTo>
                <a:lnTo>
                  <a:pt x="10763" y="988"/>
                </a:lnTo>
                <a:lnTo>
                  <a:pt x="10772" y="971"/>
                </a:lnTo>
                <a:lnTo>
                  <a:pt x="10781" y="962"/>
                </a:lnTo>
                <a:lnTo>
                  <a:pt x="10790" y="944"/>
                </a:lnTo>
                <a:lnTo>
                  <a:pt x="10799" y="927"/>
                </a:lnTo>
                <a:lnTo>
                  <a:pt x="10799" y="909"/>
                </a:lnTo>
                <a:lnTo>
                  <a:pt x="10816" y="883"/>
                </a:lnTo>
                <a:lnTo>
                  <a:pt x="10816" y="874"/>
                </a:lnTo>
                <a:lnTo>
                  <a:pt x="10807" y="865"/>
                </a:lnTo>
                <a:lnTo>
                  <a:pt x="10843" y="838"/>
                </a:lnTo>
                <a:lnTo>
                  <a:pt x="10860" y="838"/>
                </a:lnTo>
                <a:lnTo>
                  <a:pt x="10869" y="838"/>
                </a:lnTo>
                <a:lnTo>
                  <a:pt x="10887" y="838"/>
                </a:lnTo>
                <a:lnTo>
                  <a:pt x="10887" y="830"/>
                </a:lnTo>
                <a:lnTo>
                  <a:pt x="10896" y="821"/>
                </a:lnTo>
                <a:lnTo>
                  <a:pt x="10896" y="812"/>
                </a:lnTo>
                <a:lnTo>
                  <a:pt x="10904" y="803"/>
                </a:lnTo>
                <a:lnTo>
                  <a:pt x="10904" y="794"/>
                </a:lnTo>
                <a:lnTo>
                  <a:pt x="10940" y="785"/>
                </a:lnTo>
                <a:lnTo>
                  <a:pt x="10957" y="785"/>
                </a:lnTo>
                <a:lnTo>
                  <a:pt x="10957" y="777"/>
                </a:lnTo>
                <a:lnTo>
                  <a:pt x="10966" y="777"/>
                </a:lnTo>
                <a:lnTo>
                  <a:pt x="10957" y="768"/>
                </a:lnTo>
                <a:lnTo>
                  <a:pt x="10957" y="759"/>
                </a:lnTo>
                <a:lnTo>
                  <a:pt x="10949" y="759"/>
                </a:lnTo>
                <a:lnTo>
                  <a:pt x="10949" y="750"/>
                </a:lnTo>
                <a:lnTo>
                  <a:pt x="10940" y="750"/>
                </a:lnTo>
                <a:lnTo>
                  <a:pt x="10931" y="750"/>
                </a:lnTo>
                <a:lnTo>
                  <a:pt x="10931" y="741"/>
                </a:lnTo>
                <a:lnTo>
                  <a:pt x="10931" y="733"/>
                </a:lnTo>
                <a:lnTo>
                  <a:pt x="10931" y="715"/>
                </a:lnTo>
                <a:lnTo>
                  <a:pt x="10940" y="706"/>
                </a:lnTo>
                <a:lnTo>
                  <a:pt x="10940" y="697"/>
                </a:lnTo>
                <a:lnTo>
                  <a:pt x="10931" y="688"/>
                </a:lnTo>
                <a:lnTo>
                  <a:pt x="10922" y="680"/>
                </a:lnTo>
                <a:lnTo>
                  <a:pt x="10896" y="688"/>
                </a:lnTo>
                <a:lnTo>
                  <a:pt x="10887" y="680"/>
                </a:lnTo>
                <a:lnTo>
                  <a:pt x="10878" y="680"/>
                </a:lnTo>
                <a:lnTo>
                  <a:pt x="10878" y="671"/>
                </a:lnTo>
                <a:lnTo>
                  <a:pt x="10869" y="653"/>
                </a:lnTo>
                <a:lnTo>
                  <a:pt x="10878" y="644"/>
                </a:lnTo>
                <a:lnTo>
                  <a:pt x="10887" y="627"/>
                </a:lnTo>
                <a:lnTo>
                  <a:pt x="10896" y="618"/>
                </a:lnTo>
                <a:lnTo>
                  <a:pt x="10922" y="600"/>
                </a:lnTo>
                <a:lnTo>
                  <a:pt x="10931" y="600"/>
                </a:lnTo>
                <a:lnTo>
                  <a:pt x="10949" y="600"/>
                </a:lnTo>
                <a:lnTo>
                  <a:pt x="10957" y="600"/>
                </a:lnTo>
                <a:lnTo>
                  <a:pt x="10984" y="609"/>
                </a:lnTo>
                <a:lnTo>
                  <a:pt x="11028" y="618"/>
                </a:lnTo>
                <a:lnTo>
                  <a:pt x="11054" y="609"/>
                </a:lnTo>
                <a:lnTo>
                  <a:pt x="11081" y="609"/>
                </a:lnTo>
                <a:lnTo>
                  <a:pt x="11090" y="609"/>
                </a:lnTo>
                <a:lnTo>
                  <a:pt x="11107" y="609"/>
                </a:lnTo>
                <a:lnTo>
                  <a:pt x="11116" y="609"/>
                </a:lnTo>
                <a:lnTo>
                  <a:pt x="11143" y="600"/>
                </a:lnTo>
                <a:lnTo>
                  <a:pt x="11169" y="591"/>
                </a:lnTo>
                <a:lnTo>
                  <a:pt x="11187" y="574"/>
                </a:lnTo>
                <a:lnTo>
                  <a:pt x="11151" y="565"/>
                </a:lnTo>
                <a:lnTo>
                  <a:pt x="11143" y="556"/>
                </a:lnTo>
                <a:lnTo>
                  <a:pt x="11125" y="547"/>
                </a:lnTo>
                <a:lnTo>
                  <a:pt x="11160" y="530"/>
                </a:lnTo>
                <a:lnTo>
                  <a:pt x="11178" y="530"/>
                </a:lnTo>
                <a:lnTo>
                  <a:pt x="11213" y="530"/>
                </a:lnTo>
                <a:lnTo>
                  <a:pt x="11240" y="521"/>
                </a:lnTo>
                <a:lnTo>
                  <a:pt x="11293" y="512"/>
                </a:lnTo>
                <a:lnTo>
                  <a:pt x="11310" y="503"/>
                </a:lnTo>
                <a:lnTo>
                  <a:pt x="11310" y="494"/>
                </a:lnTo>
                <a:lnTo>
                  <a:pt x="11310" y="485"/>
                </a:lnTo>
                <a:lnTo>
                  <a:pt x="11293" y="477"/>
                </a:lnTo>
                <a:lnTo>
                  <a:pt x="11310" y="468"/>
                </a:lnTo>
                <a:lnTo>
                  <a:pt x="11346" y="468"/>
                </a:lnTo>
                <a:lnTo>
                  <a:pt x="11372" y="468"/>
                </a:lnTo>
                <a:lnTo>
                  <a:pt x="11390" y="459"/>
                </a:lnTo>
                <a:lnTo>
                  <a:pt x="11443" y="432"/>
                </a:lnTo>
                <a:lnTo>
                  <a:pt x="11460" y="415"/>
                </a:lnTo>
                <a:lnTo>
                  <a:pt x="11513" y="397"/>
                </a:lnTo>
                <a:lnTo>
                  <a:pt x="11513" y="388"/>
                </a:lnTo>
                <a:lnTo>
                  <a:pt x="11522" y="388"/>
                </a:lnTo>
                <a:lnTo>
                  <a:pt x="11504" y="380"/>
                </a:lnTo>
                <a:lnTo>
                  <a:pt x="11487" y="371"/>
                </a:lnTo>
                <a:lnTo>
                  <a:pt x="11460" y="362"/>
                </a:lnTo>
                <a:lnTo>
                  <a:pt x="11443" y="353"/>
                </a:lnTo>
                <a:lnTo>
                  <a:pt x="11407" y="344"/>
                </a:lnTo>
                <a:lnTo>
                  <a:pt x="11354" y="335"/>
                </a:lnTo>
                <a:lnTo>
                  <a:pt x="11310" y="327"/>
                </a:lnTo>
                <a:lnTo>
                  <a:pt x="11240" y="327"/>
                </a:lnTo>
                <a:lnTo>
                  <a:pt x="11222" y="327"/>
                </a:lnTo>
                <a:lnTo>
                  <a:pt x="11213" y="327"/>
                </a:lnTo>
                <a:lnTo>
                  <a:pt x="11187" y="335"/>
                </a:lnTo>
                <a:lnTo>
                  <a:pt x="11169" y="335"/>
                </a:lnTo>
                <a:lnTo>
                  <a:pt x="11160" y="335"/>
                </a:lnTo>
                <a:lnTo>
                  <a:pt x="11151" y="344"/>
                </a:lnTo>
                <a:lnTo>
                  <a:pt x="11134" y="362"/>
                </a:lnTo>
                <a:lnTo>
                  <a:pt x="11116" y="380"/>
                </a:lnTo>
                <a:lnTo>
                  <a:pt x="11099" y="397"/>
                </a:lnTo>
                <a:lnTo>
                  <a:pt x="11090" y="397"/>
                </a:lnTo>
                <a:lnTo>
                  <a:pt x="11072" y="406"/>
                </a:lnTo>
                <a:lnTo>
                  <a:pt x="11054" y="397"/>
                </a:lnTo>
                <a:lnTo>
                  <a:pt x="11037" y="397"/>
                </a:lnTo>
                <a:lnTo>
                  <a:pt x="11028" y="388"/>
                </a:lnTo>
                <a:lnTo>
                  <a:pt x="11001" y="388"/>
                </a:lnTo>
                <a:lnTo>
                  <a:pt x="10984" y="388"/>
                </a:lnTo>
                <a:lnTo>
                  <a:pt x="10949" y="380"/>
                </a:lnTo>
                <a:lnTo>
                  <a:pt x="10949" y="362"/>
                </a:lnTo>
                <a:lnTo>
                  <a:pt x="10913" y="362"/>
                </a:lnTo>
                <a:lnTo>
                  <a:pt x="10887" y="371"/>
                </a:lnTo>
                <a:lnTo>
                  <a:pt x="10834" y="415"/>
                </a:lnTo>
                <a:lnTo>
                  <a:pt x="10825" y="424"/>
                </a:lnTo>
                <a:lnTo>
                  <a:pt x="10807" y="432"/>
                </a:lnTo>
                <a:lnTo>
                  <a:pt x="10781" y="441"/>
                </a:lnTo>
                <a:lnTo>
                  <a:pt x="10746" y="459"/>
                </a:lnTo>
                <a:lnTo>
                  <a:pt x="10737" y="468"/>
                </a:lnTo>
                <a:lnTo>
                  <a:pt x="10684" y="485"/>
                </a:lnTo>
                <a:lnTo>
                  <a:pt x="10675" y="494"/>
                </a:lnTo>
                <a:lnTo>
                  <a:pt x="10666" y="503"/>
                </a:lnTo>
                <a:lnTo>
                  <a:pt x="10657" y="512"/>
                </a:lnTo>
                <a:lnTo>
                  <a:pt x="10649" y="512"/>
                </a:lnTo>
                <a:lnTo>
                  <a:pt x="10649" y="494"/>
                </a:lnTo>
                <a:lnTo>
                  <a:pt x="10657" y="485"/>
                </a:lnTo>
                <a:lnTo>
                  <a:pt x="10702" y="459"/>
                </a:lnTo>
                <a:lnTo>
                  <a:pt x="10710" y="450"/>
                </a:lnTo>
                <a:lnTo>
                  <a:pt x="10746" y="424"/>
                </a:lnTo>
                <a:lnTo>
                  <a:pt x="10763" y="415"/>
                </a:lnTo>
                <a:lnTo>
                  <a:pt x="10781" y="397"/>
                </a:lnTo>
                <a:lnTo>
                  <a:pt x="10799" y="371"/>
                </a:lnTo>
                <a:lnTo>
                  <a:pt x="10807" y="353"/>
                </a:lnTo>
                <a:lnTo>
                  <a:pt x="10807" y="335"/>
                </a:lnTo>
                <a:lnTo>
                  <a:pt x="10807" y="318"/>
                </a:lnTo>
                <a:lnTo>
                  <a:pt x="10807" y="309"/>
                </a:lnTo>
                <a:lnTo>
                  <a:pt x="10799" y="300"/>
                </a:lnTo>
                <a:lnTo>
                  <a:pt x="10790" y="282"/>
                </a:lnTo>
                <a:lnTo>
                  <a:pt x="10772" y="282"/>
                </a:lnTo>
                <a:lnTo>
                  <a:pt x="10702" y="282"/>
                </a:lnTo>
                <a:lnTo>
                  <a:pt x="10675" y="291"/>
                </a:lnTo>
                <a:lnTo>
                  <a:pt x="10657" y="291"/>
                </a:lnTo>
                <a:lnTo>
                  <a:pt x="10657" y="300"/>
                </a:lnTo>
                <a:lnTo>
                  <a:pt x="10649" y="309"/>
                </a:lnTo>
                <a:lnTo>
                  <a:pt x="10649" y="318"/>
                </a:lnTo>
                <a:lnTo>
                  <a:pt x="10640" y="327"/>
                </a:lnTo>
                <a:lnTo>
                  <a:pt x="10631" y="335"/>
                </a:lnTo>
                <a:lnTo>
                  <a:pt x="10622" y="344"/>
                </a:lnTo>
                <a:lnTo>
                  <a:pt x="10569" y="353"/>
                </a:lnTo>
                <a:lnTo>
                  <a:pt x="10552" y="318"/>
                </a:lnTo>
                <a:lnTo>
                  <a:pt x="10507" y="291"/>
                </a:lnTo>
                <a:lnTo>
                  <a:pt x="10366" y="291"/>
                </a:lnTo>
                <a:lnTo>
                  <a:pt x="10313" y="291"/>
                </a:lnTo>
                <a:lnTo>
                  <a:pt x="10234" y="300"/>
                </a:lnTo>
                <a:lnTo>
                  <a:pt x="10190" y="309"/>
                </a:lnTo>
                <a:lnTo>
                  <a:pt x="10163" y="300"/>
                </a:lnTo>
                <a:lnTo>
                  <a:pt x="10163" y="282"/>
                </a:lnTo>
                <a:lnTo>
                  <a:pt x="10172" y="274"/>
                </a:lnTo>
                <a:lnTo>
                  <a:pt x="10181" y="265"/>
                </a:lnTo>
                <a:lnTo>
                  <a:pt x="10604" y="247"/>
                </a:lnTo>
                <a:lnTo>
                  <a:pt x="10657" y="238"/>
                </a:lnTo>
                <a:lnTo>
                  <a:pt x="10702" y="229"/>
                </a:lnTo>
                <a:lnTo>
                  <a:pt x="10737" y="212"/>
                </a:lnTo>
                <a:lnTo>
                  <a:pt x="10772" y="194"/>
                </a:lnTo>
                <a:lnTo>
                  <a:pt x="10772" y="185"/>
                </a:lnTo>
                <a:lnTo>
                  <a:pt x="10763" y="177"/>
                </a:lnTo>
                <a:lnTo>
                  <a:pt x="10746" y="168"/>
                </a:lnTo>
                <a:lnTo>
                  <a:pt x="10702" y="150"/>
                </a:lnTo>
                <a:lnTo>
                  <a:pt x="10640" y="141"/>
                </a:lnTo>
                <a:lnTo>
                  <a:pt x="10613" y="150"/>
                </a:lnTo>
                <a:lnTo>
                  <a:pt x="10604" y="141"/>
                </a:lnTo>
                <a:lnTo>
                  <a:pt x="10596" y="132"/>
                </a:lnTo>
                <a:lnTo>
                  <a:pt x="10578" y="132"/>
                </a:lnTo>
                <a:lnTo>
                  <a:pt x="10560" y="132"/>
                </a:lnTo>
                <a:lnTo>
                  <a:pt x="10534" y="115"/>
                </a:lnTo>
                <a:lnTo>
                  <a:pt x="10507" y="88"/>
                </a:lnTo>
                <a:lnTo>
                  <a:pt x="10437" y="97"/>
                </a:lnTo>
                <a:lnTo>
                  <a:pt x="10375" y="106"/>
                </a:lnTo>
                <a:lnTo>
                  <a:pt x="10322" y="97"/>
                </a:lnTo>
                <a:lnTo>
                  <a:pt x="10287" y="106"/>
                </a:lnTo>
                <a:lnTo>
                  <a:pt x="10216" y="97"/>
                </a:lnTo>
                <a:lnTo>
                  <a:pt x="10155" y="97"/>
                </a:lnTo>
                <a:lnTo>
                  <a:pt x="10128" y="97"/>
                </a:lnTo>
                <a:lnTo>
                  <a:pt x="10040" y="115"/>
                </a:lnTo>
                <a:lnTo>
                  <a:pt x="10013" y="115"/>
                </a:lnTo>
                <a:lnTo>
                  <a:pt x="10005" y="115"/>
                </a:lnTo>
                <a:lnTo>
                  <a:pt x="10005" y="97"/>
                </a:lnTo>
                <a:lnTo>
                  <a:pt x="10040" y="97"/>
                </a:lnTo>
                <a:lnTo>
                  <a:pt x="10146" y="88"/>
                </a:lnTo>
                <a:lnTo>
                  <a:pt x="10331" y="79"/>
                </a:lnTo>
                <a:lnTo>
                  <a:pt x="10437" y="71"/>
                </a:lnTo>
                <a:lnTo>
                  <a:pt x="10455" y="71"/>
                </a:lnTo>
                <a:lnTo>
                  <a:pt x="10463" y="62"/>
                </a:lnTo>
                <a:lnTo>
                  <a:pt x="10455" y="62"/>
                </a:lnTo>
                <a:lnTo>
                  <a:pt x="10366" y="44"/>
                </a:lnTo>
                <a:lnTo>
                  <a:pt x="10322" y="35"/>
                </a:lnTo>
                <a:lnTo>
                  <a:pt x="10269" y="35"/>
                </a:lnTo>
                <a:lnTo>
                  <a:pt x="10260" y="35"/>
                </a:lnTo>
                <a:lnTo>
                  <a:pt x="10225" y="18"/>
                </a:lnTo>
                <a:lnTo>
                  <a:pt x="10155" y="9"/>
                </a:lnTo>
                <a:lnTo>
                  <a:pt x="10102" y="0"/>
                </a:lnTo>
                <a:lnTo>
                  <a:pt x="9934" y="0"/>
                </a:lnTo>
                <a:lnTo>
                  <a:pt x="9899" y="9"/>
                </a:lnTo>
                <a:lnTo>
                  <a:pt x="9872" y="18"/>
                </a:lnTo>
                <a:lnTo>
                  <a:pt x="9846" y="18"/>
                </a:lnTo>
                <a:lnTo>
                  <a:pt x="9828" y="9"/>
                </a:lnTo>
                <a:lnTo>
                  <a:pt x="9810" y="9"/>
                </a:lnTo>
                <a:lnTo>
                  <a:pt x="9793" y="9"/>
                </a:lnTo>
                <a:lnTo>
                  <a:pt x="9775" y="9"/>
                </a:lnTo>
                <a:lnTo>
                  <a:pt x="9749" y="18"/>
                </a:lnTo>
                <a:lnTo>
                  <a:pt x="9669" y="18"/>
                </a:lnTo>
                <a:lnTo>
                  <a:pt x="9660" y="18"/>
                </a:lnTo>
                <a:lnTo>
                  <a:pt x="9660" y="26"/>
                </a:lnTo>
                <a:lnTo>
                  <a:pt x="9652" y="26"/>
                </a:lnTo>
                <a:lnTo>
                  <a:pt x="9625" y="26"/>
                </a:lnTo>
                <a:lnTo>
                  <a:pt x="9599" y="18"/>
                </a:lnTo>
                <a:lnTo>
                  <a:pt x="9581" y="18"/>
                </a:lnTo>
                <a:lnTo>
                  <a:pt x="9581" y="26"/>
                </a:lnTo>
                <a:lnTo>
                  <a:pt x="9563" y="35"/>
                </a:lnTo>
                <a:lnTo>
                  <a:pt x="9555" y="35"/>
                </a:lnTo>
                <a:lnTo>
                  <a:pt x="9528" y="35"/>
                </a:lnTo>
                <a:lnTo>
                  <a:pt x="9519" y="35"/>
                </a:lnTo>
                <a:lnTo>
                  <a:pt x="9511" y="44"/>
                </a:lnTo>
                <a:lnTo>
                  <a:pt x="9511" y="53"/>
                </a:lnTo>
                <a:lnTo>
                  <a:pt x="9519" y="62"/>
                </a:lnTo>
                <a:lnTo>
                  <a:pt x="9528" y="62"/>
                </a:lnTo>
                <a:lnTo>
                  <a:pt x="9563" y="79"/>
                </a:lnTo>
                <a:lnTo>
                  <a:pt x="9572" y="88"/>
                </a:lnTo>
                <a:lnTo>
                  <a:pt x="9563" y="97"/>
                </a:lnTo>
                <a:lnTo>
                  <a:pt x="9563" y="106"/>
                </a:lnTo>
                <a:lnTo>
                  <a:pt x="9555" y="115"/>
                </a:lnTo>
                <a:lnTo>
                  <a:pt x="9546" y="115"/>
                </a:lnTo>
                <a:lnTo>
                  <a:pt x="9493" y="79"/>
                </a:lnTo>
                <a:lnTo>
                  <a:pt x="9466" y="79"/>
                </a:lnTo>
                <a:lnTo>
                  <a:pt x="9449" y="71"/>
                </a:lnTo>
                <a:lnTo>
                  <a:pt x="9422" y="62"/>
                </a:lnTo>
                <a:lnTo>
                  <a:pt x="9387" y="53"/>
                </a:lnTo>
                <a:lnTo>
                  <a:pt x="9369" y="62"/>
                </a:lnTo>
                <a:lnTo>
                  <a:pt x="9343" y="79"/>
                </a:lnTo>
                <a:lnTo>
                  <a:pt x="9325" y="97"/>
                </a:lnTo>
                <a:lnTo>
                  <a:pt x="9308" y="88"/>
                </a:lnTo>
                <a:lnTo>
                  <a:pt x="9290" y="88"/>
                </a:lnTo>
                <a:lnTo>
                  <a:pt x="9281" y="88"/>
                </a:lnTo>
                <a:lnTo>
                  <a:pt x="9263" y="79"/>
                </a:lnTo>
                <a:lnTo>
                  <a:pt x="9255" y="71"/>
                </a:lnTo>
                <a:lnTo>
                  <a:pt x="9211" y="62"/>
                </a:lnTo>
                <a:lnTo>
                  <a:pt x="9193" y="62"/>
                </a:lnTo>
                <a:lnTo>
                  <a:pt x="9184" y="71"/>
                </a:lnTo>
                <a:lnTo>
                  <a:pt x="9105" y="88"/>
                </a:lnTo>
                <a:lnTo>
                  <a:pt x="9078" y="88"/>
                </a:lnTo>
                <a:lnTo>
                  <a:pt x="9043" y="97"/>
                </a:lnTo>
                <a:lnTo>
                  <a:pt x="9016" y="115"/>
                </a:lnTo>
                <a:lnTo>
                  <a:pt x="8981" y="106"/>
                </a:lnTo>
                <a:lnTo>
                  <a:pt x="8964" y="106"/>
                </a:lnTo>
                <a:lnTo>
                  <a:pt x="8937" y="124"/>
                </a:lnTo>
                <a:lnTo>
                  <a:pt x="8964" y="141"/>
                </a:lnTo>
                <a:lnTo>
                  <a:pt x="8990" y="141"/>
                </a:lnTo>
                <a:lnTo>
                  <a:pt x="9025" y="141"/>
                </a:lnTo>
                <a:lnTo>
                  <a:pt x="9052" y="132"/>
                </a:lnTo>
                <a:lnTo>
                  <a:pt x="9069" y="132"/>
                </a:lnTo>
                <a:lnTo>
                  <a:pt x="9105" y="141"/>
                </a:lnTo>
                <a:lnTo>
                  <a:pt x="9308" y="159"/>
                </a:lnTo>
                <a:lnTo>
                  <a:pt x="9316" y="159"/>
                </a:lnTo>
                <a:lnTo>
                  <a:pt x="9316" y="168"/>
                </a:lnTo>
                <a:lnTo>
                  <a:pt x="9281" y="177"/>
                </a:lnTo>
                <a:lnTo>
                  <a:pt x="9272" y="168"/>
                </a:lnTo>
                <a:lnTo>
                  <a:pt x="9263" y="168"/>
                </a:lnTo>
                <a:lnTo>
                  <a:pt x="9255" y="168"/>
                </a:lnTo>
                <a:lnTo>
                  <a:pt x="9219" y="159"/>
                </a:lnTo>
                <a:lnTo>
                  <a:pt x="9043" y="150"/>
                </a:lnTo>
                <a:lnTo>
                  <a:pt x="9025" y="159"/>
                </a:lnTo>
                <a:lnTo>
                  <a:pt x="9008" y="159"/>
                </a:lnTo>
                <a:lnTo>
                  <a:pt x="9008" y="168"/>
                </a:lnTo>
                <a:lnTo>
                  <a:pt x="9078" y="194"/>
                </a:lnTo>
                <a:lnTo>
                  <a:pt x="9096" y="212"/>
                </a:lnTo>
                <a:lnTo>
                  <a:pt x="9105" y="229"/>
                </a:lnTo>
                <a:lnTo>
                  <a:pt x="9096" y="238"/>
                </a:lnTo>
                <a:lnTo>
                  <a:pt x="9087" y="247"/>
                </a:lnTo>
                <a:lnTo>
                  <a:pt x="9078" y="274"/>
                </a:lnTo>
                <a:lnTo>
                  <a:pt x="9078" y="291"/>
                </a:lnTo>
                <a:lnTo>
                  <a:pt x="9078" y="300"/>
                </a:lnTo>
                <a:lnTo>
                  <a:pt x="9087" y="318"/>
                </a:lnTo>
                <a:lnTo>
                  <a:pt x="9087" y="327"/>
                </a:lnTo>
                <a:lnTo>
                  <a:pt x="9078" y="327"/>
                </a:lnTo>
                <a:lnTo>
                  <a:pt x="9069" y="335"/>
                </a:lnTo>
                <a:lnTo>
                  <a:pt x="9061" y="335"/>
                </a:lnTo>
                <a:lnTo>
                  <a:pt x="9025" y="327"/>
                </a:lnTo>
                <a:lnTo>
                  <a:pt x="8928" y="282"/>
                </a:lnTo>
                <a:lnTo>
                  <a:pt x="8875" y="265"/>
                </a:lnTo>
                <a:lnTo>
                  <a:pt x="8769" y="221"/>
                </a:lnTo>
                <a:lnTo>
                  <a:pt x="8681" y="212"/>
                </a:lnTo>
                <a:lnTo>
                  <a:pt x="8619" y="212"/>
                </a:lnTo>
                <a:lnTo>
                  <a:pt x="8611" y="212"/>
                </a:lnTo>
                <a:lnTo>
                  <a:pt x="8611" y="229"/>
                </a:lnTo>
                <a:lnTo>
                  <a:pt x="8628" y="256"/>
                </a:lnTo>
                <a:lnTo>
                  <a:pt x="8655" y="274"/>
                </a:lnTo>
                <a:lnTo>
                  <a:pt x="8708" y="300"/>
                </a:lnTo>
                <a:lnTo>
                  <a:pt x="8717" y="309"/>
                </a:lnTo>
                <a:lnTo>
                  <a:pt x="8708" y="318"/>
                </a:lnTo>
                <a:lnTo>
                  <a:pt x="8690" y="318"/>
                </a:lnTo>
                <a:lnTo>
                  <a:pt x="8655" y="309"/>
                </a:lnTo>
                <a:lnTo>
                  <a:pt x="8619" y="318"/>
                </a:lnTo>
                <a:lnTo>
                  <a:pt x="8584" y="291"/>
                </a:lnTo>
                <a:lnTo>
                  <a:pt x="8558" y="282"/>
                </a:lnTo>
                <a:lnTo>
                  <a:pt x="8478" y="238"/>
                </a:lnTo>
                <a:lnTo>
                  <a:pt x="8461" y="238"/>
                </a:lnTo>
                <a:lnTo>
                  <a:pt x="8452" y="247"/>
                </a:lnTo>
                <a:lnTo>
                  <a:pt x="8452" y="274"/>
                </a:lnTo>
                <a:lnTo>
                  <a:pt x="8469" y="291"/>
                </a:lnTo>
                <a:lnTo>
                  <a:pt x="8461" y="300"/>
                </a:lnTo>
                <a:lnTo>
                  <a:pt x="8461" y="318"/>
                </a:lnTo>
                <a:lnTo>
                  <a:pt x="8452" y="335"/>
                </a:lnTo>
                <a:lnTo>
                  <a:pt x="8443" y="335"/>
                </a:lnTo>
                <a:lnTo>
                  <a:pt x="8434" y="353"/>
                </a:lnTo>
                <a:lnTo>
                  <a:pt x="8417" y="353"/>
                </a:lnTo>
                <a:lnTo>
                  <a:pt x="8417" y="344"/>
                </a:lnTo>
                <a:lnTo>
                  <a:pt x="8417" y="282"/>
                </a:lnTo>
                <a:lnTo>
                  <a:pt x="8417" y="265"/>
                </a:lnTo>
                <a:lnTo>
                  <a:pt x="8399" y="256"/>
                </a:lnTo>
                <a:lnTo>
                  <a:pt x="8390" y="247"/>
                </a:lnTo>
                <a:lnTo>
                  <a:pt x="8364" y="238"/>
                </a:lnTo>
                <a:lnTo>
                  <a:pt x="8346" y="229"/>
                </a:lnTo>
                <a:lnTo>
                  <a:pt x="8337" y="229"/>
                </a:lnTo>
                <a:lnTo>
                  <a:pt x="8293" y="238"/>
                </a:lnTo>
                <a:lnTo>
                  <a:pt x="8275" y="247"/>
                </a:lnTo>
                <a:lnTo>
                  <a:pt x="8222" y="256"/>
                </a:lnTo>
                <a:lnTo>
                  <a:pt x="8196" y="256"/>
                </a:lnTo>
                <a:lnTo>
                  <a:pt x="8117" y="265"/>
                </a:lnTo>
                <a:lnTo>
                  <a:pt x="8037" y="282"/>
                </a:lnTo>
                <a:lnTo>
                  <a:pt x="8002" y="291"/>
                </a:lnTo>
                <a:lnTo>
                  <a:pt x="8002" y="300"/>
                </a:lnTo>
                <a:lnTo>
                  <a:pt x="8037" y="309"/>
                </a:lnTo>
                <a:lnTo>
                  <a:pt x="8055" y="318"/>
                </a:lnTo>
                <a:lnTo>
                  <a:pt x="8081" y="335"/>
                </a:lnTo>
                <a:lnTo>
                  <a:pt x="8108" y="353"/>
                </a:lnTo>
                <a:lnTo>
                  <a:pt x="8152" y="380"/>
                </a:lnTo>
                <a:lnTo>
                  <a:pt x="8178" y="388"/>
                </a:lnTo>
                <a:lnTo>
                  <a:pt x="8196" y="406"/>
                </a:lnTo>
                <a:lnTo>
                  <a:pt x="8187" y="406"/>
                </a:lnTo>
                <a:lnTo>
                  <a:pt x="8178" y="406"/>
                </a:lnTo>
                <a:lnTo>
                  <a:pt x="8161" y="397"/>
                </a:lnTo>
                <a:lnTo>
                  <a:pt x="8134" y="380"/>
                </a:lnTo>
                <a:lnTo>
                  <a:pt x="8108" y="371"/>
                </a:lnTo>
                <a:lnTo>
                  <a:pt x="8090" y="362"/>
                </a:lnTo>
                <a:lnTo>
                  <a:pt x="8064" y="353"/>
                </a:lnTo>
                <a:lnTo>
                  <a:pt x="8020" y="327"/>
                </a:lnTo>
                <a:lnTo>
                  <a:pt x="8002" y="318"/>
                </a:lnTo>
                <a:lnTo>
                  <a:pt x="7975" y="309"/>
                </a:lnTo>
                <a:lnTo>
                  <a:pt x="7958" y="309"/>
                </a:lnTo>
                <a:lnTo>
                  <a:pt x="7940" y="309"/>
                </a:lnTo>
                <a:lnTo>
                  <a:pt x="7914" y="309"/>
                </a:lnTo>
                <a:lnTo>
                  <a:pt x="7887" y="318"/>
                </a:lnTo>
                <a:lnTo>
                  <a:pt x="7870" y="327"/>
                </a:lnTo>
                <a:lnTo>
                  <a:pt x="7861" y="344"/>
                </a:lnTo>
                <a:lnTo>
                  <a:pt x="7861" y="353"/>
                </a:lnTo>
                <a:lnTo>
                  <a:pt x="7861" y="362"/>
                </a:lnTo>
                <a:lnTo>
                  <a:pt x="7861" y="380"/>
                </a:lnTo>
                <a:lnTo>
                  <a:pt x="7870" y="406"/>
                </a:lnTo>
                <a:lnTo>
                  <a:pt x="7861" y="424"/>
                </a:lnTo>
                <a:lnTo>
                  <a:pt x="7852" y="441"/>
                </a:lnTo>
                <a:lnTo>
                  <a:pt x="7843" y="450"/>
                </a:lnTo>
                <a:lnTo>
                  <a:pt x="7834" y="450"/>
                </a:lnTo>
                <a:lnTo>
                  <a:pt x="7825" y="450"/>
                </a:lnTo>
                <a:lnTo>
                  <a:pt x="7808" y="450"/>
                </a:lnTo>
                <a:lnTo>
                  <a:pt x="7799" y="441"/>
                </a:lnTo>
                <a:lnTo>
                  <a:pt x="7781" y="441"/>
                </a:lnTo>
                <a:lnTo>
                  <a:pt x="7755" y="432"/>
                </a:lnTo>
                <a:lnTo>
                  <a:pt x="7737" y="432"/>
                </a:lnTo>
                <a:lnTo>
                  <a:pt x="7728" y="432"/>
                </a:lnTo>
                <a:lnTo>
                  <a:pt x="7711" y="450"/>
                </a:lnTo>
                <a:lnTo>
                  <a:pt x="7711" y="459"/>
                </a:lnTo>
                <a:lnTo>
                  <a:pt x="7720" y="485"/>
                </a:lnTo>
                <a:lnTo>
                  <a:pt x="7728" y="494"/>
                </a:lnTo>
                <a:lnTo>
                  <a:pt x="7720" y="494"/>
                </a:lnTo>
                <a:lnTo>
                  <a:pt x="7693" y="468"/>
                </a:lnTo>
                <a:lnTo>
                  <a:pt x="7684" y="468"/>
                </a:lnTo>
                <a:lnTo>
                  <a:pt x="7675" y="459"/>
                </a:lnTo>
                <a:lnTo>
                  <a:pt x="7658" y="459"/>
                </a:lnTo>
                <a:lnTo>
                  <a:pt x="7614" y="468"/>
                </a:lnTo>
                <a:lnTo>
                  <a:pt x="7605" y="477"/>
                </a:lnTo>
                <a:lnTo>
                  <a:pt x="7578" y="503"/>
                </a:lnTo>
                <a:lnTo>
                  <a:pt x="7552" y="512"/>
                </a:lnTo>
                <a:lnTo>
                  <a:pt x="7534" y="530"/>
                </a:lnTo>
                <a:lnTo>
                  <a:pt x="7517" y="530"/>
                </a:lnTo>
                <a:lnTo>
                  <a:pt x="7508" y="530"/>
                </a:lnTo>
                <a:lnTo>
                  <a:pt x="7499" y="538"/>
                </a:lnTo>
                <a:lnTo>
                  <a:pt x="7481" y="547"/>
                </a:lnTo>
                <a:lnTo>
                  <a:pt x="7464" y="556"/>
                </a:lnTo>
                <a:lnTo>
                  <a:pt x="7437" y="574"/>
                </a:lnTo>
                <a:lnTo>
                  <a:pt x="7428" y="574"/>
                </a:lnTo>
                <a:lnTo>
                  <a:pt x="7420" y="591"/>
                </a:lnTo>
                <a:lnTo>
                  <a:pt x="7420" y="609"/>
                </a:lnTo>
                <a:lnTo>
                  <a:pt x="7420" y="618"/>
                </a:lnTo>
                <a:lnTo>
                  <a:pt x="7428" y="618"/>
                </a:lnTo>
                <a:lnTo>
                  <a:pt x="7437" y="627"/>
                </a:lnTo>
                <a:lnTo>
                  <a:pt x="7446" y="627"/>
                </a:lnTo>
                <a:lnTo>
                  <a:pt x="7473" y="627"/>
                </a:lnTo>
                <a:lnTo>
                  <a:pt x="7481" y="627"/>
                </a:lnTo>
                <a:lnTo>
                  <a:pt x="7508" y="635"/>
                </a:lnTo>
                <a:lnTo>
                  <a:pt x="7517" y="635"/>
                </a:lnTo>
                <a:lnTo>
                  <a:pt x="7543" y="635"/>
                </a:lnTo>
                <a:lnTo>
                  <a:pt x="7552" y="627"/>
                </a:lnTo>
                <a:lnTo>
                  <a:pt x="7561" y="627"/>
                </a:lnTo>
                <a:lnTo>
                  <a:pt x="7578" y="627"/>
                </a:lnTo>
                <a:lnTo>
                  <a:pt x="7596" y="627"/>
                </a:lnTo>
                <a:lnTo>
                  <a:pt x="7614" y="618"/>
                </a:lnTo>
                <a:lnTo>
                  <a:pt x="7623" y="618"/>
                </a:lnTo>
                <a:lnTo>
                  <a:pt x="7631" y="618"/>
                </a:lnTo>
                <a:lnTo>
                  <a:pt x="7640" y="627"/>
                </a:lnTo>
                <a:lnTo>
                  <a:pt x="7623" y="627"/>
                </a:lnTo>
                <a:lnTo>
                  <a:pt x="7605" y="635"/>
                </a:lnTo>
                <a:lnTo>
                  <a:pt x="7596" y="644"/>
                </a:lnTo>
                <a:lnTo>
                  <a:pt x="7587" y="644"/>
                </a:lnTo>
                <a:lnTo>
                  <a:pt x="7587" y="662"/>
                </a:lnTo>
                <a:lnTo>
                  <a:pt x="7578" y="688"/>
                </a:lnTo>
                <a:lnTo>
                  <a:pt x="7570" y="715"/>
                </a:lnTo>
                <a:lnTo>
                  <a:pt x="7561" y="733"/>
                </a:lnTo>
                <a:lnTo>
                  <a:pt x="7552" y="750"/>
                </a:lnTo>
                <a:lnTo>
                  <a:pt x="7534" y="768"/>
                </a:lnTo>
                <a:lnTo>
                  <a:pt x="7517" y="777"/>
                </a:lnTo>
                <a:lnTo>
                  <a:pt x="7508" y="785"/>
                </a:lnTo>
                <a:lnTo>
                  <a:pt x="7499" y="785"/>
                </a:lnTo>
                <a:lnTo>
                  <a:pt x="7490" y="785"/>
                </a:lnTo>
                <a:lnTo>
                  <a:pt x="7464" y="785"/>
                </a:lnTo>
                <a:lnTo>
                  <a:pt x="7411" y="785"/>
                </a:lnTo>
                <a:lnTo>
                  <a:pt x="7393" y="785"/>
                </a:lnTo>
                <a:lnTo>
                  <a:pt x="7384" y="794"/>
                </a:lnTo>
                <a:lnTo>
                  <a:pt x="7367" y="794"/>
                </a:lnTo>
                <a:lnTo>
                  <a:pt x="7358" y="794"/>
                </a:lnTo>
                <a:lnTo>
                  <a:pt x="7331" y="803"/>
                </a:lnTo>
                <a:lnTo>
                  <a:pt x="7296" y="812"/>
                </a:lnTo>
                <a:lnTo>
                  <a:pt x="7287" y="821"/>
                </a:lnTo>
                <a:lnTo>
                  <a:pt x="7287" y="830"/>
                </a:lnTo>
                <a:lnTo>
                  <a:pt x="7217" y="847"/>
                </a:lnTo>
                <a:lnTo>
                  <a:pt x="7181" y="856"/>
                </a:lnTo>
                <a:lnTo>
                  <a:pt x="7164" y="856"/>
                </a:lnTo>
                <a:lnTo>
                  <a:pt x="7155" y="865"/>
                </a:lnTo>
                <a:lnTo>
                  <a:pt x="7146" y="865"/>
                </a:lnTo>
                <a:lnTo>
                  <a:pt x="7111" y="865"/>
                </a:lnTo>
                <a:lnTo>
                  <a:pt x="7102" y="865"/>
                </a:lnTo>
                <a:lnTo>
                  <a:pt x="7093" y="874"/>
                </a:lnTo>
                <a:lnTo>
                  <a:pt x="7067" y="883"/>
                </a:lnTo>
                <a:lnTo>
                  <a:pt x="7040" y="891"/>
                </a:lnTo>
                <a:lnTo>
                  <a:pt x="7031" y="891"/>
                </a:lnTo>
                <a:lnTo>
                  <a:pt x="7014" y="909"/>
                </a:lnTo>
                <a:lnTo>
                  <a:pt x="7014" y="918"/>
                </a:lnTo>
                <a:lnTo>
                  <a:pt x="7023" y="927"/>
                </a:lnTo>
                <a:lnTo>
                  <a:pt x="7005" y="936"/>
                </a:lnTo>
                <a:lnTo>
                  <a:pt x="7005" y="944"/>
                </a:lnTo>
                <a:lnTo>
                  <a:pt x="7023" y="953"/>
                </a:lnTo>
                <a:lnTo>
                  <a:pt x="7049" y="971"/>
                </a:lnTo>
                <a:lnTo>
                  <a:pt x="7049" y="980"/>
                </a:lnTo>
                <a:lnTo>
                  <a:pt x="7058" y="980"/>
                </a:lnTo>
                <a:lnTo>
                  <a:pt x="7093" y="988"/>
                </a:lnTo>
                <a:lnTo>
                  <a:pt x="7102" y="988"/>
                </a:lnTo>
                <a:lnTo>
                  <a:pt x="7111" y="997"/>
                </a:lnTo>
                <a:lnTo>
                  <a:pt x="7120" y="997"/>
                </a:lnTo>
                <a:lnTo>
                  <a:pt x="7137" y="1006"/>
                </a:lnTo>
                <a:lnTo>
                  <a:pt x="7155" y="1006"/>
                </a:lnTo>
                <a:lnTo>
                  <a:pt x="7164" y="1006"/>
                </a:lnTo>
                <a:lnTo>
                  <a:pt x="7181" y="997"/>
                </a:lnTo>
                <a:lnTo>
                  <a:pt x="7208" y="997"/>
                </a:lnTo>
                <a:lnTo>
                  <a:pt x="7190" y="1006"/>
                </a:lnTo>
                <a:lnTo>
                  <a:pt x="7173" y="1015"/>
                </a:lnTo>
                <a:lnTo>
                  <a:pt x="7190" y="1024"/>
                </a:lnTo>
                <a:lnTo>
                  <a:pt x="7199" y="1024"/>
                </a:lnTo>
                <a:lnTo>
                  <a:pt x="7199" y="1033"/>
                </a:lnTo>
                <a:lnTo>
                  <a:pt x="7217" y="1041"/>
                </a:lnTo>
                <a:lnTo>
                  <a:pt x="7261" y="1059"/>
                </a:lnTo>
                <a:lnTo>
                  <a:pt x="7270" y="1059"/>
                </a:lnTo>
                <a:lnTo>
                  <a:pt x="7278" y="1050"/>
                </a:lnTo>
                <a:lnTo>
                  <a:pt x="7287" y="1050"/>
                </a:lnTo>
                <a:lnTo>
                  <a:pt x="7296" y="1041"/>
                </a:lnTo>
                <a:lnTo>
                  <a:pt x="7305" y="1033"/>
                </a:lnTo>
                <a:lnTo>
                  <a:pt x="7314" y="1033"/>
                </a:lnTo>
                <a:lnTo>
                  <a:pt x="7323" y="1033"/>
                </a:lnTo>
                <a:lnTo>
                  <a:pt x="7340" y="1041"/>
                </a:lnTo>
                <a:lnTo>
                  <a:pt x="7349" y="1041"/>
                </a:lnTo>
                <a:lnTo>
                  <a:pt x="7358" y="1050"/>
                </a:lnTo>
                <a:lnTo>
                  <a:pt x="7384" y="1050"/>
                </a:lnTo>
                <a:lnTo>
                  <a:pt x="7393" y="1041"/>
                </a:lnTo>
                <a:lnTo>
                  <a:pt x="7420" y="1033"/>
                </a:lnTo>
                <a:lnTo>
                  <a:pt x="7437" y="1024"/>
                </a:lnTo>
                <a:lnTo>
                  <a:pt x="7446" y="1024"/>
                </a:lnTo>
                <a:lnTo>
                  <a:pt x="7455" y="1024"/>
                </a:lnTo>
                <a:lnTo>
                  <a:pt x="7473" y="1033"/>
                </a:lnTo>
                <a:lnTo>
                  <a:pt x="7481" y="1041"/>
                </a:lnTo>
                <a:lnTo>
                  <a:pt x="7490" y="1050"/>
                </a:lnTo>
                <a:lnTo>
                  <a:pt x="7481" y="1050"/>
                </a:lnTo>
                <a:lnTo>
                  <a:pt x="7473" y="1068"/>
                </a:lnTo>
                <a:lnTo>
                  <a:pt x="7473" y="1077"/>
                </a:lnTo>
                <a:lnTo>
                  <a:pt x="7481" y="1086"/>
                </a:lnTo>
                <a:lnTo>
                  <a:pt x="7455" y="1077"/>
                </a:lnTo>
                <a:lnTo>
                  <a:pt x="7437" y="1068"/>
                </a:lnTo>
                <a:lnTo>
                  <a:pt x="7402" y="1068"/>
                </a:lnTo>
                <a:lnTo>
                  <a:pt x="7349" y="1068"/>
                </a:lnTo>
                <a:lnTo>
                  <a:pt x="7314" y="1077"/>
                </a:lnTo>
                <a:lnTo>
                  <a:pt x="7305" y="1077"/>
                </a:lnTo>
                <a:lnTo>
                  <a:pt x="7287" y="1094"/>
                </a:lnTo>
                <a:lnTo>
                  <a:pt x="7234" y="1094"/>
                </a:lnTo>
                <a:lnTo>
                  <a:pt x="7164" y="1094"/>
                </a:lnTo>
                <a:lnTo>
                  <a:pt x="7146" y="1103"/>
                </a:lnTo>
                <a:lnTo>
                  <a:pt x="7137" y="1103"/>
                </a:lnTo>
                <a:lnTo>
                  <a:pt x="7137" y="1112"/>
                </a:lnTo>
                <a:lnTo>
                  <a:pt x="7128" y="1112"/>
                </a:lnTo>
                <a:lnTo>
                  <a:pt x="7128" y="1121"/>
                </a:lnTo>
                <a:lnTo>
                  <a:pt x="7137" y="1130"/>
                </a:lnTo>
                <a:lnTo>
                  <a:pt x="7155" y="1139"/>
                </a:lnTo>
                <a:lnTo>
                  <a:pt x="7155" y="1147"/>
                </a:lnTo>
                <a:lnTo>
                  <a:pt x="7155" y="1156"/>
                </a:lnTo>
                <a:lnTo>
                  <a:pt x="7164" y="1156"/>
                </a:lnTo>
                <a:lnTo>
                  <a:pt x="7181" y="1156"/>
                </a:lnTo>
                <a:lnTo>
                  <a:pt x="7199" y="1147"/>
                </a:lnTo>
                <a:lnTo>
                  <a:pt x="7234" y="1130"/>
                </a:lnTo>
                <a:lnTo>
                  <a:pt x="7226" y="1139"/>
                </a:lnTo>
                <a:lnTo>
                  <a:pt x="7226" y="1147"/>
                </a:lnTo>
                <a:lnTo>
                  <a:pt x="7217" y="1156"/>
                </a:lnTo>
                <a:lnTo>
                  <a:pt x="7226" y="1165"/>
                </a:lnTo>
                <a:lnTo>
                  <a:pt x="7234" y="1165"/>
                </a:lnTo>
                <a:lnTo>
                  <a:pt x="7270" y="1174"/>
                </a:lnTo>
                <a:lnTo>
                  <a:pt x="7305" y="1183"/>
                </a:lnTo>
                <a:lnTo>
                  <a:pt x="7340" y="1174"/>
                </a:lnTo>
                <a:lnTo>
                  <a:pt x="7349" y="1183"/>
                </a:lnTo>
                <a:lnTo>
                  <a:pt x="7340" y="1183"/>
                </a:lnTo>
                <a:lnTo>
                  <a:pt x="7314" y="1191"/>
                </a:lnTo>
                <a:lnTo>
                  <a:pt x="7296" y="1191"/>
                </a:lnTo>
                <a:lnTo>
                  <a:pt x="7252" y="1218"/>
                </a:lnTo>
                <a:lnTo>
                  <a:pt x="7252" y="1227"/>
                </a:lnTo>
                <a:lnTo>
                  <a:pt x="7261" y="1227"/>
                </a:lnTo>
                <a:lnTo>
                  <a:pt x="7278" y="1236"/>
                </a:lnTo>
                <a:lnTo>
                  <a:pt x="7305" y="1253"/>
                </a:lnTo>
                <a:lnTo>
                  <a:pt x="7314" y="1262"/>
                </a:lnTo>
                <a:lnTo>
                  <a:pt x="7340" y="1271"/>
                </a:lnTo>
                <a:lnTo>
                  <a:pt x="7349" y="1271"/>
                </a:lnTo>
                <a:lnTo>
                  <a:pt x="7446" y="1289"/>
                </a:lnTo>
                <a:lnTo>
                  <a:pt x="7455" y="1289"/>
                </a:lnTo>
                <a:lnTo>
                  <a:pt x="7446" y="1271"/>
                </a:lnTo>
                <a:lnTo>
                  <a:pt x="7428" y="1262"/>
                </a:lnTo>
                <a:lnTo>
                  <a:pt x="7428" y="1253"/>
                </a:lnTo>
                <a:lnTo>
                  <a:pt x="7437" y="1244"/>
                </a:lnTo>
                <a:lnTo>
                  <a:pt x="7446" y="1244"/>
                </a:lnTo>
                <a:lnTo>
                  <a:pt x="7455" y="1253"/>
                </a:lnTo>
                <a:lnTo>
                  <a:pt x="7464" y="1262"/>
                </a:lnTo>
                <a:lnTo>
                  <a:pt x="7473" y="1262"/>
                </a:lnTo>
                <a:lnTo>
                  <a:pt x="7481" y="1253"/>
                </a:lnTo>
                <a:lnTo>
                  <a:pt x="7499" y="1244"/>
                </a:lnTo>
                <a:lnTo>
                  <a:pt x="7508" y="1244"/>
                </a:lnTo>
                <a:lnTo>
                  <a:pt x="7517" y="1244"/>
                </a:lnTo>
                <a:lnTo>
                  <a:pt x="7525" y="1244"/>
                </a:lnTo>
                <a:lnTo>
                  <a:pt x="7525" y="1253"/>
                </a:lnTo>
                <a:lnTo>
                  <a:pt x="7534" y="1262"/>
                </a:lnTo>
                <a:lnTo>
                  <a:pt x="7543" y="1262"/>
                </a:lnTo>
                <a:lnTo>
                  <a:pt x="7552" y="1262"/>
                </a:lnTo>
                <a:lnTo>
                  <a:pt x="7561" y="1262"/>
                </a:lnTo>
                <a:lnTo>
                  <a:pt x="7570" y="1262"/>
                </a:lnTo>
                <a:lnTo>
                  <a:pt x="7587" y="1253"/>
                </a:lnTo>
                <a:lnTo>
                  <a:pt x="7605" y="1244"/>
                </a:lnTo>
                <a:lnTo>
                  <a:pt x="7614" y="1244"/>
                </a:lnTo>
                <a:lnTo>
                  <a:pt x="7623" y="1236"/>
                </a:lnTo>
                <a:lnTo>
                  <a:pt x="7631" y="1236"/>
                </a:lnTo>
                <a:lnTo>
                  <a:pt x="7640" y="1236"/>
                </a:lnTo>
                <a:lnTo>
                  <a:pt x="7640" y="1244"/>
                </a:lnTo>
                <a:lnTo>
                  <a:pt x="7658" y="1253"/>
                </a:lnTo>
                <a:lnTo>
                  <a:pt x="7667" y="1244"/>
                </a:lnTo>
                <a:lnTo>
                  <a:pt x="7684" y="1236"/>
                </a:lnTo>
                <a:lnTo>
                  <a:pt x="7693" y="1227"/>
                </a:lnTo>
                <a:lnTo>
                  <a:pt x="7702" y="1227"/>
                </a:lnTo>
                <a:lnTo>
                  <a:pt x="7728" y="1236"/>
                </a:lnTo>
                <a:lnTo>
                  <a:pt x="7737" y="1244"/>
                </a:lnTo>
                <a:lnTo>
                  <a:pt x="7746" y="1244"/>
                </a:lnTo>
                <a:lnTo>
                  <a:pt x="7764" y="1244"/>
                </a:lnTo>
                <a:lnTo>
                  <a:pt x="7790" y="1244"/>
                </a:lnTo>
                <a:lnTo>
                  <a:pt x="7825" y="1253"/>
                </a:lnTo>
                <a:lnTo>
                  <a:pt x="7843" y="1253"/>
                </a:lnTo>
                <a:lnTo>
                  <a:pt x="7861" y="1253"/>
                </a:lnTo>
                <a:lnTo>
                  <a:pt x="7887" y="1262"/>
                </a:lnTo>
                <a:lnTo>
                  <a:pt x="7931" y="1280"/>
                </a:lnTo>
                <a:lnTo>
                  <a:pt x="7967" y="1297"/>
                </a:lnTo>
                <a:lnTo>
                  <a:pt x="7984" y="1306"/>
                </a:lnTo>
                <a:lnTo>
                  <a:pt x="8002" y="1306"/>
                </a:lnTo>
                <a:lnTo>
                  <a:pt x="8011" y="1315"/>
                </a:lnTo>
                <a:lnTo>
                  <a:pt x="8028" y="1324"/>
                </a:lnTo>
                <a:lnTo>
                  <a:pt x="8046" y="1324"/>
                </a:lnTo>
                <a:lnTo>
                  <a:pt x="8055" y="1324"/>
                </a:lnTo>
                <a:lnTo>
                  <a:pt x="8064" y="1341"/>
                </a:lnTo>
                <a:lnTo>
                  <a:pt x="8072" y="1359"/>
                </a:lnTo>
                <a:lnTo>
                  <a:pt x="8046" y="1377"/>
                </a:lnTo>
                <a:lnTo>
                  <a:pt x="8055" y="1377"/>
                </a:lnTo>
                <a:lnTo>
                  <a:pt x="8072" y="1386"/>
                </a:lnTo>
                <a:lnTo>
                  <a:pt x="8081" y="1394"/>
                </a:lnTo>
                <a:lnTo>
                  <a:pt x="8090" y="1403"/>
                </a:lnTo>
                <a:lnTo>
                  <a:pt x="8099" y="1412"/>
                </a:lnTo>
                <a:lnTo>
                  <a:pt x="8108" y="1421"/>
                </a:lnTo>
                <a:lnTo>
                  <a:pt x="8143" y="1439"/>
                </a:lnTo>
                <a:lnTo>
                  <a:pt x="8152" y="1447"/>
                </a:lnTo>
                <a:lnTo>
                  <a:pt x="8161" y="1456"/>
                </a:lnTo>
                <a:lnTo>
                  <a:pt x="8170" y="1465"/>
                </a:lnTo>
                <a:lnTo>
                  <a:pt x="8170" y="1474"/>
                </a:lnTo>
                <a:lnTo>
                  <a:pt x="8178" y="1474"/>
                </a:lnTo>
                <a:lnTo>
                  <a:pt x="8178" y="1483"/>
                </a:lnTo>
                <a:lnTo>
                  <a:pt x="8205" y="1483"/>
                </a:lnTo>
                <a:lnTo>
                  <a:pt x="8222" y="1500"/>
                </a:lnTo>
                <a:lnTo>
                  <a:pt x="8214" y="1509"/>
                </a:lnTo>
                <a:lnTo>
                  <a:pt x="8205" y="1509"/>
                </a:lnTo>
                <a:lnTo>
                  <a:pt x="8196" y="1509"/>
                </a:lnTo>
                <a:lnTo>
                  <a:pt x="8187" y="1518"/>
                </a:lnTo>
                <a:lnTo>
                  <a:pt x="8196" y="1518"/>
                </a:lnTo>
                <a:lnTo>
                  <a:pt x="8196" y="1527"/>
                </a:lnTo>
                <a:lnTo>
                  <a:pt x="8196" y="1536"/>
                </a:lnTo>
                <a:lnTo>
                  <a:pt x="8187" y="1544"/>
                </a:lnTo>
                <a:lnTo>
                  <a:pt x="8170" y="1544"/>
                </a:lnTo>
                <a:lnTo>
                  <a:pt x="8161" y="1553"/>
                </a:lnTo>
                <a:lnTo>
                  <a:pt x="8152" y="1562"/>
                </a:lnTo>
                <a:lnTo>
                  <a:pt x="8170" y="1553"/>
                </a:lnTo>
                <a:lnTo>
                  <a:pt x="8196" y="1553"/>
                </a:lnTo>
                <a:lnTo>
                  <a:pt x="8205" y="1553"/>
                </a:lnTo>
                <a:lnTo>
                  <a:pt x="8214" y="1553"/>
                </a:lnTo>
                <a:lnTo>
                  <a:pt x="8222" y="1553"/>
                </a:lnTo>
                <a:lnTo>
                  <a:pt x="8231" y="1571"/>
                </a:lnTo>
                <a:lnTo>
                  <a:pt x="8240" y="1571"/>
                </a:lnTo>
                <a:lnTo>
                  <a:pt x="8240" y="1580"/>
                </a:lnTo>
                <a:lnTo>
                  <a:pt x="8240" y="1589"/>
                </a:lnTo>
                <a:lnTo>
                  <a:pt x="8249" y="1589"/>
                </a:lnTo>
                <a:lnTo>
                  <a:pt x="8249" y="1597"/>
                </a:lnTo>
                <a:lnTo>
                  <a:pt x="8249" y="1615"/>
                </a:lnTo>
                <a:lnTo>
                  <a:pt x="8240" y="1615"/>
                </a:lnTo>
                <a:lnTo>
                  <a:pt x="8240" y="1624"/>
                </a:lnTo>
                <a:lnTo>
                  <a:pt x="8231" y="1633"/>
                </a:lnTo>
                <a:lnTo>
                  <a:pt x="8231" y="1642"/>
                </a:lnTo>
                <a:lnTo>
                  <a:pt x="8240" y="1642"/>
                </a:lnTo>
                <a:lnTo>
                  <a:pt x="8249" y="1650"/>
                </a:lnTo>
                <a:lnTo>
                  <a:pt x="8258" y="1650"/>
                </a:lnTo>
                <a:lnTo>
                  <a:pt x="8258" y="1659"/>
                </a:lnTo>
                <a:lnTo>
                  <a:pt x="8258" y="1668"/>
                </a:lnTo>
                <a:lnTo>
                  <a:pt x="8267" y="1659"/>
                </a:lnTo>
                <a:lnTo>
                  <a:pt x="8284" y="1650"/>
                </a:lnTo>
                <a:lnTo>
                  <a:pt x="8293" y="1659"/>
                </a:lnTo>
                <a:lnTo>
                  <a:pt x="8293" y="1668"/>
                </a:lnTo>
                <a:lnTo>
                  <a:pt x="8293" y="1686"/>
                </a:lnTo>
                <a:lnTo>
                  <a:pt x="8284" y="1686"/>
                </a:lnTo>
                <a:lnTo>
                  <a:pt x="8284" y="1695"/>
                </a:lnTo>
                <a:lnTo>
                  <a:pt x="8275" y="1695"/>
                </a:lnTo>
                <a:lnTo>
                  <a:pt x="8267" y="1703"/>
                </a:lnTo>
                <a:lnTo>
                  <a:pt x="8267" y="1712"/>
                </a:lnTo>
                <a:lnTo>
                  <a:pt x="8267" y="1721"/>
                </a:lnTo>
                <a:lnTo>
                  <a:pt x="8275" y="1721"/>
                </a:lnTo>
                <a:lnTo>
                  <a:pt x="8284" y="1721"/>
                </a:lnTo>
                <a:lnTo>
                  <a:pt x="8293" y="1730"/>
                </a:lnTo>
                <a:lnTo>
                  <a:pt x="8302" y="1730"/>
                </a:lnTo>
                <a:lnTo>
                  <a:pt x="8302" y="1721"/>
                </a:lnTo>
                <a:lnTo>
                  <a:pt x="8311" y="1712"/>
                </a:lnTo>
                <a:lnTo>
                  <a:pt x="8328" y="1721"/>
                </a:lnTo>
                <a:lnTo>
                  <a:pt x="8328" y="1730"/>
                </a:lnTo>
                <a:lnTo>
                  <a:pt x="8337" y="1739"/>
                </a:lnTo>
                <a:lnTo>
                  <a:pt x="8328" y="1739"/>
                </a:lnTo>
                <a:lnTo>
                  <a:pt x="8328" y="1747"/>
                </a:lnTo>
                <a:lnTo>
                  <a:pt x="8337" y="1756"/>
                </a:lnTo>
                <a:lnTo>
                  <a:pt x="8328" y="1765"/>
                </a:lnTo>
                <a:lnTo>
                  <a:pt x="8319" y="1783"/>
                </a:lnTo>
                <a:lnTo>
                  <a:pt x="8311" y="1783"/>
                </a:lnTo>
                <a:lnTo>
                  <a:pt x="8302" y="1792"/>
                </a:lnTo>
                <a:lnTo>
                  <a:pt x="8284" y="1792"/>
                </a:lnTo>
                <a:lnTo>
                  <a:pt x="8267" y="1792"/>
                </a:lnTo>
                <a:lnTo>
                  <a:pt x="8275" y="1800"/>
                </a:lnTo>
                <a:lnTo>
                  <a:pt x="8284" y="1800"/>
                </a:lnTo>
                <a:lnTo>
                  <a:pt x="8293" y="1809"/>
                </a:lnTo>
                <a:lnTo>
                  <a:pt x="8284" y="1818"/>
                </a:lnTo>
                <a:lnTo>
                  <a:pt x="8275" y="1818"/>
                </a:lnTo>
                <a:lnTo>
                  <a:pt x="8267" y="1818"/>
                </a:lnTo>
                <a:lnTo>
                  <a:pt x="8267" y="1827"/>
                </a:lnTo>
                <a:lnTo>
                  <a:pt x="8275" y="1836"/>
                </a:lnTo>
                <a:lnTo>
                  <a:pt x="8293" y="1827"/>
                </a:lnTo>
                <a:lnTo>
                  <a:pt x="8319" y="1800"/>
                </a:lnTo>
                <a:lnTo>
                  <a:pt x="8328" y="1809"/>
                </a:lnTo>
                <a:lnTo>
                  <a:pt x="8319" y="1818"/>
                </a:lnTo>
                <a:lnTo>
                  <a:pt x="8293" y="1845"/>
                </a:lnTo>
                <a:lnTo>
                  <a:pt x="8284" y="1862"/>
                </a:lnTo>
                <a:lnTo>
                  <a:pt x="8275" y="1889"/>
                </a:lnTo>
                <a:lnTo>
                  <a:pt x="8267" y="1898"/>
                </a:lnTo>
                <a:lnTo>
                  <a:pt x="8267" y="1906"/>
                </a:lnTo>
                <a:lnTo>
                  <a:pt x="8275" y="1915"/>
                </a:lnTo>
                <a:lnTo>
                  <a:pt x="8284" y="1933"/>
                </a:lnTo>
                <a:lnTo>
                  <a:pt x="8293" y="1933"/>
                </a:lnTo>
                <a:lnTo>
                  <a:pt x="8311" y="1942"/>
                </a:lnTo>
                <a:lnTo>
                  <a:pt x="8328" y="1942"/>
                </a:lnTo>
                <a:lnTo>
                  <a:pt x="8337" y="1942"/>
                </a:lnTo>
                <a:lnTo>
                  <a:pt x="8364" y="1942"/>
                </a:lnTo>
                <a:lnTo>
                  <a:pt x="8372" y="1942"/>
                </a:lnTo>
                <a:lnTo>
                  <a:pt x="8381" y="1942"/>
                </a:lnTo>
                <a:lnTo>
                  <a:pt x="8390" y="1933"/>
                </a:lnTo>
                <a:lnTo>
                  <a:pt x="8399" y="1924"/>
                </a:lnTo>
                <a:lnTo>
                  <a:pt x="8390" y="1915"/>
                </a:lnTo>
                <a:lnTo>
                  <a:pt x="8390" y="1906"/>
                </a:lnTo>
                <a:lnTo>
                  <a:pt x="8399" y="1906"/>
                </a:lnTo>
                <a:lnTo>
                  <a:pt x="8408" y="1898"/>
                </a:lnTo>
                <a:lnTo>
                  <a:pt x="8408" y="1889"/>
                </a:lnTo>
                <a:lnTo>
                  <a:pt x="8417" y="1889"/>
                </a:lnTo>
                <a:lnTo>
                  <a:pt x="8425" y="1880"/>
                </a:lnTo>
                <a:lnTo>
                  <a:pt x="8425" y="1871"/>
                </a:lnTo>
                <a:lnTo>
                  <a:pt x="8425" y="1862"/>
                </a:lnTo>
                <a:lnTo>
                  <a:pt x="8417" y="1853"/>
                </a:lnTo>
                <a:lnTo>
                  <a:pt x="8408" y="1845"/>
                </a:lnTo>
                <a:lnTo>
                  <a:pt x="8408" y="1836"/>
                </a:lnTo>
                <a:lnTo>
                  <a:pt x="8399" y="1836"/>
                </a:lnTo>
                <a:lnTo>
                  <a:pt x="8399" y="1827"/>
                </a:lnTo>
                <a:lnTo>
                  <a:pt x="8399" y="1818"/>
                </a:lnTo>
                <a:lnTo>
                  <a:pt x="8390" y="1818"/>
                </a:lnTo>
                <a:lnTo>
                  <a:pt x="8399" y="1809"/>
                </a:lnTo>
                <a:lnTo>
                  <a:pt x="8417" y="1809"/>
                </a:lnTo>
                <a:lnTo>
                  <a:pt x="8408" y="1809"/>
                </a:lnTo>
                <a:lnTo>
                  <a:pt x="8399" y="1818"/>
                </a:lnTo>
                <a:lnTo>
                  <a:pt x="8408" y="1836"/>
                </a:lnTo>
                <a:lnTo>
                  <a:pt x="8417" y="1845"/>
                </a:lnTo>
                <a:lnTo>
                  <a:pt x="8434" y="1862"/>
                </a:lnTo>
                <a:lnTo>
                  <a:pt x="8434" y="1871"/>
                </a:lnTo>
                <a:lnTo>
                  <a:pt x="8434" y="1880"/>
                </a:lnTo>
                <a:lnTo>
                  <a:pt x="8434" y="1889"/>
                </a:lnTo>
                <a:lnTo>
                  <a:pt x="8452" y="1880"/>
                </a:lnTo>
                <a:lnTo>
                  <a:pt x="8452" y="1889"/>
                </a:lnTo>
                <a:lnTo>
                  <a:pt x="8443" y="1898"/>
                </a:lnTo>
                <a:lnTo>
                  <a:pt x="8425" y="1906"/>
                </a:lnTo>
                <a:lnTo>
                  <a:pt x="8425" y="1915"/>
                </a:lnTo>
                <a:lnTo>
                  <a:pt x="8443" y="1924"/>
                </a:lnTo>
                <a:lnTo>
                  <a:pt x="8452" y="1924"/>
                </a:lnTo>
                <a:lnTo>
                  <a:pt x="8469" y="1915"/>
                </a:lnTo>
                <a:lnTo>
                  <a:pt x="8478" y="1906"/>
                </a:lnTo>
                <a:lnTo>
                  <a:pt x="8487" y="1906"/>
                </a:lnTo>
                <a:lnTo>
                  <a:pt x="8522" y="1906"/>
                </a:lnTo>
                <a:lnTo>
                  <a:pt x="8531" y="1906"/>
                </a:lnTo>
                <a:lnTo>
                  <a:pt x="8540" y="1906"/>
                </a:lnTo>
                <a:lnTo>
                  <a:pt x="8549" y="1898"/>
                </a:lnTo>
                <a:lnTo>
                  <a:pt x="8549" y="1906"/>
                </a:lnTo>
                <a:lnTo>
                  <a:pt x="8540" y="1915"/>
                </a:lnTo>
                <a:lnTo>
                  <a:pt x="8478" y="1924"/>
                </a:lnTo>
                <a:lnTo>
                  <a:pt x="8469" y="1933"/>
                </a:lnTo>
                <a:lnTo>
                  <a:pt x="8469" y="1942"/>
                </a:lnTo>
                <a:lnTo>
                  <a:pt x="8461" y="1942"/>
                </a:lnTo>
                <a:lnTo>
                  <a:pt x="8452" y="1950"/>
                </a:lnTo>
                <a:lnTo>
                  <a:pt x="8461" y="1968"/>
                </a:lnTo>
                <a:lnTo>
                  <a:pt x="8469" y="1968"/>
                </a:lnTo>
                <a:lnTo>
                  <a:pt x="8478" y="1968"/>
                </a:lnTo>
                <a:lnTo>
                  <a:pt x="8496" y="1968"/>
                </a:lnTo>
                <a:lnTo>
                  <a:pt x="8505" y="1968"/>
                </a:lnTo>
                <a:lnTo>
                  <a:pt x="8522" y="1977"/>
                </a:lnTo>
                <a:lnTo>
                  <a:pt x="8531" y="1977"/>
                </a:lnTo>
                <a:lnTo>
                  <a:pt x="8549" y="1977"/>
                </a:lnTo>
                <a:lnTo>
                  <a:pt x="8584" y="1977"/>
                </a:lnTo>
                <a:lnTo>
                  <a:pt x="8593" y="1986"/>
                </a:lnTo>
                <a:lnTo>
                  <a:pt x="8611" y="1995"/>
                </a:lnTo>
                <a:lnTo>
                  <a:pt x="8602" y="1995"/>
                </a:lnTo>
                <a:lnTo>
                  <a:pt x="8593" y="1995"/>
                </a:lnTo>
                <a:lnTo>
                  <a:pt x="8567" y="1995"/>
                </a:lnTo>
                <a:lnTo>
                  <a:pt x="8558" y="1995"/>
                </a:lnTo>
                <a:lnTo>
                  <a:pt x="8549" y="1995"/>
                </a:lnTo>
                <a:lnTo>
                  <a:pt x="8558" y="1995"/>
                </a:lnTo>
                <a:lnTo>
                  <a:pt x="8575" y="2003"/>
                </a:lnTo>
                <a:lnTo>
                  <a:pt x="8593" y="2012"/>
                </a:lnTo>
                <a:lnTo>
                  <a:pt x="8584" y="2021"/>
                </a:lnTo>
                <a:lnTo>
                  <a:pt x="8584" y="2030"/>
                </a:lnTo>
                <a:lnTo>
                  <a:pt x="8584" y="2039"/>
                </a:lnTo>
                <a:lnTo>
                  <a:pt x="8584" y="2048"/>
                </a:lnTo>
                <a:lnTo>
                  <a:pt x="8593" y="2056"/>
                </a:lnTo>
                <a:lnTo>
                  <a:pt x="8611" y="2065"/>
                </a:lnTo>
                <a:lnTo>
                  <a:pt x="8628" y="2065"/>
                </a:lnTo>
                <a:lnTo>
                  <a:pt x="8637" y="2074"/>
                </a:lnTo>
                <a:lnTo>
                  <a:pt x="8628" y="2074"/>
                </a:lnTo>
                <a:lnTo>
                  <a:pt x="8619" y="2083"/>
                </a:lnTo>
                <a:lnTo>
                  <a:pt x="8611" y="2083"/>
                </a:lnTo>
                <a:lnTo>
                  <a:pt x="8575" y="2074"/>
                </a:lnTo>
                <a:lnTo>
                  <a:pt x="8567" y="2065"/>
                </a:lnTo>
                <a:lnTo>
                  <a:pt x="8549" y="2056"/>
                </a:lnTo>
                <a:lnTo>
                  <a:pt x="8505" y="2039"/>
                </a:lnTo>
                <a:lnTo>
                  <a:pt x="8487" y="2030"/>
                </a:lnTo>
                <a:lnTo>
                  <a:pt x="8478" y="2030"/>
                </a:lnTo>
                <a:lnTo>
                  <a:pt x="8452" y="2021"/>
                </a:lnTo>
                <a:lnTo>
                  <a:pt x="8434" y="2030"/>
                </a:lnTo>
                <a:lnTo>
                  <a:pt x="8425" y="2021"/>
                </a:lnTo>
                <a:lnTo>
                  <a:pt x="8408" y="2021"/>
                </a:lnTo>
                <a:lnTo>
                  <a:pt x="8399" y="2021"/>
                </a:lnTo>
                <a:lnTo>
                  <a:pt x="8372" y="2021"/>
                </a:lnTo>
                <a:lnTo>
                  <a:pt x="8364" y="2021"/>
                </a:lnTo>
                <a:lnTo>
                  <a:pt x="8355" y="2030"/>
                </a:lnTo>
                <a:lnTo>
                  <a:pt x="8346" y="2030"/>
                </a:lnTo>
                <a:lnTo>
                  <a:pt x="8355" y="2039"/>
                </a:lnTo>
                <a:lnTo>
                  <a:pt x="8364" y="2048"/>
                </a:lnTo>
                <a:lnTo>
                  <a:pt x="8381" y="2065"/>
                </a:lnTo>
                <a:lnTo>
                  <a:pt x="8390" y="2074"/>
                </a:lnTo>
                <a:lnTo>
                  <a:pt x="8408" y="2074"/>
                </a:lnTo>
                <a:lnTo>
                  <a:pt x="8434" y="2083"/>
                </a:lnTo>
                <a:lnTo>
                  <a:pt x="8461" y="2083"/>
                </a:lnTo>
                <a:lnTo>
                  <a:pt x="8478" y="2101"/>
                </a:lnTo>
                <a:lnTo>
                  <a:pt x="8496" y="2101"/>
                </a:lnTo>
                <a:lnTo>
                  <a:pt x="8514" y="2118"/>
                </a:lnTo>
                <a:lnTo>
                  <a:pt x="8567" y="2127"/>
                </a:lnTo>
                <a:lnTo>
                  <a:pt x="8575" y="2127"/>
                </a:lnTo>
                <a:lnTo>
                  <a:pt x="8593" y="2118"/>
                </a:lnTo>
                <a:lnTo>
                  <a:pt x="8602" y="2118"/>
                </a:lnTo>
                <a:lnTo>
                  <a:pt x="8611" y="2118"/>
                </a:lnTo>
                <a:lnTo>
                  <a:pt x="8619" y="2127"/>
                </a:lnTo>
                <a:lnTo>
                  <a:pt x="8637" y="2127"/>
                </a:lnTo>
                <a:lnTo>
                  <a:pt x="8646" y="2118"/>
                </a:lnTo>
                <a:lnTo>
                  <a:pt x="8655" y="2127"/>
                </a:lnTo>
                <a:lnTo>
                  <a:pt x="8664" y="2127"/>
                </a:lnTo>
                <a:lnTo>
                  <a:pt x="8655" y="2127"/>
                </a:lnTo>
                <a:lnTo>
                  <a:pt x="8646" y="2136"/>
                </a:lnTo>
                <a:lnTo>
                  <a:pt x="8655" y="2153"/>
                </a:lnTo>
                <a:lnTo>
                  <a:pt x="8646" y="2153"/>
                </a:lnTo>
                <a:lnTo>
                  <a:pt x="8628" y="2162"/>
                </a:lnTo>
                <a:lnTo>
                  <a:pt x="8619" y="2171"/>
                </a:lnTo>
                <a:lnTo>
                  <a:pt x="8619" y="2180"/>
                </a:lnTo>
                <a:lnTo>
                  <a:pt x="8619" y="2198"/>
                </a:lnTo>
                <a:lnTo>
                  <a:pt x="8619" y="2206"/>
                </a:lnTo>
                <a:lnTo>
                  <a:pt x="8602" y="2224"/>
                </a:lnTo>
                <a:lnTo>
                  <a:pt x="8602" y="2233"/>
                </a:lnTo>
                <a:lnTo>
                  <a:pt x="8619" y="2233"/>
                </a:lnTo>
                <a:lnTo>
                  <a:pt x="8637" y="2224"/>
                </a:lnTo>
                <a:lnTo>
                  <a:pt x="8646" y="2224"/>
                </a:lnTo>
                <a:lnTo>
                  <a:pt x="8646" y="2233"/>
                </a:lnTo>
                <a:lnTo>
                  <a:pt x="8664" y="2233"/>
                </a:lnTo>
                <a:lnTo>
                  <a:pt x="8655" y="2242"/>
                </a:lnTo>
                <a:lnTo>
                  <a:pt x="8628" y="2242"/>
                </a:lnTo>
                <a:lnTo>
                  <a:pt x="8602" y="2242"/>
                </a:lnTo>
                <a:lnTo>
                  <a:pt x="8593" y="2268"/>
                </a:lnTo>
                <a:lnTo>
                  <a:pt x="8593" y="2295"/>
                </a:lnTo>
                <a:lnTo>
                  <a:pt x="8602" y="2295"/>
                </a:lnTo>
                <a:lnTo>
                  <a:pt x="8611" y="2286"/>
                </a:lnTo>
                <a:lnTo>
                  <a:pt x="8619" y="2277"/>
                </a:lnTo>
                <a:lnTo>
                  <a:pt x="8619" y="2286"/>
                </a:lnTo>
                <a:lnTo>
                  <a:pt x="8611" y="2295"/>
                </a:lnTo>
                <a:lnTo>
                  <a:pt x="8602" y="2303"/>
                </a:lnTo>
                <a:lnTo>
                  <a:pt x="8602" y="2312"/>
                </a:lnTo>
                <a:lnTo>
                  <a:pt x="8575" y="2312"/>
                </a:lnTo>
                <a:lnTo>
                  <a:pt x="8567" y="2321"/>
                </a:lnTo>
                <a:lnTo>
                  <a:pt x="8549" y="2312"/>
                </a:lnTo>
                <a:lnTo>
                  <a:pt x="8514" y="2295"/>
                </a:lnTo>
                <a:lnTo>
                  <a:pt x="8487" y="2295"/>
                </a:lnTo>
                <a:lnTo>
                  <a:pt x="8469" y="2303"/>
                </a:lnTo>
                <a:lnTo>
                  <a:pt x="8461" y="2303"/>
                </a:lnTo>
                <a:lnTo>
                  <a:pt x="8443" y="2330"/>
                </a:lnTo>
                <a:lnTo>
                  <a:pt x="8434" y="2339"/>
                </a:lnTo>
                <a:lnTo>
                  <a:pt x="8434" y="2348"/>
                </a:lnTo>
                <a:lnTo>
                  <a:pt x="8443" y="2348"/>
                </a:lnTo>
                <a:lnTo>
                  <a:pt x="8452" y="2348"/>
                </a:lnTo>
                <a:lnTo>
                  <a:pt x="8478" y="2348"/>
                </a:lnTo>
                <a:lnTo>
                  <a:pt x="8487" y="2356"/>
                </a:lnTo>
                <a:lnTo>
                  <a:pt x="8505" y="2356"/>
                </a:lnTo>
                <a:lnTo>
                  <a:pt x="8522" y="2356"/>
                </a:lnTo>
                <a:lnTo>
                  <a:pt x="8549" y="2356"/>
                </a:lnTo>
                <a:lnTo>
                  <a:pt x="8567" y="2348"/>
                </a:lnTo>
                <a:lnTo>
                  <a:pt x="8575" y="2339"/>
                </a:lnTo>
                <a:lnTo>
                  <a:pt x="8584" y="2330"/>
                </a:lnTo>
                <a:lnTo>
                  <a:pt x="8593" y="2330"/>
                </a:lnTo>
                <a:lnTo>
                  <a:pt x="8593" y="2339"/>
                </a:lnTo>
                <a:lnTo>
                  <a:pt x="8593" y="2348"/>
                </a:lnTo>
                <a:lnTo>
                  <a:pt x="8584" y="2356"/>
                </a:lnTo>
                <a:lnTo>
                  <a:pt x="8575" y="2356"/>
                </a:lnTo>
                <a:lnTo>
                  <a:pt x="8575" y="2365"/>
                </a:lnTo>
                <a:lnTo>
                  <a:pt x="8575" y="2374"/>
                </a:lnTo>
                <a:lnTo>
                  <a:pt x="8567" y="2374"/>
                </a:lnTo>
                <a:lnTo>
                  <a:pt x="8567" y="2383"/>
                </a:lnTo>
                <a:lnTo>
                  <a:pt x="8549" y="2374"/>
                </a:lnTo>
                <a:lnTo>
                  <a:pt x="8531" y="2374"/>
                </a:lnTo>
                <a:lnTo>
                  <a:pt x="8505" y="2365"/>
                </a:lnTo>
                <a:lnTo>
                  <a:pt x="8469" y="2356"/>
                </a:lnTo>
                <a:lnTo>
                  <a:pt x="8461" y="2356"/>
                </a:lnTo>
                <a:lnTo>
                  <a:pt x="8452" y="2356"/>
                </a:lnTo>
                <a:lnTo>
                  <a:pt x="8443" y="2374"/>
                </a:lnTo>
                <a:lnTo>
                  <a:pt x="8434" y="2392"/>
                </a:lnTo>
                <a:lnTo>
                  <a:pt x="8417" y="2409"/>
                </a:lnTo>
                <a:lnTo>
                  <a:pt x="8417" y="2418"/>
                </a:lnTo>
                <a:lnTo>
                  <a:pt x="8417" y="2427"/>
                </a:lnTo>
                <a:lnTo>
                  <a:pt x="8408" y="2445"/>
                </a:lnTo>
                <a:lnTo>
                  <a:pt x="8417" y="2445"/>
                </a:lnTo>
                <a:lnTo>
                  <a:pt x="8434" y="2436"/>
                </a:lnTo>
                <a:lnTo>
                  <a:pt x="8461" y="2418"/>
                </a:lnTo>
                <a:lnTo>
                  <a:pt x="8469" y="2418"/>
                </a:lnTo>
                <a:lnTo>
                  <a:pt x="8487" y="2409"/>
                </a:lnTo>
                <a:lnTo>
                  <a:pt x="8496" y="2409"/>
                </a:lnTo>
                <a:lnTo>
                  <a:pt x="8514" y="2409"/>
                </a:lnTo>
                <a:lnTo>
                  <a:pt x="8531" y="2409"/>
                </a:lnTo>
                <a:lnTo>
                  <a:pt x="8540" y="2418"/>
                </a:lnTo>
                <a:lnTo>
                  <a:pt x="8549" y="2418"/>
                </a:lnTo>
                <a:lnTo>
                  <a:pt x="8575" y="2418"/>
                </a:lnTo>
                <a:lnTo>
                  <a:pt x="8584" y="2409"/>
                </a:lnTo>
                <a:lnTo>
                  <a:pt x="8611" y="2409"/>
                </a:lnTo>
                <a:lnTo>
                  <a:pt x="8619" y="2409"/>
                </a:lnTo>
                <a:lnTo>
                  <a:pt x="8611" y="2418"/>
                </a:lnTo>
                <a:lnTo>
                  <a:pt x="8593" y="2418"/>
                </a:lnTo>
                <a:lnTo>
                  <a:pt x="8593" y="2427"/>
                </a:lnTo>
                <a:lnTo>
                  <a:pt x="8637" y="2445"/>
                </a:lnTo>
                <a:lnTo>
                  <a:pt x="8628" y="2445"/>
                </a:lnTo>
                <a:lnTo>
                  <a:pt x="8593" y="2427"/>
                </a:lnTo>
                <a:lnTo>
                  <a:pt x="8575" y="2427"/>
                </a:lnTo>
                <a:lnTo>
                  <a:pt x="8558" y="2427"/>
                </a:lnTo>
                <a:lnTo>
                  <a:pt x="8540" y="2427"/>
                </a:lnTo>
                <a:lnTo>
                  <a:pt x="8505" y="2418"/>
                </a:lnTo>
                <a:lnTo>
                  <a:pt x="8496" y="2418"/>
                </a:lnTo>
                <a:lnTo>
                  <a:pt x="8487" y="2418"/>
                </a:lnTo>
                <a:lnTo>
                  <a:pt x="8461" y="2427"/>
                </a:lnTo>
                <a:lnTo>
                  <a:pt x="8443" y="2436"/>
                </a:lnTo>
                <a:lnTo>
                  <a:pt x="8434" y="2445"/>
                </a:lnTo>
                <a:lnTo>
                  <a:pt x="8425" y="2445"/>
                </a:lnTo>
                <a:lnTo>
                  <a:pt x="8399" y="2462"/>
                </a:lnTo>
                <a:lnTo>
                  <a:pt x="8399" y="2471"/>
                </a:lnTo>
                <a:lnTo>
                  <a:pt x="8399" y="2498"/>
                </a:lnTo>
                <a:lnTo>
                  <a:pt x="8408" y="2515"/>
                </a:lnTo>
                <a:lnTo>
                  <a:pt x="8417" y="2515"/>
                </a:lnTo>
                <a:lnTo>
                  <a:pt x="8425" y="2524"/>
                </a:lnTo>
                <a:lnTo>
                  <a:pt x="8434" y="2515"/>
                </a:lnTo>
                <a:lnTo>
                  <a:pt x="8443" y="2524"/>
                </a:lnTo>
                <a:lnTo>
                  <a:pt x="8469" y="2524"/>
                </a:lnTo>
                <a:lnTo>
                  <a:pt x="8496" y="2524"/>
                </a:lnTo>
                <a:lnTo>
                  <a:pt x="8505" y="2524"/>
                </a:lnTo>
                <a:lnTo>
                  <a:pt x="8496" y="2533"/>
                </a:lnTo>
                <a:lnTo>
                  <a:pt x="8487" y="2533"/>
                </a:lnTo>
                <a:lnTo>
                  <a:pt x="8461" y="2533"/>
                </a:lnTo>
                <a:lnTo>
                  <a:pt x="8452" y="2542"/>
                </a:lnTo>
                <a:lnTo>
                  <a:pt x="8443" y="2542"/>
                </a:lnTo>
                <a:lnTo>
                  <a:pt x="8434" y="2551"/>
                </a:lnTo>
                <a:lnTo>
                  <a:pt x="8425" y="2559"/>
                </a:lnTo>
                <a:lnTo>
                  <a:pt x="8417" y="2568"/>
                </a:lnTo>
                <a:lnTo>
                  <a:pt x="8417" y="2586"/>
                </a:lnTo>
                <a:lnTo>
                  <a:pt x="8417" y="2595"/>
                </a:lnTo>
                <a:lnTo>
                  <a:pt x="8417" y="2604"/>
                </a:lnTo>
                <a:lnTo>
                  <a:pt x="8417" y="2612"/>
                </a:lnTo>
                <a:lnTo>
                  <a:pt x="8425" y="2621"/>
                </a:lnTo>
                <a:lnTo>
                  <a:pt x="8434" y="2612"/>
                </a:lnTo>
                <a:lnTo>
                  <a:pt x="8452" y="2612"/>
                </a:lnTo>
                <a:lnTo>
                  <a:pt x="8461" y="2612"/>
                </a:lnTo>
                <a:lnTo>
                  <a:pt x="8469" y="2604"/>
                </a:lnTo>
                <a:lnTo>
                  <a:pt x="8478" y="2595"/>
                </a:lnTo>
                <a:lnTo>
                  <a:pt x="8487" y="2595"/>
                </a:lnTo>
                <a:lnTo>
                  <a:pt x="8505" y="2577"/>
                </a:lnTo>
                <a:lnTo>
                  <a:pt x="8549" y="2551"/>
                </a:lnTo>
                <a:lnTo>
                  <a:pt x="8558" y="2542"/>
                </a:lnTo>
                <a:lnTo>
                  <a:pt x="8575" y="2533"/>
                </a:lnTo>
                <a:lnTo>
                  <a:pt x="8584" y="2524"/>
                </a:lnTo>
                <a:lnTo>
                  <a:pt x="8593" y="2524"/>
                </a:lnTo>
                <a:lnTo>
                  <a:pt x="8593" y="2533"/>
                </a:lnTo>
                <a:lnTo>
                  <a:pt x="8567" y="2542"/>
                </a:lnTo>
                <a:lnTo>
                  <a:pt x="8558" y="2551"/>
                </a:lnTo>
                <a:lnTo>
                  <a:pt x="8549" y="2551"/>
                </a:lnTo>
                <a:lnTo>
                  <a:pt x="8540" y="2559"/>
                </a:lnTo>
                <a:lnTo>
                  <a:pt x="8531" y="2568"/>
                </a:lnTo>
                <a:lnTo>
                  <a:pt x="8522" y="2577"/>
                </a:lnTo>
                <a:lnTo>
                  <a:pt x="8514" y="2577"/>
                </a:lnTo>
                <a:lnTo>
                  <a:pt x="8496" y="2586"/>
                </a:lnTo>
                <a:lnTo>
                  <a:pt x="8461" y="2612"/>
                </a:lnTo>
                <a:lnTo>
                  <a:pt x="8434" y="2621"/>
                </a:lnTo>
                <a:lnTo>
                  <a:pt x="8434" y="2630"/>
                </a:lnTo>
                <a:lnTo>
                  <a:pt x="8443" y="2639"/>
                </a:lnTo>
                <a:lnTo>
                  <a:pt x="8452" y="2639"/>
                </a:lnTo>
                <a:lnTo>
                  <a:pt x="8443" y="2665"/>
                </a:lnTo>
                <a:lnTo>
                  <a:pt x="8443" y="2683"/>
                </a:lnTo>
                <a:lnTo>
                  <a:pt x="8452" y="2683"/>
                </a:lnTo>
                <a:lnTo>
                  <a:pt x="8461" y="2683"/>
                </a:lnTo>
                <a:lnTo>
                  <a:pt x="8478" y="2683"/>
                </a:lnTo>
                <a:lnTo>
                  <a:pt x="8496" y="2701"/>
                </a:lnTo>
                <a:lnTo>
                  <a:pt x="8514" y="2701"/>
                </a:lnTo>
                <a:lnTo>
                  <a:pt x="8531" y="2683"/>
                </a:lnTo>
                <a:lnTo>
                  <a:pt x="8540" y="2683"/>
                </a:lnTo>
                <a:lnTo>
                  <a:pt x="8549" y="2674"/>
                </a:lnTo>
                <a:lnTo>
                  <a:pt x="8558" y="2665"/>
                </a:lnTo>
                <a:lnTo>
                  <a:pt x="8584" y="2657"/>
                </a:lnTo>
                <a:lnTo>
                  <a:pt x="8602" y="2657"/>
                </a:lnTo>
                <a:lnTo>
                  <a:pt x="8602" y="2665"/>
                </a:lnTo>
                <a:lnTo>
                  <a:pt x="8593" y="2665"/>
                </a:lnTo>
                <a:lnTo>
                  <a:pt x="8567" y="2665"/>
                </a:lnTo>
                <a:lnTo>
                  <a:pt x="8558" y="2674"/>
                </a:lnTo>
                <a:lnTo>
                  <a:pt x="8540" y="2692"/>
                </a:lnTo>
                <a:lnTo>
                  <a:pt x="8522" y="2701"/>
                </a:lnTo>
                <a:lnTo>
                  <a:pt x="8505" y="2709"/>
                </a:lnTo>
                <a:lnTo>
                  <a:pt x="8496" y="2709"/>
                </a:lnTo>
                <a:lnTo>
                  <a:pt x="8496" y="2718"/>
                </a:lnTo>
                <a:lnTo>
                  <a:pt x="8505" y="2727"/>
                </a:lnTo>
                <a:lnTo>
                  <a:pt x="8514" y="2736"/>
                </a:lnTo>
                <a:lnTo>
                  <a:pt x="8514" y="2745"/>
                </a:lnTo>
                <a:lnTo>
                  <a:pt x="8522" y="2780"/>
                </a:lnTo>
                <a:lnTo>
                  <a:pt x="8531" y="2789"/>
                </a:lnTo>
                <a:lnTo>
                  <a:pt x="8531" y="2807"/>
                </a:lnTo>
                <a:lnTo>
                  <a:pt x="8531" y="2824"/>
                </a:lnTo>
                <a:lnTo>
                  <a:pt x="8531" y="2833"/>
                </a:lnTo>
                <a:lnTo>
                  <a:pt x="8531" y="2842"/>
                </a:lnTo>
                <a:lnTo>
                  <a:pt x="8540" y="2851"/>
                </a:lnTo>
                <a:lnTo>
                  <a:pt x="8549" y="2842"/>
                </a:lnTo>
                <a:lnTo>
                  <a:pt x="8558" y="2833"/>
                </a:lnTo>
                <a:lnTo>
                  <a:pt x="8575" y="2807"/>
                </a:lnTo>
                <a:lnTo>
                  <a:pt x="8575" y="2798"/>
                </a:lnTo>
                <a:lnTo>
                  <a:pt x="8584" y="2789"/>
                </a:lnTo>
                <a:lnTo>
                  <a:pt x="8593" y="2780"/>
                </a:lnTo>
                <a:lnTo>
                  <a:pt x="8602" y="2780"/>
                </a:lnTo>
                <a:lnTo>
                  <a:pt x="8593" y="2789"/>
                </a:lnTo>
                <a:lnTo>
                  <a:pt x="8593" y="2798"/>
                </a:lnTo>
                <a:lnTo>
                  <a:pt x="8611" y="2798"/>
                </a:lnTo>
                <a:lnTo>
                  <a:pt x="8619" y="2789"/>
                </a:lnTo>
                <a:lnTo>
                  <a:pt x="8628" y="2789"/>
                </a:lnTo>
                <a:lnTo>
                  <a:pt x="8628" y="2780"/>
                </a:lnTo>
                <a:lnTo>
                  <a:pt x="8628" y="2771"/>
                </a:lnTo>
                <a:lnTo>
                  <a:pt x="8619" y="2754"/>
                </a:lnTo>
                <a:lnTo>
                  <a:pt x="8619" y="2745"/>
                </a:lnTo>
                <a:lnTo>
                  <a:pt x="8611" y="2727"/>
                </a:lnTo>
                <a:lnTo>
                  <a:pt x="8619" y="2745"/>
                </a:lnTo>
                <a:lnTo>
                  <a:pt x="8628" y="2762"/>
                </a:lnTo>
                <a:lnTo>
                  <a:pt x="8628" y="2771"/>
                </a:lnTo>
                <a:lnTo>
                  <a:pt x="8637" y="2771"/>
                </a:lnTo>
                <a:lnTo>
                  <a:pt x="8646" y="2780"/>
                </a:lnTo>
                <a:lnTo>
                  <a:pt x="8664" y="2780"/>
                </a:lnTo>
                <a:lnTo>
                  <a:pt x="8672" y="2789"/>
                </a:lnTo>
                <a:lnTo>
                  <a:pt x="8672" y="2807"/>
                </a:lnTo>
                <a:lnTo>
                  <a:pt x="8681" y="2815"/>
                </a:lnTo>
                <a:lnTo>
                  <a:pt x="8681" y="2824"/>
                </a:lnTo>
                <a:lnTo>
                  <a:pt x="8672" y="2815"/>
                </a:lnTo>
                <a:lnTo>
                  <a:pt x="8664" y="2798"/>
                </a:lnTo>
                <a:lnTo>
                  <a:pt x="8655" y="2789"/>
                </a:lnTo>
                <a:lnTo>
                  <a:pt x="8646" y="2789"/>
                </a:lnTo>
                <a:lnTo>
                  <a:pt x="8628" y="2789"/>
                </a:lnTo>
                <a:lnTo>
                  <a:pt x="8619" y="2798"/>
                </a:lnTo>
                <a:lnTo>
                  <a:pt x="8619" y="2807"/>
                </a:lnTo>
                <a:lnTo>
                  <a:pt x="8602" y="2807"/>
                </a:lnTo>
                <a:lnTo>
                  <a:pt x="8593" y="2807"/>
                </a:lnTo>
                <a:lnTo>
                  <a:pt x="8575" y="2815"/>
                </a:lnTo>
                <a:lnTo>
                  <a:pt x="8567" y="2833"/>
                </a:lnTo>
                <a:lnTo>
                  <a:pt x="8558" y="2851"/>
                </a:lnTo>
                <a:lnTo>
                  <a:pt x="8567" y="2860"/>
                </a:lnTo>
                <a:lnTo>
                  <a:pt x="8575" y="2860"/>
                </a:lnTo>
                <a:lnTo>
                  <a:pt x="8584" y="2860"/>
                </a:lnTo>
                <a:lnTo>
                  <a:pt x="8602" y="2851"/>
                </a:lnTo>
                <a:lnTo>
                  <a:pt x="8628" y="2851"/>
                </a:lnTo>
                <a:lnTo>
                  <a:pt x="8646" y="2833"/>
                </a:lnTo>
                <a:lnTo>
                  <a:pt x="8646" y="2842"/>
                </a:lnTo>
                <a:lnTo>
                  <a:pt x="8646" y="2851"/>
                </a:lnTo>
                <a:lnTo>
                  <a:pt x="8655" y="2851"/>
                </a:lnTo>
                <a:lnTo>
                  <a:pt x="8664" y="2851"/>
                </a:lnTo>
                <a:lnTo>
                  <a:pt x="8655" y="2851"/>
                </a:lnTo>
                <a:lnTo>
                  <a:pt x="8637" y="2851"/>
                </a:lnTo>
                <a:lnTo>
                  <a:pt x="8628" y="2860"/>
                </a:lnTo>
                <a:lnTo>
                  <a:pt x="8619" y="2860"/>
                </a:lnTo>
                <a:lnTo>
                  <a:pt x="8584" y="2868"/>
                </a:lnTo>
                <a:lnTo>
                  <a:pt x="8567" y="2868"/>
                </a:lnTo>
                <a:lnTo>
                  <a:pt x="8575" y="2886"/>
                </a:lnTo>
                <a:lnTo>
                  <a:pt x="8567" y="2904"/>
                </a:lnTo>
                <a:lnTo>
                  <a:pt x="8575" y="2912"/>
                </a:lnTo>
                <a:lnTo>
                  <a:pt x="8593" y="2939"/>
                </a:lnTo>
                <a:lnTo>
                  <a:pt x="8611" y="2957"/>
                </a:lnTo>
                <a:lnTo>
                  <a:pt x="8619" y="2974"/>
                </a:lnTo>
                <a:lnTo>
                  <a:pt x="8619" y="2983"/>
                </a:lnTo>
                <a:lnTo>
                  <a:pt x="8628" y="2983"/>
                </a:lnTo>
                <a:lnTo>
                  <a:pt x="8637" y="2992"/>
                </a:lnTo>
                <a:lnTo>
                  <a:pt x="8646" y="2992"/>
                </a:lnTo>
                <a:lnTo>
                  <a:pt x="8655" y="3010"/>
                </a:lnTo>
                <a:lnTo>
                  <a:pt x="8672" y="2992"/>
                </a:lnTo>
                <a:lnTo>
                  <a:pt x="8699" y="2983"/>
                </a:lnTo>
                <a:lnTo>
                  <a:pt x="8672" y="3001"/>
                </a:lnTo>
                <a:lnTo>
                  <a:pt x="8664" y="3010"/>
                </a:lnTo>
                <a:lnTo>
                  <a:pt x="8664" y="3018"/>
                </a:lnTo>
                <a:lnTo>
                  <a:pt x="8664" y="3027"/>
                </a:lnTo>
                <a:lnTo>
                  <a:pt x="8664" y="3036"/>
                </a:lnTo>
                <a:lnTo>
                  <a:pt x="8664" y="3045"/>
                </a:lnTo>
                <a:lnTo>
                  <a:pt x="8655" y="3054"/>
                </a:lnTo>
                <a:lnTo>
                  <a:pt x="8664" y="3054"/>
                </a:lnTo>
                <a:lnTo>
                  <a:pt x="8672" y="3054"/>
                </a:lnTo>
                <a:lnTo>
                  <a:pt x="8681" y="3063"/>
                </a:lnTo>
                <a:lnTo>
                  <a:pt x="8690" y="3071"/>
                </a:lnTo>
                <a:lnTo>
                  <a:pt x="8699" y="3071"/>
                </a:lnTo>
                <a:lnTo>
                  <a:pt x="8708" y="3071"/>
                </a:lnTo>
                <a:lnTo>
                  <a:pt x="8717" y="3080"/>
                </a:lnTo>
                <a:lnTo>
                  <a:pt x="8708" y="3089"/>
                </a:lnTo>
                <a:lnTo>
                  <a:pt x="8708" y="3098"/>
                </a:lnTo>
                <a:lnTo>
                  <a:pt x="8708" y="3107"/>
                </a:lnTo>
                <a:lnTo>
                  <a:pt x="8734" y="3107"/>
                </a:lnTo>
                <a:lnTo>
                  <a:pt x="8734" y="3098"/>
                </a:lnTo>
                <a:lnTo>
                  <a:pt x="8743" y="3089"/>
                </a:lnTo>
                <a:lnTo>
                  <a:pt x="8752" y="3089"/>
                </a:lnTo>
                <a:lnTo>
                  <a:pt x="8769" y="3098"/>
                </a:lnTo>
                <a:lnTo>
                  <a:pt x="8752" y="3098"/>
                </a:lnTo>
                <a:lnTo>
                  <a:pt x="8752" y="3107"/>
                </a:lnTo>
                <a:lnTo>
                  <a:pt x="8743" y="3107"/>
                </a:lnTo>
                <a:lnTo>
                  <a:pt x="8734" y="3115"/>
                </a:lnTo>
                <a:lnTo>
                  <a:pt x="8725" y="3115"/>
                </a:lnTo>
                <a:lnTo>
                  <a:pt x="8725" y="3124"/>
                </a:lnTo>
                <a:lnTo>
                  <a:pt x="8734" y="3133"/>
                </a:lnTo>
                <a:lnTo>
                  <a:pt x="8743" y="3142"/>
                </a:lnTo>
                <a:lnTo>
                  <a:pt x="8734" y="3151"/>
                </a:lnTo>
                <a:lnTo>
                  <a:pt x="8743" y="3160"/>
                </a:lnTo>
                <a:lnTo>
                  <a:pt x="8752" y="3160"/>
                </a:lnTo>
                <a:lnTo>
                  <a:pt x="8761" y="3168"/>
                </a:lnTo>
                <a:lnTo>
                  <a:pt x="8761" y="3177"/>
                </a:lnTo>
                <a:lnTo>
                  <a:pt x="8761" y="3186"/>
                </a:lnTo>
                <a:lnTo>
                  <a:pt x="8787" y="3186"/>
                </a:lnTo>
                <a:lnTo>
                  <a:pt x="8787" y="3195"/>
                </a:lnTo>
                <a:lnTo>
                  <a:pt x="8796" y="3195"/>
                </a:lnTo>
                <a:lnTo>
                  <a:pt x="8805" y="3204"/>
                </a:lnTo>
                <a:lnTo>
                  <a:pt x="8805" y="3213"/>
                </a:lnTo>
                <a:lnTo>
                  <a:pt x="8814" y="3213"/>
                </a:lnTo>
                <a:lnTo>
                  <a:pt x="8822" y="3221"/>
                </a:lnTo>
                <a:lnTo>
                  <a:pt x="8840" y="3213"/>
                </a:lnTo>
                <a:lnTo>
                  <a:pt x="8849" y="3221"/>
                </a:lnTo>
                <a:lnTo>
                  <a:pt x="8840" y="3221"/>
                </a:lnTo>
                <a:lnTo>
                  <a:pt x="8814" y="3230"/>
                </a:lnTo>
                <a:lnTo>
                  <a:pt x="8814" y="3239"/>
                </a:lnTo>
                <a:lnTo>
                  <a:pt x="8822" y="3248"/>
                </a:lnTo>
                <a:lnTo>
                  <a:pt x="8831" y="3248"/>
                </a:lnTo>
                <a:lnTo>
                  <a:pt x="8840" y="3248"/>
                </a:lnTo>
                <a:lnTo>
                  <a:pt x="8849" y="3248"/>
                </a:lnTo>
                <a:lnTo>
                  <a:pt x="8849" y="3239"/>
                </a:lnTo>
                <a:lnTo>
                  <a:pt x="8840" y="3239"/>
                </a:lnTo>
                <a:lnTo>
                  <a:pt x="8849" y="3239"/>
                </a:lnTo>
                <a:lnTo>
                  <a:pt x="8858" y="3230"/>
                </a:lnTo>
                <a:lnTo>
                  <a:pt x="8866" y="3230"/>
                </a:lnTo>
                <a:lnTo>
                  <a:pt x="8875" y="3239"/>
                </a:lnTo>
                <a:lnTo>
                  <a:pt x="8884" y="3239"/>
                </a:lnTo>
                <a:lnTo>
                  <a:pt x="8893" y="3239"/>
                </a:lnTo>
                <a:lnTo>
                  <a:pt x="8902" y="3239"/>
                </a:lnTo>
                <a:lnTo>
                  <a:pt x="8911" y="3239"/>
                </a:lnTo>
                <a:lnTo>
                  <a:pt x="8919" y="3230"/>
                </a:lnTo>
                <a:lnTo>
                  <a:pt x="8937" y="3221"/>
                </a:lnTo>
                <a:lnTo>
                  <a:pt x="8955" y="3213"/>
                </a:lnTo>
                <a:lnTo>
                  <a:pt x="8972" y="3204"/>
                </a:lnTo>
                <a:lnTo>
                  <a:pt x="8981" y="3204"/>
                </a:lnTo>
                <a:lnTo>
                  <a:pt x="8981" y="3195"/>
                </a:lnTo>
                <a:lnTo>
                  <a:pt x="8990" y="3195"/>
                </a:lnTo>
                <a:lnTo>
                  <a:pt x="8981" y="3204"/>
                </a:lnTo>
                <a:lnTo>
                  <a:pt x="8981" y="3213"/>
                </a:lnTo>
                <a:lnTo>
                  <a:pt x="8972" y="3221"/>
                </a:lnTo>
                <a:lnTo>
                  <a:pt x="8964" y="3239"/>
                </a:lnTo>
                <a:lnTo>
                  <a:pt x="8972" y="3257"/>
                </a:lnTo>
                <a:lnTo>
                  <a:pt x="8981" y="3265"/>
                </a:lnTo>
                <a:lnTo>
                  <a:pt x="8999" y="3265"/>
                </a:lnTo>
                <a:lnTo>
                  <a:pt x="9008" y="3274"/>
                </a:lnTo>
                <a:lnTo>
                  <a:pt x="9016" y="3274"/>
                </a:lnTo>
                <a:lnTo>
                  <a:pt x="9025" y="3274"/>
                </a:lnTo>
                <a:lnTo>
                  <a:pt x="9043" y="3274"/>
                </a:lnTo>
                <a:lnTo>
                  <a:pt x="9069" y="3257"/>
                </a:lnTo>
                <a:lnTo>
                  <a:pt x="9061" y="3265"/>
                </a:lnTo>
                <a:lnTo>
                  <a:pt x="9052" y="3274"/>
                </a:lnTo>
                <a:lnTo>
                  <a:pt x="9043" y="3283"/>
                </a:lnTo>
                <a:lnTo>
                  <a:pt x="9034" y="3283"/>
                </a:lnTo>
                <a:lnTo>
                  <a:pt x="9025" y="3283"/>
                </a:lnTo>
                <a:lnTo>
                  <a:pt x="9025" y="3292"/>
                </a:lnTo>
                <a:lnTo>
                  <a:pt x="9025" y="3310"/>
                </a:lnTo>
                <a:lnTo>
                  <a:pt x="9061" y="3318"/>
                </a:lnTo>
                <a:lnTo>
                  <a:pt x="9078" y="3327"/>
                </a:lnTo>
                <a:lnTo>
                  <a:pt x="9087" y="3327"/>
                </a:lnTo>
                <a:lnTo>
                  <a:pt x="9087" y="3318"/>
                </a:lnTo>
                <a:lnTo>
                  <a:pt x="9096" y="3310"/>
                </a:lnTo>
                <a:lnTo>
                  <a:pt x="9105" y="3301"/>
                </a:lnTo>
                <a:lnTo>
                  <a:pt x="9114" y="3301"/>
                </a:lnTo>
                <a:lnTo>
                  <a:pt x="9105" y="3310"/>
                </a:lnTo>
                <a:lnTo>
                  <a:pt x="9096" y="3318"/>
                </a:lnTo>
                <a:lnTo>
                  <a:pt x="9087" y="3327"/>
                </a:lnTo>
                <a:lnTo>
                  <a:pt x="9096" y="3336"/>
                </a:lnTo>
                <a:lnTo>
                  <a:pt x="9105" y="3336"/>
                </a:lnTo>
                <a:lnTo>
                  <a:pt x="9114" y="3336"/>
                </a:lnTo>
                <a:lnTo>
                  <a:pt x="9122" y="3336"/>
                </a:lnTo>
                <a:lnTo>
                  <a:pt x="9114" y="3345"/>
                </a:lnTo>
                <a:lnTo>
                  <a:pt x="9131" y="3345"/>
                </a:lnTo>
                <a:lnTo>
                  <a:pt x="9140" y="3345"/>
                </a:lnTo>
                <a:lnTo>
                  <a:pt x="9149" y="3345"/>
                </a:lnTo>
                <a:lnTo>
                  <a:pt x="9140" y="3336"/>
                </a:lnTo>
                <a:lnTo>
                  <a:pt x="9131" y="3327"/>
                </a:lnTo>
                <a:lnTo>
                  <a:pt x="9122" y="3327"/>
                </a:lnTo>
                <a:lnTo>
                  <a:pt x="9149" y="3336"/>
                </a:lnTo>
                <a:lnTo>
                  <a:pt x="9175" y="3336"/>
                </a:lnTo>
                <a:lnTo>
                  <a:pt x="9175" y="3327"/>
                </a:lnTo>
                <a:lnTo>
                  <a:pt x="9184" y="3318"/>
                </a:lnTo>
                <a:lnTo>
                  <a:pt x="9184" y="3301"/>
                </a:lnTo>
                <a:lnTo>
                  <a:pt x="9184" y="3292"/>
                </a:lnTo>
                <a:lnTo>
                  <a:pt x="9184" y="3283"/>
                </a:lnTo>
                <a:lnTo>
                  <a:pt x="9175" y="3274"/>
                </a:lnTo>
                <a:lnTo>
                  <a:pt x="9158" y="3274"/>
                </a:lnTo>
                <a:lnTo>
                  <a:pt x="9149" y="3274"/>
                </a:lnTo>
                <a:lnTo>
                  <a:pt x="9140" y="3274"/>
                </a:lnTo>
                <a:lnTo>
                  <a:pt x="9131" y="3265"/>
                </a:lnTo>
                <a:lnTo>
                  <a:pt x="9140" y="3265"/>
                </a:lnTo>
                <a:lnTo>
                  <a:pt x="9149" y="3265"/>
                </a:lnTo>
                <a:lnTo>
                  <a:pt x="9175" y="3274"/>
                </a:lnTo>
                <a:lnTo>
                  <a:pt x="9184" y="3274"/>
                </a:lnTo>
                <a:lnTo>
                  <a:pt x="9193" y="3274"/>
                </a:lnTo>
                <a:lnTo>
                  <a:pt x="9219" y="3239"/>
                </a:lnTo>
                <a:lnTo>
                  <a:pt x="9219" y="3213"/>
                </a:lnTo>
                <a:lnTo>
                  <a:pt x="9237" y="3177"/>
                </a:lnTo>
                <a:lnTo>
                  <a:pt x="9237" y="3160"/>
                </a:lnTo>
                <a:lnTo>
                  <a:pt x="9246" y="3151"/>
                </a:lnTo>
                <a:lnTo>
                  <a:pt x="9246" y="3142"/>
                </a:lnTo>
                <a:lnTo>
                  <a:pt x="9228" y="3133"/>
                </a:lnTo>
                <a:lnTo>
                  <a:pt x="9246" y="3133"/>
                </a:lnTo>
                <a:lnTo>
                  <a:pt x="9255" y="3133"/>
                </a:lnTo>
                <a:lnTo>
                  <a:pt x="9263" y="3124"/>
                </a:lnTo>
                <a:lnTo>
                  <a:pt x="9255" y="3107"/>
                </a:lnTo>
                <a:lnTo>
                  <a:pt x="9263" y="3107"/>
                </a:lnTo>
                <a:lnTo>
                  <a:pt x="9255" y="3098"/>
                </a:lnTo>
                <a:lnTo>
                  <a:pt x="9246" y="3089"/>
                </a:lnTo>
                <a:lnTo>
                  <a:pt x="9255" y="3071"/>
                </a:lnTo>
                <a:lnTo>
                  <a:pt x="9255" y="3063"/>
                </a:lnTo>
                <a:lnTo>
                  <a:pt x="9255" y="3054"/>
                </a:lnTo>
                <a:lnTo>
                  <a:pt x="9255" y="3045"/>
                </a:lnTo>
                <a:lnTo>
                  <a:pt x="9263" y="3036"/>
                </a:lnTo>
                <a:lnTo>
                  <a:pt x="9237" y="3036"/>
                </a:lnTo>
                <a:lnTo>
                  <a:pt x="9219" y="3027"/>
                </a:lnTo>
                <a:lnTo>
                  <a:pt x="9211" y="3027"/>
                </a:lnTo>
                <a:lnTo>
                  <a:pt x="9202" y="3018"/>
                </a:lnTo>
                <a:lnTo>
                  <a:pt x="9211" y="3018"/>
                </a:lnTo>
                <a:lnTo>
                  <a:pt x="9219" y="3027"/>
                </a:lnTo>
                <a:lnTo>
                  <a:pt x="9237" y="3018"/>
                </a:lnTo>
                <a:lnTo>
                  <a:pt x="9246" y="3027"/>
                </a:lnTo>
                <a:lnTo>
                  <a:pt x="9263" y="3027"/>
                </a:lnTo>
                <a:lnTo>
                  <a:pt x="9272" y="3018"/>
                </a:lnTo>
                <a:lnTo>
                  <a:pt x="9281" y="3018"/>
                </a:lnTo>
                <a:lnTo>
                  <a:pt x="9290" y="3001"/>
                </a:lnTo>
                <a:lnTo>
                  <a:pt x="9299" y="3001"/>
                </a:lnTo>
                <a:lnTo>
                  <a:pt x="9299" y="2992"/>
                </a:lnTo>
                <a:lnTo>
                  <a:pt x="9272" y="2983"/>
                </a:lnTo>
                <a:lnTo>
                  <a:pt x="9263" y="2974"/>
                </a:lnTo>
                <a:lnTo>
                  <a:pt x="9255" y="2965"/>
                </a:lnTo>
                <a:lnTo>
                  <a:pt x="9263" y="2965"/>
                </a:lnTo>
                <a:lnTo>
                  <a:pt x="9272" y="2974"/>
                </a:lnTo>
                <a:lnTo>
                  <a:pt x="9281" y="2983"/>
                </a:lnTo>
                <a:lnTo>
                  <a:pt x="9299" y="2983"/>
                </a:lnTo>
                <a:lnTo>
                  <a:pt x="9308" y="2983"/>
                </a:lnTo>
                <a:lnTo>
                  <a:pt x="9316" y="2983"/>
                </a:lnTo>
                <a:lnTo>
                  <a:pt x="9325" y="2974"/>
                </a:lnTo>
                <a:lnTo>
                  <a:pt x="9325" y="2965"/>
                </a:lnTo>
                <a:lnTo>
                  <a:pt x="9334" y="2957"/>
                </a:lnTo>
                <a:lnTo>
                  <a:pt x="9334" y="2948"/>
                </a:lnTo>
                <a:lnTo>
                  <a:pt x="9343" y="2939"/>
                </a:lnTo>
                <a:lnTo>
                  <a:pt x="9343" y="2930"/>
                </a:lnTo>
                <a:lnTo>
                  <a:pt x="9352" y="2930"/>
                </a:lnTo>
                <a:lnTo>
                  <a:pt x="9361" y="2930"/>
                </a:lnTo>
                <a:lnTo>
                  <a:pt x="9361" y="2921"/>
                </a:lnTo>
                <a:lnTo>
                  <a:pt x="9378" y="2904"/>
                </a:lnTo>
                <a:lnTo>
                  <a:pt x="9369" y="2886"/>
                </a:lnTo>
                <a:lnTo>
                  <a:pt x="9369" y="2860"/>
                </a:lnTo>
                <a:lnTo>
                  <a:pt x="9361" y="2851"/>
                </a:lnTo>
                <a:lnTo>
                  <a:pt x="9343" y="2851"/>
                </a:lnTo>
                <a:lnTo>
                  <a:pt x="9343" y="2860"/>
                </a:lnTo>
                <a:lnTo>
                  <a:pt x="9334" y="2851"/>
                </a:lnTo>
                <a:lnTo>
                  <a:pt x="9299" y="2842"/>
                </a:lnTo>
                <a:lnTo>
                  <a:pt x="9334" y="2842"/>
                </a:lnTo>
                <a:lnTo>
                  <a:pt x="9343" y="2842"/>
                </a:lnTo>
                <a:lnTo>
                  <a:pt x="9361" y="2851"/>
                </a:lnTo>
                <a:lnTo>
                  <a:pt x="9369" y="2842"/>
                </a:lnTo>
                <a:lnTo>
                  <a:pt x="9369" y="2833"/>
                </a:lnTo>
                <a:lnTo>
                  <a:pt x="9378" y="2833"/>
                </a:lnTo>
                <a:lnTo>
                  <a:pt x="9396" y="2824"/>
                </a:lnTo>
                <a:lnTo>
                  <a:pt x="9405" y="2815"/>
                </a:lnTo>
                <a:lnTo>
                  <a:pt x="9405" y="2807"/>
                </a:lnTo>
                <a:lnTo>
                  <a:pt x="9396" y="2807"/>
                </a:lnTo>
                <a:lnTo>
                  <a:pt x="9387" y="2798"/>
                </a:lnTo>
                <a:lnTo>
                  <a:pt x="9378" y="2771"/>
                </a:lnTo>
                <a:lnTo>
                  <a:pt x="9369" y="2762"/>
                </a:lnTo>
                <a:lnTo>
                  <a:pt x="9361" y="2771"/>
                </a:lnTo>
                <a:lnTo>
                  <a:pt x="9343" y="2771"/>
                </a:lnTo>
                <a:lnTo>
                  <a:pt x="9343" y="2754"/>
                </a:lnTo>
                <a:lnTo>
                  <a:pt x="9334" y="2754"/>
                </a:lnTo>
                <a:lnTo>
                  <a:pt x="9334" y="2745"/>
                </a:lnTo>
                <a:lnTo>
                  <a:pt x="9352" y="2745"/>
                </a:lnTo>
                <a:lnTo>
                  <a:pt x="9369" y="2745"/>
                </a:lnTo>
                <a:lnTo>
                  <a:pt x="9396" y="2745"/>
                </a:lnTo>
                <a:lnTo>
                  <a:pt x="9413" y="2745"/>
                </a:lnTo>
                <a:lnTo>
                  <a:pt x="9422" y="2736"/>
                </a:lnTo>
                <a:lnTo>
                  <a:pt x="9431" y="2727"/>
                </a:lnTo>
                <a:lnTo>
                  <a:pt x="9440" y="2718"/>
                </a:lnTo>
                <a:lnTo>
                  <a:pt x="9449" y="2709"/>
                </a:lnTo>
                <a:lnTo>
                  <a:pt x="9440" y="2709"/>
                </a:lnTo>
                <a:lnTo>
                  <a:pt x="9405" y="2692"/>
                </a:lnTo>
                <a:lnTo>
                  <a:pt x="9422" y="2692"/>
                </a:lnTo>
                <a:lnTo>
                  <a:pt x="9458" y="2683"/>
                </a:lnTo>
                <a:lnTo>
                  <a:pt x="9484" y="2683"/>
                </a:lnTo>
                <a:lnTo>
                  <a:pt x="9519" y="2683"/>
                </a:lnTo>
                <a:lnTo>
                  <a:pt x="9546" y="2665"/>
                </a:lnTo>
                <a:lnTo>
                  <a:pt x="9546" y="2657"/>
                </a:lnTo>
                <a:lnTo>
                  <a:pt x="9528" y="2648"/>
                </a:lnTo>
                <a:lnTo>
                  <a:pt x="9528" y="2630"/>
                </a:lnTo>
                <a:lnTo>
                  <a:pt x="9537" y="2639"/>
                </a:lnTo>
                <a:lnTo>
                  <a:pt x="9555" y="2648"/>
                </a:lnTo>
                <a:lnTo>
                  <a:pt x="9555" y="2639"/>
                </a:lnTo>
                <a:lnTo>
                  <a:pt x="9563" y="2612"/>
                </a:lnTo>
                <a:lnTo>
                  <a:pt x="9572" y="2612"/>
                </a:lnTo>
                <a:lnTo>
                  <a:pt x="9581" y="2604"/>
                </a:lnTo>
                <a:lnTo>
                  <a:pt x="9563" y="2595"/>
                </a:lnTo>
                <a:lnTo>
                  <a:pt x="9555" y="2586"/>
                </a:lnTo>
                <a:lnTo>
                  <a:pt x="9563" y="2586"/>
                </a:lnTo>
                <a:lnTo>
                  <a:pt x="9581" y="2586"/>
                </a:lnTo>
                <a:lnTo>
                  <a:pt x="9599" y="2595"/>
                </a:lnTo>
                <a:lnTo>
                  <a:pt x="9616" y="2595"/>
                </a:lnTo>
                <a:lnTo>
                  <a:pt x="9599" y="2612"/>
                </a:lnTo>
                <a:lnTo>
                  <a:pt x="9581" y="2639"/>
                </a:lnTo>
                <a:lnTo>
                  <a:pt x="9581" y="2648"/>
                </a:lnTo>
                <a:lnTo>
                  <a:pt x="9572" y="2657"/>
                </a:lnTo>
                <a:lnTo>
                  <a:pt x="9563" y="2665"/>
                </a:lnTo>
                <a:lnTo>
                  <a:pt x="9563" y="2674"/>
                </a:lnTo>
                <a:lnTo>
                  <a:pt x="9581" y="2683"/>
                </a:lnTo>
                <a:lnTo>
                  <a:pt x="9590" y="2683"/>
                </a:lnTo>
                <a:lnTo>
                  <a:pt x="9599" y="2683"/>
                </a:lnTo>
                <a:lnTo>
                  <a:pt x="9608" y="2674"/>
                </a:lnTo>
                <a:lnTo>
                  <a:pt x="9616" y="2665"/>
                </a:lnTo>
                <a:lnTo>
                  <a:pt x="9616" y="2657"/>
                </a:lnTo>
                <a:lnTo>
                  <a:pt x="9634" y="2648"/>
                </a:lnTo>
                <a:lnTo>
                  <a:pt x="9634" y="2657"/>
                </a:lnTo>
                <a:lnTo>
                  <a:pt x="9643" y="2657"/>
                </a:lnTo>
                <a:lnTo>
                  <a:pt x="9652" y="2665"/>
                </a:lnTo>
                <a:lnTo>
                  <a:pt x="9660" y="2657"/>
                </a:lnTo>
                <a:lnTo>
                  <a:pt x="9669" y="2639"/>
                </a:lnTo>
                <a:lnTo>
                  <a:pt x="9669" y="2630"/>
                </a:lnTo>
                <a:lnTo>
                  <a:pt x="9687" y="2639"/>
                </a:lnTo>
                <a:lnTo>
                  <a:pt x="9678" y="2639"/>
                </a:lnTo>
                <a:lnTo>
                  <a:pt x="9687" y="2657"/>
                </a:lnTo>
                <a:lnTo>
                  <a:pt x="9687" y="2648"/>
                </a:lnTo>
                <a:lnTo>
                  <a:pt x="9705" y="2639"/>
                </a:lnTo>
                <a:lnTo>
                  <a:pt x="9722" y="2630"/>
                </a:lnTo>
                <a:lnTo>
                  <a:pt x="9731" y="2621"/>
                </a:lnTo>
                <a:lnTo>
                  <a:pt x="9740" y="2621"/>
                </a:lnTo>
                <a:lnTo>
                  <a:pt x="9731" y="2595"/>
                </a:lnTo>
                <a:lnTo>
                  <a:pt x="9722" y="2586"/>
                </a:lnTo>
                <a:lnTo>
                  <a:pt x="9722" y="2577"/>
                </a:lnTo>
                <a:lnTo>
                  <a:pt x="9731" y="2586"/>
                </a:lnTo>
                <a:lnTo>
                  <a:pt x="9740" y="2595"/>
                </a:lnTo>
                <a:lnTo>
                  <a:pt x="9758" y="2604"/>
                </a:lnTo>
                <a:lnTo>
                  <a:pt x="9766" y="2604"/>
                </a:lnTo>
                <a:lnTo>
                  <a:pt x="9775" y="2604"/>
                </a:lnTo>
                <a:lnTo>
                  <a:pt x="9810" y="2577"/>
                </a:lnTo>
                <a:lnTo>
                  <a:pt x="9819" y="2577"/>
                </a:lnTo>
                <a:lnTo>
                  <a:pt x="9819" y="2568"/>
                </a:lnTo>
                <a:lnTo>
                  <a:pt x="9819" y="2559"/>
                </a:lnTo>
                <a:lnTo>
                  <a:pt x="9828" y="2559"/>
                </a:lnTo>
                <a:lnTo>
                  <a:pt x="9837" y="2559"/>
                </a:lnTo>
                <a:lnTo>
                  <a:pt x="9846" y="2551"/>
                </a:lnTo>
                <a:lnTo>
                  <a:pt x="9855" y="2542"/>
                </a:lnTo>
                <a:lnTo>
                  <a:pt x="9863" y="2515"/>
                </a:lnTo>
                <a:lnTo>
                  <a:pt x="9890" y="2489"/>
                </a:lnTo>
                <a:lnTo>
                  <a:pt x="9890" y="2480"/>
                </a:lnTo>
                <a:lnTo>
                  <a:pt x="9899" y="2471"/>
                </a:lnTo>
                <a:lnTo>
                  <a:pt x="9890" y="2471"/>
                </a:lnTo>
                <a:lnTo>
                  <a:pt x="9899" y="2462"/>
                </a:lnTo>
                <a:lnTo>
                  <a:pt x="9908" y="2454"/>
                </a:lnTo>
                <a:lnTo>
                  <a:pt x="9916" y="2436"/>
                </a:lnTo>
                <a:lnTo>
                  <a:pt x="9925" y="2427"/>
                </a:lnTo>
                <a:lnTo>
                  <a:pt x="9934" y="2427"/>
                </a:lnTo>
                <a:lnTo>
                  <a:pt x="9969" y="2401"/>
                </a:lnTo>
                <a:lnTo>
                  <a:pt x="9978" y="2401"/>
                </a:lnTo>
                <a:lnTo>
                  <a:pt x="9987" y="2392"/>
                </a:lnTo>
                <a:lnTo>
                  <a:pt x="9996" y="2383"/>
                </a:lnTo>
                <a:lnTo>
                  <a:pt x="9996" y="2374"/>
                </a:lnTo>
                <a:lnTo>
                  <a:pt x="9987" y="2365"/>
                </a:lnTo>
                <a:lnTo>
                  <a:pt x="9978" y="2356"/>
                </a:lnTo>
                <a:lnTo>
                  <a:pt x="9987" y="2356"/>
                </a:lnTo>
                <a:lnTo>
                  <a:pt x="9996" y="2356"/>
                </a:lnTo>
                <a:lnTo>
                  <a:pt x="9987" y="2348"/>
                </a:lnTo>
                <a:lnTo>
                  <a:pt x="9987" y="2339"/>
                </a:lnTo>
                <a:lnTo>
                  <a:pt x="9978" y="2339"/>
                </a:lnTo>
                <a:lnTo>
                  <a:pt x="9978" y="2330"/>
                </a:lnTo>
                <a:lnTo>
                  <a:pt x="9996" y="2339"/>
                </a:lnTo>
                <a:lnTo>
                  <a:pt x="10022" y="2356"/>
                </a:lnTo>
                <a:lnTo>
                  <a:pt x="10049" y="2365"/>
                </a:lnTo>
                <a:lnTo>
                  <a:pt x="10066" y="2374"/>
                </a:lnTo>
                <a:lnTo>
                  <a:pt x="10084" y="2374"/>
                </a:lnTo>
                <a:lnTo>
                  <a:pt x="10093" y="2374"/>
                </a:lnTo>
                <a:lnTo>
                  <a:pt x="10110" y="2374"/>
                </a:lnTo>
                <a:lnTo>
                  <a:pt x="10110" y="2365"/>
                </a:lnTo>
                <a:lnTo>
                  <a:pt x="10102" y="2356"/>
                </a:lnTo>
                <a:lnTo>
                  <a:pt x="10128" y="2365"/>
                </a:lnTo>
                <a:lnTo>
                  <a:pt x="10137" y="2356"/>
                </a:lnTo>
                <a:lnTo>
                  <a:pt x="10146" y="2348"/>
                </a:lnTo>
                <a:lnTo>
                  <a:pt x="10155" y="2348"/>
                </a:lnTo>
                <a:lnTo>
                  <a:pt x="10163" y="2348"/>
                </a:lnTo>
                <a:lnTo>
                  <a:pt x="10172" y="2348"/>
                </a:lnTo>
                <a:lnTo>
                  <a:pt x="10199" y="2348"/>
                </a:lnTo>
                <a:lnTo>
                  <a:pt x="10207" y="2348"/>
                </a:lnTo>
                <a:lnTo>
                  <a:pt x="10216" y="2348"/>
                </a:lnTo>
                <a:lnTo>
                  <a:pt x="10234" y="2339"/>
                </a:lnTo>
                <a:lnTo>
                  <a:pt x="10269" y="2330"/>
                </a:lnTo>
                <a:lnTo>
                  <a:pt x="10287" y="2321"/>
                </a:lnTo>
                <a:lnTo>
                  <a:pt x="10313" y="2321"/>
                </a:lnTo>
                <a:lnTo>
                  <a:pt x="10357" y="2312"/>
                </a:lnTo>
                <a:lnTo>
                  <a:pt x="10366" y="2312"/>
                </a:lnTo>
                <a:lnTo>
                  <a:pt x="10384" y="2303"/>
                </a:lnTo>
                <a:lnTo>
                  <a:pt x="10402" y="2303"/>
                </a:lnTo>
                <a:lnTo>
                  <a:pt x="10410" y="2303"/>
                </a:lnTo>
                <a:lnTo>
                  <a:pt x="10419" y="2295"/>
                </a:lnTo>
                <a:lnTo>
                  <a:pt x="10428" y="2286"/>
                </a:lnTo>
                <a:lnTo>
                  <a:pt x="10437" y="2286"/>
                </a:lnTo>
                <a:lnTo>
                  <a:pt x="10446" y="2277"/>
                </a:lnTo>
                <a:lnTo>
                  <a:pt x="10472" y="2268"/>
                </a:lnTo>
                <a:lnTo>
                  <a:pt x="10472" y="2259"/>
                </a:lnTo>
                <a:lnTo>
                  <a:pt x="10481" y="2259"/>
                </a:lnTo>
                <a:lnTo>
                  <a:pt x="10481" y="2251"/>
                </a:lnTo>
                <a:lnTo>
                  <a:pt x="10499" y="2242"/>
                </a:lnTo>
                <a:lnTo>
                  <a:pt x="10516" y="2233"/>
                </a:lnTo>
                <a:lnTo>
                  <a:pt x="10507" y="2224"/>
                </a:lnTo>
                <a:lnTo>
                  <a:pt x="10534" y="2224"/>
                </a:lnTo>
                <a:lnTo>
                  <a:pt x="10543" y="2215"/>
                </a:lnTo>
                <a:lnTo>
                  <a:pt x="10560" y="2206"/>
                </a:lnTo>
                <a:close/>
                <a:moveTo>
                  <a:pt x="10525" y="7104"/>
                </a:moveTo>
                <a:lnTo>
                  <a:pt x="10516" y="7104"/>
                </a:lnTo>
                <a:lnTo>
                  <a:pt x="10516" y="7112"/>
                </a:lnTo>
                <a:lnTo>
                  <a:pt x="10525" y="7112"/>
                </a:lnTo>
                <a:close/>
                <a:moveTo>
                  <a:pt x="8619" y="2162"/>
                </a:moveTo>
                <a:lnTo>
                  <a:pt x="8628" y="2153"/>
                </a:lnTo>
                <a:lnTo>
                  <a:pt x="8628" y="2145"/>
                </a:lnTo>
                <a:lnTo>
                  <a:pt x="8611" y="2136"/>
                </a:lnTo>
                <a:lnTo>
                  <a:pt x="8602" y="2136"/>
                </a:lnTo>
                <a:lnTo>
                  <a:pt x="8593" y="2136"/>
                </a:lnTo>
                <a:lnTo>
                  <a:pt x="8584" y="2145"/>
                </a:lnTo>
                <a:lnTo>
                  <a:pt x="8584" y="2153"/>
                </a:lnTo>
                <a:lnTo>
                  <a:pt x="8584" y="2162"/>
                </a:lnTo>
                <a:lnTo>
                  <a:pt x="8584" y="2171"/>
                </a:lnTo>
                <a:lnTo>
                  <a:pt x="8593" y="2189"/>
                </a:lnTo>
                <a:lnTo>
                  <a:pt x="8611" y="2189"/>
                </a:lnTo>
                <a:lnTo>
                  <a:pt x="8611" y="2180"/>
                </a:lnTo>
                <a:lnTo>
                  <a:pt x="8611" y="2171"/>
                </a:lnTo>
                <a:close/>
                <a:moveTo>
                  <a:pt x="10507" y="5525"/>
                </a:moveTo>
                <a:lnTo>
                  <a:pt x="10516" y="5525"/>
                </a:lnTo>
                <a:lnTo>
                  <a:pt x="10516" y="5516"/>
                </a:lnTo>
                <a:lnTo>
                  <a:pt x="10507" y="5516"/>
                </a:lnTo>
                <a:close/>
                <a:moveTo>
                  <a:pt x="11346" y="6178"/>
                </a:moveTo>
                <a:lnTo>
                  <a:pt x="11363" y="6178"/>
                </a:lnTo>
                <a:lnTo>
                  <a:pt x="11363" y="6169"/>
                </a:lnTo>
                <a:lnTo>
                  <a:pt x="11372" y="6160"/>
                </a:lnTo>
                <a:lnTo>
                  <a:pt x="11372" y="6151"/>
                </a:lnTo>
                <a:lnTo>
                  <a:pt x="11363" y="6151"/>
                </a:lnTo>
                <a:lnTo>
                  <a:pt x="11363" y="6160"/>
                </a:lnTo>
                <a:lnTo>
                  <a:pt x="11354" y="6160"/>
                </a:lnTo>
                <a:lnTo>
                  <a:pt x="11346" y="6169"/>
                </a:lnTo>
                <a:lnTo>
                  <a:pt x="11337" y="6178"/>
                </a:lnTo>
                <a:lnTo>
                  <a:pt x="11346" y="6187"/>
                </a:lnTo>
                <a:close/>
                <a:moveTo>
                  <a:pt x="10428" y="13202"/>
                </a:moveTo>
                <a:lnTo>
                  <a:pt x="10419" y="13202"/>
                </a:lnTo>
                <a:lnTo>
                  <a:pt x="10410" y="13202"/>
                </a:lnTo>
                <a:lnTo>
                  <a:pt x="10419" y="13202"/>
                </a:lnTo>
                <a:lnTo>
                  <a:pt x="10428" y="13211"/>
                </a:lnTo>
                <a:close/>
                <a:moveTo>
                  <a:pt x="10507" y="5454"/>
                </a:moveTo>
                <a:lnTo>
                  <a:pt x="10507" y="5445"/>
                </a:lnTo>
                <a:lnTo>
                  <a:pt x="10499" y="5445"/>
                </a:lnTo>
                <a:lnTo>
                  <a:pt x="10481" y="5445"/>
                </a:lnTo>
                <a:lnTo>
                  <a:pt x="10472" y="5445"/>
                </a:lnTo>
                <a:lnTo>
                  <a:pt x="10463" y="5437"/>
                </a:lnTo>
                <a:lnTo>
                  <a:pt x="10455" y="5445"/>
                </a:lnTo>
                <a:lnTo>
                  <a:pt x="10463" y="5454"/>
                </a:lnTo>
                <a:lnTo>
                  <a:pt x="10490" y="5454"/>
                </a:lnTo>
                <a:lnTo>
                  <a:pt x="10499" y="5454"/>
                </a:lnTo>
                <a:close/>
                <a:moveTo>
                  <a:pt x="11028" y="6266"/>
                </a:moveTo>
                <a:lnTo>
                  <a:pt x="11019" y="6266"/>
                </a:lnTo>
                <a:lnTo>
                  <a:pt x="11028" y="6275"/>
                </a:lnTo>
                <a:lnTo>
                  <a:pt x="11037" y="6275"/>
                </a:lnTo>
                <a:lnTo>
                  <a:pt x="11046" y="6266"/>
                </a:lnTo>
                <a:lnTo>
                  <a:pt x="11037" y="6266"/>
                </a:lnTo>
                <a:close/>
                <a:moveTo>
                  <a:pt x="11328" y="6196"/>
                </a:moveTo>
                <a:lnTo>
                  <a:pt x="11328" y="6204"/>
                </a:lnTo>
                <a:lnTo>
                  <a:pt x="11319" y="6222"/>
                </a:lnTo>
                <a:lnTo>
                  <a:pt x="11310" y="6231"/>
                </a:lnTo>
                <a:lnTo>
                  <a:pt x="11301" y="6240"/>
                </a:lnTo>
                <a:lnTo>
                  <a:pt x="11293" y="6240"/>
                </a:lnTo>
                <a:lnTo>
                  <a:pt x="11293" y="6249"/>
                </a:lnTo>
                <a:lnTo>
                  <a:pt x="11301" y="6249"/>
                </a:lnTo>
                <a:lnTo>
                  <a:pt x="11310" y="6240"/>
                </a:lnTo>
                <a:lnTo>
                  <a:pt x="11337" y="6231"/>
                </a:lnTo>
                <a:lnTo>
                  <a:pt x="11337" y="6222"/>
                </a:lnTo>
                <a:lnTo>
                  <a:pt x="11346" y="6204"/>
                </a:lnTo>
                <a:lnTo>
                  <a:pt x="11346" y="6196"/>
                </a:lnTo>
                <a:lnTo>
                  <a:pt x="11337" y="6196"/>
                </a:lnTo>
                <a:close/>
                <a:moveTo>
                  <a:pt x="10684" y="7157"/>
                </a:moveTo>
                <a:lnTo>
                  <a:pt x="10675" y="7157"/>
                </a:lnTo>
                <a:lnTo>
                  <a:pt x="10675" y="7165"/>
                </a:lnTo>
                <a:lnTo>
                  <a:pt x="10666" y="7165"/>
                </a:lnTo>
                <a:lnTo>
                  <a:pt x="10675" y="7174"/>
                </a:lnTo>
                <a:lnTo>
                  <a:pt x="10684" y="7174"/>
                </a:lnTo>
                <a:lnTo>
                  <a:pt x="10693" y="7165"/>
                </a:lnTo>
                <a:lnTo>
                  <a:pt x="10693" y="7157"/>
                </a:lnTo>
                <a:close/>
                <a:moveTo>
                  <a:pt x="10675" y="7121"/>
                </a:moveTo>
                <a:lnTo>
                  <a:pt x="10675" y="7112"/>
                </a:lnTo>
                <a:lnTo>
                  <a:pt x="10666" y="7112"/>
                </a:lnTo>
                <a:lnTo>
                  <a:pt x="10666" y="7121"/>
                </a:lnTo>
                <a:lnTo>
                  <a:pt x="10675" y="7130"/>
                </a:lnTo>
                <a:close/>
                <a:moveTo>
                  <a:pt x="10357" y="5366"/>
                </a:moveTo>
                <a:lnTo>
                  <a:pt x="10349" y="5366"/>
                </a:lnTo>
                <a:lnTo>
                  <a:pt x="10349" y="5375"/>
                </a:lnTo>
                <a:lnTo>
                  <a:pt x="10366" y="5375"/>
                </a:lnTo>
                <a:lnTo>
                  <a:pt x="10366" y="5366"/>
                </a:lnTo>
                <a:close/>
                <a:moveTo>
                  <a:pt x="5196" y="6310"/>
                </a:moveTo>
                <a:lnTo>
                  <a:pt x="5196" y="6319"/>
                </a:lnTo>
                <a:lnTo>
                  <a:pt x="5196" y="6346"/>
                </a:lnTo>
                <a:lnTo>
                  <a:pt x="5205" y="6381"/>
                </a:lnTo>
                <a:lnTo>
                  <a:pt x="5214" y="6399"/>
                </a:lnTo>
                <a:lnTo>
                  <a:pt x="5214" y="6381"/>
                </a:lnTo>
                <a:lnTo>
                  <a:pt x="5205" y="6346"/>
                </a:lnTo>
                <a:close/>
                <a:moveTo>
                  <a:pt x="10560" y="7245"/>
                </a:moveTo>
                <a:lnTo>
                  <a:pt x="10552" y="7254"/>
                </a:lnTo>
                <a:lnTo>
                  <a:pt x="10560" y="7254"/>
                </a:lnTo>
                <a:lnTo>
                  <a:pt x="10560" y="7263"/>
                </a:lnTo>
                <a:lnTo>
                  <a:pt x="10569" y="7263"/>
                </a:lnTo>
                <a:lnTo>
                  <a:pt x="10569" y="7254"/>
                </a:lnTo>
                <a:lnTo>
                  <a:pt x="10569" y="7245"/>
                </a:lnTo>
                <a:close/>
                <a:moveTo>
                  <a:pt x="10587" y="7121"/>
                </a:moveTo>
                <a:lnTo>
                  <a:pt x="10578" y="7121"/>
                </a:lnTo>
                <a:lnTo>
                  <a:pt x="10569" y="7121"/>
                </a:lnTo>
                <a:lnTo>
                  <a:pt x="10560" y="7121"/>
                </a:lnTo>
                <a:lnTo>
                  <a:pt x="10560" y="7130"/>
                </a:lnTo>
                <a:lnTo>
                  <a:pt x="10569" y="7139"/>
                </a:lnTo>
                <a:lnTo>
                  <a:pt x="10569" y="7130"/>
                </a:lnTo>
                <a:lnTo>
                  <a:pt x="10578" y="7130"/>
                </a:lnTo>
                <a:lnTo>
                  <a:pt x="10587" y="7130"/>
                </a:lnTo>
                <a:close/>
                <a:moveTo>
                  <a:pt x="10622" y="7236"/>
                </a:moveTo>
                <a:lnTo>
                  <a:pt x="10613" y="7227"/>
                </a:lnTo>
                <a:lnTo>
                  <a:pt x="10613" y="7218"/>
                </a:lnTo>
                <a:lnTo>
                  <a:pt x="10613" y="7227"/>
                </a:lnTo>
                <a:lnTo>
                  <a:pt x="10613" y="7236"/>
                </a:lnTo>
                <a:lnTo>
                  <a:pt x="10613" y="7245"/>
                </a:lnTo>
                <a:lnTo>
                  <a:pt x="10613" y="7254"/>
                </a:lnTo>
                <a:lnTo>
                  <a:pt x="10622" y="7254"/>
                </a:lnTo>
                <a:lnTo>
                  <a:pt x="10631" y="7254"/>
                </a:lnTo>
                <a:lnTo>
                  <a:pt x="10631" y="7245"/>
                </a:lnTo>
                <a:lnTo>
                  <a:pt x="10631" y="7236"/>
                </a:lnTo>
                <a:close/>
                <a:moveTo>
                  <a:pt x="10525" y="7086"/>
                </a:moveTo>
                <a:lnTo>
                  <a:pt x="10516" y="7086"/>
                </a:lnTo>
                <a:lnTo>
                  <a:pt x="10507" y="7086"/>
                </a:lnTo>
                <a:lnTo>
                  <a:pt x="10499" y="7095"/>
                </a:lnTo>
                <a:lnTo>
                  <a:pt x="10499" y="7104"/>
                </a:lnTo>
                <a:lnTo>
                  <a:pt x="10507" y="7104"/>
                </a:lnTo>
                <a:lnTo>
                  <a:pt x="10516" y="7095"/>
                </a:lnTo>
                <a:close/>
                <a:moveTo>
                  <a:pt x="8611" y="8375"/>
                </a:moveTo>
                <a:lnTo>
                  <a:pt x="8637" y="8357"/>
                </a:lnTo>
                <a:lnTo>
                  <a:pt x="8628" y="8357"/>
                </a:lnTo>
                <a:lnTo>
                  <a:pt x="8619" y="8357"/>
                </a:lnTo>
                <a:lnTo>
                  <a:pt x="8611" y="8357"/>
                </a:lnTo>
                <a:lnTo>
                  <a:pt x="8611" y="8366"/>
                </a:lnTo>
                <a:lnTo>
                  <a:pt x="8602" y="8366"/>
                </a:lnTo>
                <a:close/>
                <a:moveTo>
                  <a:pt x="8655" y="8339"/>
                </a:moveTo>
                <a:lnTo>
                  <a:pt x="8655" y="8330"/>
                </a:lnTo>
                <a:lnTo>
                  <a:pt x="8655" y="8322"/>
                </a:lnTo>
                <a:lnTo>
                  <a:pt x="8655" y="8313"/>
                </a:lnTo>
                <a:lnTo>
                  <a:pt x="8655" y="8304"/>
                </a:lnTo>
                <a:lnTo>
                  <a:pt x="8655" y="8313"/>
                </a:lnTo>
                <a:lnTo>
                  <a:pt x="8655" y="8322"/>
                </a:lnTo>
                <a:lnTo>
                  <a:pt x="8646" y="8330"/>
                </a:lnTo>
                <a:lnTo>
                  <a:pt x="8637" y="8339"/>
                </a:lnTo>
                <a:lnTo>
                  <a:pt x="8637" y="8348"/>
                </a:lnTo>
                <a:lnTo>
                  <a:pt x="8646" y="8348"/>
                </a:lnTo>
                <a:close/>
                <a:moveTo>
                  <a:pt x="8717" y="8348"/>
                </a:moveTo>
                <a:lnTo>
                  <a:pt x="8708" y="8348"/>
                </a:lnTo>
                <a:lnTo>
                  <a:pt x="8699" y="8357"/>
                </a:lnTo>
                <a:lnTo>
                  <a:pt x="8708" y="8366"/>
                </a:lnTo>
                <a:lnTo>
                  <a:pt x="8725" y="8357"/>
                </a:lnTo>
                <a:lnTo>
                  <a:pt x="8725" y="8348"/>
                </a:lnTo>
                <a:close/>
                <a:moveTo>
                  <a:pt x="8690" y="8330"/>
                </a:moveTo>
                <a:lnTo>
                  <a:pt x="8672" y="8330"/>
                </a:lnTo>
                <a:lnTo>
                  <a:pt x="8664" y="8330"/>
                </a:lnTo>
                <a:lnTo>
                  <a:pt x="8655" y="8339"/>
                </a:lnTo>
                <a:lnTo>
                  <a:pt x="8655" y="8348"/>
                </a:lnTo>
                <a:lnTo>
                  <a:pt x="8664" y="8348"/>
                </a:lnTo>
                <a:lnTo>
                  <a:pt x="8672" y="8348"/>
                </a:lnTo>
                <a:lnTo>
                  <a:pt x="8681" y="8357"/>
                </a:lnTo>
                <a:lnTo>
                  <a:pt x="8690" y="8357"/>
                </a:lnTo>
                <a:lnTo>
                  <a:pt x="8690" y="8348"/>
                </a:lnTo>
                <a:lnTo>
                  <a:pt x="8708" y="8339"/>
                </a:lnTo>
                <a:lnTo>
                  <a:pt x="8699" y="8330"/>
                </a:lnTo>
                <a:close/>
                <a:moveTo>
                  <a:pt x="5902" y="7007"/>
                </a:moveTo>
                <a:lnTo>
                  <a:pt x="5893" y="7007"/>
                </a:lnTo>
                <a:lnTo>
                  <a:pt x="5893" y="7024"/>
                </a:lnTo>
                <a:lnTo>
                  <a:pt x="5893" y="7033"/>
                </a:lnTo>
                <a:lnTo>
                  <a:pt x="5893" y="7024"/>
                </a:lnTo>
                <a:lnTo>
                  <a:pt x="5902" y="7015"/>
                </a:lnTo>
                <a:close/>
                <a:moveTo>
                  <a:pt x="5902" y="7068"/>
                </a:moveTo>
                <a:lnTo>
                  <a:pt x="5902" y="7060"/>
                </a:lnTo>
                <a:lnTo>
                  <a:pt x="5893" y="7068"/>
                </a:lnTo>
                <a:lnTo>
                  <a:pt x="5893" y="7077"/>
                </a:lnTo>
                <a:close/>
                <a:moveTo>
                  <a:pt x="8672" y="8322"/>
                </a:moveTo>
                <a:lnTo>
                  <a:pt x="8681" y="8313"/>
                </a:lnTo>
                <a:lnTo>
                  <a:pt x="8681" y="8304"/>
                </a:lnTo>
                <a:lnTo>
                  <a:pt x="8672" y="8304"/>
                </a:lnTo>
                <a:lnTo>
                  <a:pt x="8664" y="8313"/>
                </a:lnTo>
                <a:lnTo>
                  <a:pt x="8664" y="8322"/>
                </a:lnTo>
                <a:close/>
                <a:moveTo>
                  <a:pt x="8796" y="8401"/>
                </a:moveTo>
                <a:lnTo>
                  <a:pt x="8796" y="8392"/>
                </a:lnTo>
                <a:lnTo>
                  <a:pt x="8796" y="8383"/>
                </a:lnTo>
                <a:lnTo>
                  <a:pt x="8805" y="8375"/>
                </a:lnTo>
                <a:lnTo>
                  <a:pt x="8796" y="8375"/>
                </a:lnTo>
                <a:lnTo>
                  <a:pt x="8787" y="8366"/>
                </a:lnTo>
                <a:lnTo>
                  <a:pt x="8769" y="8366"/>
                </a:lnTo>
                <a:lnTo>
                  <a:pt x="8743" y="8366"/>
                </a:lnTo>
                <a:lnTo>
                  <a:pt x="8734" y="8366"/>
                </a:lnTo>
                <a:lnTo>
                  <a:pt x="8725" y="8366"/>
                </a:lnTo>
                <a:lnTo>
                  <a:pt x="8717" y="8366"/>
                </a:lnTo>
                <a:lnTo>
                  <a:pt x="8708" y="8366"/>
                </a:lnTo>
                <a:lnTo>
                  <a:pt x="8664" y="8357"/>
                </a:lnTo>
                <a:lnTo>
                  <a:pt x="8646" y="8366"/>
                </a:lnTo>
                <a:lnTo>
                  <a:pt x="8637" y="8375"/>
                </a:lnTo>
                <a:lnTo>
                  <a:pt x="8628" y="8375"/>
                </a:lnTo>
                <a:lnTo>
                  <a:pt x="8628" y="8383"/>
                </a:lnTo>
                <a:lnTo>
                  <a:pt x="8628" y="8392"/>
                </a:lnTo>
                <a:lnTo>
                  <a:pt x="8628" y="8401"/>
                </a:lnTo>
                <a:lnTo>
                  <a:pt x="8619" y="8419"/>
                </a:lnTo>
                <a:lnTo>
                  <a:pt x="8628" y="8427"/>
                </a:lnTo>
                <a:lnTo>
                  <a:pt x="8637" y="8427"/>
                </a:lnTo>
                <a:lnTo>
                  <a:pt x="8637" y="8436"/>
                </a:lnTo>
                <a:lnTo>
                  <a:pt x="8628" y="8436"/>
                </a:lnTo>
                <a:lnTo>
                  <a:pt x="8628" y="8445"/>
                </a:lnTo>
                <a:lnTo>
                  <a:pt x="8628" y="8454"/>
                </a:lnTo>
                <a:lnTo>
                  <a:pt x="8637" y="8463"/>
                </a:lnTo>
                <a:lnTo>
                  <a:pt x="8637" y="8472"/>
                </a:lnTo>
                <a:lnTo>
                  <a:pt x="8646" y="8480"/>
                </a:lnTo>
                <a:lnTo>
                  <a:pt x="8655" y="8480"/>
                </a:lnTo>
                <a:lnTo>
                  <a:pt x="8672" y="8480"/>
                </a:lnTo>
                <a:lnTo>
                  <a:pt x="8681" y="8472"/>
                </a:lnTo>
                <a:lnTo>
                  <a:pt x="8690" y="8480"/>
                </a:lnTo>
                <a:lnTo>
                  <a:pt x="8699" y="8480"/>
                </a:lnTo>
                <a:lnTo>
                  <a:pt x="8708" y="8480"/>
                </a:lnTo>
                <a:lnTo>
                  <a:pt x="8717" y="8480"/>
                </a:lnTo>
                <a:lnTo>
                  <a:pt x="8717" y="8472"/>
                </a:lnTo>
                <a:lnTo>
                  <a:pt x="8717" y="8463"/>
                </a:lnTo>
                <a:lnTo>
                  <a:pt x="8725" y="8463"/>
                </a:lnTo>
                <a:lnTo>
                  <a:pt x="8734" y="8472"/>
                </a:lnTo>
                <a:lnTo>
                  <a:pt x="8743" y="8472"/>
                </a:lnTo>
                <a:lnTo>
                  <a:pt x="8743" y="8463"/>
                </a:lnTo>
                <a:lnTo>
                  <a:pt x="8743" y="8454"/>
                </a:lnTo>
                <a:lnTo>
                  <a:pt x="8752" y="8463"/>
                </a:lnTo>
                <a:lnTo>
                  <a:pt x="8761" y="8463"/>
                </a:lnTo>
                <a:lnTo>
                  <a:pt x="8769" y="8454"/>
                </a:lnTo>
                <a:lnTo>
                  <a:pt x="8769" y="8445"/>
                </a:lnTo>
                <a:lnTo>
                  <a:pt x="8769" y="8436"/>
                </a:lnTo>
                <a:lnTo>
                  <a:pt x="8778" y="8436"/>
                </a:lnTo>
                <a:lnTo>
                  <a:pt x="8787" y="8427"/>
                </a:lnTo>
                <a:lnTo>
                  <a:pt x="8787" y="8419"/>
                </a:lnTo>
                <a:lnTo>
                  <a:pt x="8787" y="8410"/>
                </a:lnTo>
                <a:lnTo>
                  <a:pt x="8787" y="8401"/>
                </a:lnTo>
                <a:close/>
                <a:moveTo>
                  <a:pt x="10252" y="5384"/>
                </a:moveTo>
                <a:lnTo>
                  <a:pt x="10252" y="5375"/>
                </a:lnTo>
                <a:lnTo>
                  <a:pt x="10234" y="5384"/>
                </a:lnTo>
                <a:lnTo>
                  <a:pt x="10243" y="5384"/>
                </a:lnTo>
                <a:close/>
                <a:moveTo>
                  <a:pt x="9643" y="2683"/>
                </a:moveTo>
                <a:lnTo>
                  <a:pt x="9643" y="2674"/>
                </a:lnTo>
                <a:lnTo>
                  <a:pt x="9634" y="2665"/>
                </a:lnTo>
                <a:lnTo>
                  <a:pt x="9625" y="2674"/>
                </a:lnTo>
                <a:lnTo>
                  <a:pt x="9616" y="2683"/>
                </a:lnTo>
                <a:lnTo>
                  <a:pt x="9625" y="2692"/>
                </a:lnTo>
                <a:lnTo>
                  <a:pt x="9634" y="2692"/>
                </a:lnTo>
                <a:close/>
                <a:moveTo>
                  <a:pt x="10278" y="5366"/>
                </a:moveTo>
                <a:lnTo>
                  <a:pt x="10287" y="5375"/>
                </a:lnTo>
                <a:lnTo>
                  <a:pt x="10296" y="5384"/>
                </a:lnTo>
                <a:lnTo>
                  <a:pt x="10313" y="5384"/>
                </a:lnTo>
                <a:lnTo>
                  <a:pt x="10305" y="5375"/>
                </a:lnTo>
                <a:close/>
                <a:moveTo>
                  <a:pt x="8567" y="8401"/>
                </a:moveTo>
                <a:lnTo>
                  <a:pt x="8558" y="8410"/>
                </a:lnTo>
                <a:lnTo>
                  <a:pt x="8558" y="8427"/>
                </a:lnTo>
                <a:lnTo>
                  <a:pt x="8549" y="8436"/>
                </a:lnTo>
                <a:lnTo>
                  <a:pt x="8540" y="8454"/>
                </a:lnTo>
                <a:lnTo>
                  <a:pt x="8549" y="8454"/>
                </a:lnTo>
                <a:lnTo>
                  <a:pt x="8558" y="8445"/>
                </a:lnTo>
                <a:lnTo>
                  <a:pt x="8575" y="8436"/>
                </a:lnTo>
                <a:lnTo>
                  <a:pt x="8584" y="8427"/>
                </a:lnTo>
                <a:lnTo>
                  <a:pt x="8593" y="8401"/>
                </a:lnTo>
                <a:lnTo>
                  <a:pt x="8593" y="8392"/>
                </a:lnTo>
                <a:lnTo>
                  <a:pt x="8575" y="8392"/>
                </a:lnTo>
                <a:close/>
                <a:moveTo>
                  <a:pt x="10269" y="5384"/>
                </a:moveTo>
                <a:lnTo>
                  <a:pt x="10260" y="5384"/>
                </a:lnTo>
                <a:lnTo>
                  <a:pt x="10260" y="5392"/>
                </a:lnTo>
                <a:lnTo>
                  <a:pt x="10269" y="5401"/>
                </a:lnTo>
                <a:lnTo>
                  <a:pt x="10278" y="5401"/>
                </a:lnTo>
                <a:lnTo>
                  <a:pt x="10287" y="5401"/>
                </a:lnTo>
                <a:lnTo>
                  <a:pt x="10296" y="5401"/>
                </a:lnTo>
                <a:lnTo>
                  <a:pt x="10287" y="5392"/>
                </a:lnTo>
                <a:close/>
                <a:moveTo>
                  <a:pt x="17441" y="12258"/>
                </a:moveTo>
                <a:lnTo>
                  <a:pt x="17450" y="12258"/>
                </a:lnTo>
                <a:lnTo>
                  <a:pt x="17458" y="12249"/>
                </a:lnTo>
                <a:lnTo>
                  <a:pt x="17450" y="12240"/>
                </a:lnTo>
                <a:lnTo>
                  <a:pt x="17441" y="12249"/>
                </a:lnTo>
                <a:close/>
                <a:moveTo>
                  <a:pt x="8937" y="3248"/>
                </a:moveTo>
                <a:lnTo>
                  <a:pt x="8946" y="3257"/>
                </a:lnTo>
                <a:lnTo>
                  <a:pt x="8955" y="3239"/>
                </a:lnTo>
                <a:lnTo>
                  <a:pt x="8964" y="3230"/>
                </a:lnTo>
                <a:lnTo>
                  <a:pt x="8964" y="3221"/>
                </a:lnTo>
                <a:lnTo>
                  <a:pt x="8946" y="3230"/>
                </a:lnTo>
                <a:lnTo>
                  <a:pt x="8919" y="3239"/>
                </a:lnTo>
                <a:lnTo>
                  <a:pt x="8919" y="3248"/>
                </a:lnTo>
                <a:lnTo>
                  <a:pt x="8928" y="3239"/>
                </a:lnTo>
                <a:close/>
                <a:moveTo>
                  <a:pt x="9061" y="8445"/>
                </a:moveTo>
                <a:lnTo>
                  <a:pt x="9052" y="8445"/>
                </a:lnTo>
                <a:lnTo>
                  <a:pt x="9052" y="8454"/>
                </a:lnTo>
                <a:lnTo>
                  <a:pt x="9052" y="8445"/>
                </a:lnTo>
                <a:lnTo>
                  <a:pt x="9052" y="8454"/>
                </a:lnTo>
                <a:close/>
                <a:moveTo>
                  <a:pt x="9087" y="8551"/>
                </a:moveTo>
                <a:lnTo>
                  <a:pt x="9078" y="8551"/>
                </a:lnTo>
                <a:lnTo>
                  <a:pt x="9078" y="8560"/>
                </a:lnTo>
                <a:lnTo>
                  <a:pt x="9078" y="8569"/>
                </a:lnTo>
                <a:lnTo>
                  <a:pt x="9078" y="8578"/>
                </a:lnTo>
                <a:lnTo>
                  <a:pt x="9087" y="8569"/>
                </a:lnTo>
                <a:lnTo>
                  <a:pt x="9087" y="8560"/>
                </a:lnTo>
                <a:close/>
                <a:moveTo>
                  <a:pt x="10066" y="5304"/>
                </a:moveTo>
                <a:lnTo>
                  <a:pt x="10058" y="5304"/>
                </a:lnTo>
                <a:lnTo>
                  <a:pt x="10058" y="5313"/>
                </a:lnTo>
                <a:lnTo>
                  <a:pt x="10066" y="5313"/>
                </a:lnTo>
                <a:close/>
                <a:moveTo>
                  <a:pt x="15579" y="9257"/>
                </a:moveTo>
                <a:lnTo>
                  <a:pt x="15570" y="9248"/>
                </a:lnTo>
                <a:lnTo>
                  <a:pt x="15562" y="9248"/>
                </a:lnTo>
                <a:lnTo>
                  <a:pt x="15562" y="9257"/>
                </a:lnTo>
                <a:lnTo>
                  <a:pt x="15570" y="9257"/>
                </a:lnTo>
                <a:close/>
                <a:moveTo>
                  <a:pt x="15676" y="9284"/>
                </a:moveTo>
                <a:lnTo>
                  <a:pt x="15668" y="9284"/>
                </a:lnTo>
                <a:lnTo>
                  <a:pt x="15668" y="9292"/>
                </a:lnTo>
                <a:lnTo>
                  <a:pt x="15668" y="9301"/>
                </a:lnTo>
                <a:lnTo>
                  <a:pt x="15676" y="9301"/>
                </a:lnTo>
                <a:lnTo>
                  <a:pt x="15676" y="9292"/>
                </a:lnTo>
                <a:lnTo>
                  <a:pt x="15685" y="9284"/>
                </a:lnTo>
                <a:close/>
                <a:moveTo>
                  <a:pt x="15632" y="9257"/>
                </a:moveTo>
                <a:lnTo>
                  <a:pt x="15632" y="9248"/>
                </a:lnTo>
                <a:lnTo>
                  <a:pt x="15623" y="9239"/>
                </a:lnTo>
                <a:lnTo>
                  <a:pt x="15623" y="9248"/>
                </a:lnTo>
                <a:lnTo>
                  <a:pt x="15615" y="9248"/>
                </a:lnTo>
                <a:lnTo>
                  <a:pt x="15606" y="9248"/>
                </a:lnTo>
                <a:lnTo>
                  <a:pt x="15615" y="9248"/>
                </a:lnTo>
                <a:lnTo>
                  <a:pt x="15623" y="9257"/>
                </a:lnTo>
                <a:close/>
                <a:moveTo>
                  <a:pt x="16020" y="9601"/>
                </a:moveTo>
                <a:lnTo>
                  <a:pt x="16020" y="9610"/>
                </a:lnTo>
                <a:lnTo>
                  <a:pt x="16029" y="9601"/>
                </a:lnTo>
                <a:lnTo>
                  <a:pt x="16038" y="9584"/>
                </a:lnTo>
                <a:lnTo>
                  <a:pt x="16029" y="9584"/>
                </a:lnTo>
                <a:close/>
                <a:moveTo>
                  <a:pt x="16056" y="9451"/>
                </a:moveTo>
                <a:lnTo>
                  <a:pt x="16047" y="9434"/>
                </a:lnTo>
                <a:lnTo>
                  <a:pt x="16047" y="9416"/>
                </a:lnTo>
                <a:lnTo>
                  <a:pt x="16047" y="9381"/>
                </a:lnTo>
                <a:lnTo>
                  <a:pt x="16038" y="9345"/>
                </a:lnTo>
                <a:lnTo>
                  <a:pt x="16029" y="9328"/>
                </a:lnTo>
                <a:lnTo>
                  <a:pt x="16029" y="9310"/>
                </a:lnTo>
                <a:lnTo>
                  <a:pt x="16020" y="9301"/>
                </a:lnTo>
                <a:lnTo>
                  <a:pt x="16003" y="9284"/>
                </a:lnTo>
                <a:lnTo>
                  <a:pt x="16003" y="9275"/>
                </a:lnTo>
                <a:lnTo>
                  <a:pt x="15994" y="9266"/>
                </a:lnTo>
                <a:lnTo>
                  <a:pt x="15994" y="9257"/>
                </a:lnTo>
                <a:lnTo>
                  <a:pt x="15985" y="9248"/>
                </a:lnTo>
                <a:lnTo>
                  <a:pt x="15985" y="9239"/>
                </a:lnTo>
                <a:lnTo>
                  <a:pt x="15976" y="9239"/>
                </a:lnTo>
                <a:lnTo>
                  <a:pt x="15959" y="9257"/>
                </a:lnTo>
                <a:lnTo>
                  <a:pt x="15950" y="9266"/>
                </a:lnTo>
                <a:lnTo>
                  <a:pt x="15941" y="9266"/>
                </a:lnTo>
                <a:lnTo>
                  <a:pt x="15950" y="9275"/>
                </a:lnTo>
                <a:lnTo>
                  <a:pt x="15950" y="9284"/>
                </a:lnTo>
                <a:lnTo>
                  <a:pt x="15950" y="9292"/>
                </a:lnTo>
                <a:lnTo>
                  <a:pt x="15950" y="9301"/>
                </a:lnTo>
                <a:lnTo>
                  <a:pt x="15941" y="9328"/>
                </a:lnTo>
                <a:lnTo>
                  <a:pt x="15932" y="9337"/>
                </a:lnTo>
                <a:lnTo>
                  <a:pt x="15923" y="9345"/>
                </a:lnTo>
                <a:lnTo>
                  <a:pt x="15915" y="9345"/>
                </a:lnTo>
                <a:lnTo>
                  <a:pt x="15906" y="9354"/>
                </a:lnTo>
                <a:lnTo>
                  <a:pt x="15906" y="9363"/>
                </a:lnTo>
                <a:lnTo>
                  <a:pt x="15897" y="9363"/>
                </a:lnTo>
                <a:lnTo>
                  <a:pt x="15888" y="9354"/>
                </a:lnTo>
                <a:lnTo>
                  <a:pt x="15879" y="9354"/>
                </a:lnTo>
                <a:lnTo>
                  <a:pt x="15879" y="9363"/>
                </a:lnTo>
                <a:lnTo>
                  <a:pt x="15879" y="9372"/>
                </a:lnTo>
                <a:lnTo>
                  <a:pt x="15888" y="9381"/>
                </a:lnTo>
                <a:lnTo>
                  <a:pt x="15879" y="9381"/>
                </a:lnTo>
                <a:lnTo>
                  <a:pt x="15879" y="9389"/>
                </a:lnTo>
                <a:lnTo>
                  <a:pt x="15870" y="9407"/>
                </a:lnTo>
                <a:lnTo>
                  <a:pt x="15870" y="9425"/>
                </a:lnTo>
                <a:lnTo>
                  <a:pt x="15879" y="9434"/>
                </a:lnTo>
                <a:lnTo>
                  <a:pt x="15879" y="9425"/>
                </a:lnTo>
                <a:lnTo>
                  <a:pt x="15870" y="9425"/>
                </a:lnTo>
                <a:lnTo>
                  <a:pt x="15862" y="9434"/>
                </a:lnTo>
                <a:lnTo>
                  <a:pt x="15853" y="9442"/>
                </a:lnTo>
                <a:lnTo>
                  <a:pt x="15853" y="9451"/>
                </a:lnTo>
                <a:lnTo>
                  <a:pt x="15844" y="9460"/>
                </a:lnTo>
                <a:lnTo>
                  <a:pt x="15844" y="9451"/>
                </a:lnTo>
                <a:lnTo>
                  <a:pt x="15844" y="9442"/>
                </a:lnTo>
                <a:lnTo>
                  <a:pt x="15844" y="9434"/>
                </a:lnTo>
                <a:lnTo>
                  <a:pt x="15835" y="9434"/>
                </a:lnTo>
                <a:lnTo>
                  <a:pt x="15835" y="9442"/>
                </a:lnTo>
                <a:lnTo>
                  <a:pt x="15835" y="9451"/>
                </a:lnTo>
                <a:lnTo>
                  <a:pt x="15826" y="9460"/>
                </a:lnTo>
                <a:lnTo>
                  <a:pt x="15818" y="9469"/>
                </a:lnTo>
                <a:lnTo>
                  <a:pt x="15818" y="9478"/>
                </a:lnTo>
                <a:lnTo>
                  <a:pt x="15818" y="9487"/>
                </a:lnTo>
                <a:lnTo>
                  <a:pt x="15809" y="9478"/>
                </a:lnTo>
                <a:lnTo>
                  <a:pt x="15809" y="9469"/>
                </a:lnTo>
                <a:lnTo>
                  <a:pt x="15800" y="9469"/>
                </a:lnTo>
                <a:lnTo>
                  <a:pt x="15791" y="9487"/>
                </a:lnTo>
                <a:lnTo>
                  <a:pt x="15773" y="9495"/>
                </a:lnTo>
                <a:lnTo>
                  <a:pt x="15765" y="9504"/>
                </a:lnTo>
                <a:lnTo>
                  <a:pt x="15765" y="9513"/>
                </a:lnTo>
                <a:lnTo>
                  <a:pt x="15773" y="9522"/>
                </a:lnTo>
                <a:lnTo>
                  <a:pt x="15765" y="9522"/>
                </a:lnTo>
                <a:lnTo>
                  <a:pt x="15756" y="9513"/>
                </a:lnTo>
                <a:lnTo>
                  <a:pt x="15747" y="9513"/>
                </a:lnTo>
                <a:lnTo>
                  <a:pt x="15738" y="9513"/>
                </a:lnTo>
                <a:lnTo>
                  <a:pt x="15729" y="9513"/>
                </a:lnTo>
                <a:lnTo>
                  <a:pt x="15720" y="9513"/>
                </a:lnTo>
                <a:lnTo>
                  <a:pt x="15712" y="9522"/>
                </a:lnTo>
                <a:lnTo>
                  <a:pt x="15712" y="9531"/>
                </a:lnTo>
                <a:lnTo>
                  <a:pt x="15703" y="9531"/>
                </a:lnTo>
                <a:lnTo>
                  <a:pt x="15694" y="9531"/>
                </a:lnTo>
                <a:lnTo>
                  <a:pt x="15685" y="9531"/>
                </a:lnTo>
                <a:lnTo>
                  <a:pt x="15676" y="9531"/>
                </a:lnTo>
                <a:lnTo>
                  <a:pt x="15668" y="9540"/>
                </a:lnTo>
                <a:lnTo>
                  <a:pt x="15659" y="9540"/>
                </a:lnTo>
                <a:lnTo>
                  <a:pt x="15632" y="9548"/>
                </a:lnTo>
                <a:lnTo>
                  <a:pt x="15623" y="9548"/>
                </a:lnTo>
                <a:lnTo>
                  <a:pt x="15623" y="9557"/>
                </a:lnTo>
                <a:lnTo>
                  <a:pt x="15623" y="9575"/>
                </a:lnTo>
                <a:lnTo>
                  <a:pt x="15623" y="9584"/>
                </a:lnTo>
                <a:lnTo>
                  <a:pt x="15588" y="9637"/>
                </a:lnTo>
                <a:lnTo>
                  <a:pt x="15588" y="9645"/>
                </a:lnTo>
                <a:lnTo>
                  <a:pt x="15588" y="9654"/>
                </a:lnTo>
                <a:lnTo>
                  <a:pt x="15588" y="9663"/>
                </a:lnTo>
                <a:lnTo>
                  <a:pt x="15588" y="9672"/>
                </a:lnTo>
                <a:lnTo>
                  <a:pt x="15597" y="9698"/>
                </a:lnTo>
                <a:lnTo>
                  <a:pt x="15597" y="9716"/>
                </a:lnTo>
                <a:lnTo>
                  <a:pt x="15606" y="9725"/>
                </a:lnTo>
                <a:lnTo>
                  <a:pt x="15606" y="9734"/>
                </a:lnTo>
                <a:lnTo>
                  <a:pt x="15606" y="9743"/>
                </a:lnTo>
                <a:lnTo>
                  <a:pt x="15606" y="9760"/>
                </a:lnTo>
                <a:lnTo>
                  <a:pt x="15623" y="9778"/>
                </a:lnTo>
                <a:lnTo>
                  <a:pt x="15623" y="9787"/>
                </a:lnTo>
                <a:lnTo>
                  <a:pt x="15623" y="9795"/>
                </a:lnTo>
                <a:lnTo>
                  <a:pt x="15623" y="9804"/>
                </a:lnTo>
                <a:lnTo>
                  <a:pt x="15623" y="9822"/>
                </a:lnTo>
                <a:lnTo>
                  <a:pt x="15623" y="9831"/>
                </a:lnTo>
                <a:lnTo>
                  <a:pt x="15615" y="9840"/>
                </a:lnTo>
                <a:lnTo>
                  <a:pt x="15606" y="9857"/>
                </a:lnTo>
                <a:lnTo>
                  <a:pt x="15597" y="9875"/>
                </a:lnTo>
                <a:lnTo>
                  <a:pt x="15597" y="9884"/>
                </a:lnTo>
                <a:lnTo>
                  <a:pt x="15588" y="9901"/>
                </a:lnTo>
                <a:lnTo>
                  <a:pt x="15579" y="9910"/>
                </a:lnTo>
                <a:lnTo>
                  <a:pt x="15579" y="9919"/>
                </a:lnTo>
                <a:lnTo>
                  <a:pt x="15570" y="9928"/>
                </a:lnTo>
                <a:lnTo>
                  <a:pt x="15562" y="9928"/>
                </a:lnTo>
                <a:lnTo>
                  <a:pt x="15553" y="9937"/>
                </a:lnTo>
                <a:lnTo>
                  <a:pt x="15553" y="9954"/>
                </a:lnTo>
                <a:lnTo>
                  <a:pt x="15544" y="9963"/>
                </a:lnTo>
                <a:lnTo>
                  <a:pt x="15544" y="9972"/>
                </a:lnTo>
                <a:lnTo>
                  <a:pt x="15535" y="9981"/>
                </a:lnTo>
                <a:lnTo>
                  <a:pt x="15535" y="9990"/>
                </a:lnTo>
                <a:lnTo>
                  <a:pt x="15535" y="10007"/>
                </a:lnTo>
                <a:lnTo>
                  <a:pt x="15535" y="10016"/>
                </a:lnTo>
                <a:lnTo>
                  <a:pt x="15544" y="10034"/>
                </a:lnTo>
                <a:lnTo>
                  <a:pt x="15544" y="10043"/>
                </a:lnTo>
                <a:lnTo>
                  <a:pt x="15544" y="10051"/>
                </a:lnTo>
                <a:lnTo>
                  <a:pt x="15562" y="10069"/>
                </a:lnTo>
                <a:lnTo>
                  <a:pt x="15562" y="10078"/>
                </a:lnTo>
                <a:lnTo>
                  <a:pt x="15562" y="10087"/>
                </a:lnTo>
                <a:lnTo>
                  <a:pt x="15570" y="10096"/>
                </a:lnTo>
                <a:lnTo>
                  <a:pt x="15570" y="10104"/>
                </a:lnTo>
                <a:lnTo>
                  <a:pt x="15570" y="10113"/>
                </a:lnTo>
                <a:lnTo>
                  <a:pt x="15562" y="10122"/>
                </a:lnTo>
                <a:lnTo>
                  <a:pt x="15570" y="10140"/>
                </a:lnTo>
                <a:lnTo>
                  <a:pt x="15562" y="10148"/>
                </a:lnTo>
                <a:lnTo>
                  <a:pt x="15570" y="10166"/>
                </a:lnTo>
                <a:lnTo>
                  <a:pt x="15579" y="10184"/>
                </a:lnTo>
                <a:lnTo>
                  <a:pt x="15588" y="10193"/>
                </a:lnTo>
                <a:lnTo>
                  <a:pt x="15588" y="10201"/>
                </a:lnTo>
                <a:lnTo>
                  <a:pt x="15588" y="10210"/>
                </a:lnTo>
                <a:lnTo>
                  <a:pt x="15597" y="10219"/>
                </a:lnTo>
                <a:lnTo>
                  <a:pt x="15606" y="10228"/>
                </a:lnTo>
                <a:lnTo>
                  <a:pt x="15615" y="10237"/>
                </a:lnTo>
                <a:lnTo>
                  <a:pt x="15623" y="10237"/>
                </a:lnTo>
                <a:lnTo>
                  <a:pt x="15641" y="10237"/>
                </a:lnTo>
                <a:lnTo>
                  <a:pt x="15650" y="10246"/>
                </a:lnTo>
                <a:lnTo>
                  <a:pt x="15676" y="10263"/>
                </a:lnTo>
                <a:lnTo>
                  <a:pt x="15703" y="10263"/>
                </a:lnTo>
                <a:lnTo>
                  <a:pt x="15712" y="10254"/>
                </a:lnTo>
                <a:lnTo>
                  <a:pt x="15729" y="10246"/>
                </a:lnTo>
                <a:lnTo>
                  <a:pt x="15747" y="10237"/>
                </a:lnTo>
                <a:lnTo>
                  <a:pt x="15765" y="10228"/>
                </a:lnTo>
                <a:lnTo>
                  <a:pt x="15782" y="10228"/>
                </a:lnTo>
                <a:lnTo>
                  <a:pt x="15791" y="10228"/>
                </a:lnTo>
                <a:lnTo>
                  <a:pt x="15809" y="10219"/>
                </a:lnTo>
                <a:lnTo>
                  <a:pt x="15818" y="10219"/>
                </a:lnTo>
                <a:lnTo>
                  <a:pt x="15826" y="10201"/>
                </a:lnTo>
                <a:lnTo>
                  <a:pt x="15835" y="10184"/>
                </a:lnTo>
                <a:lnTo>
                  <a:pt x="15835" y="10175"/>
                </a:lnTo>
                <a:lnTo>
                  <a:pt x="15835" y="10166"/>
                </a:lnTo>
                <a:lnTo>
                  <a:pt x="15835" y="10157"/>
                </a:lnTo>
                <a:lnTo>
                  <a:pt x="15844" y="10148"/>
                </a:lnTo>
                <a:lnTo>
                  <a:pt x="15853" y="10131"/>
                </a:lnTo>
                <a:lnTo>
                  <a:pt x="15853" y="10122"/>
                </a:lnTo>
                <a:lnTo>
                  <a:pt x="15853" y="10113"/>
                </a:lnTo>
                <a:lnTo>
                  <a:pt x="15870" y="10078"/>
                </a:lnTo>
                <a:lnTo>
                  <a:pt x="15870" y="10060"/>
                </a:lnTo>
                <a:lnTo>
                  <a:pt x="15870" y="10043"/>
                </a:lnTo>
                <a:lnTo>
                  <a:pt x="15879" y="10025"/>
                </a:lnTo>
                <a:lnTo>
                  <a:pt x="15879" y="10016"/>
                </a:lnTo>
                <a:lnTo>
                  <a:pt x="15897" y="9972"/>
                </a:lnTo>
                <a:lnTo>
                  <a:pt x="15915" y="9937"/>
                </a:lnTo>
                <a:lnTo>
                  <a:pt x="15923" y="9901"/>
                </a:lnTo>
                <a:lnTo>
                  <a:pt x="15932" y="9866"/>
                </a:lnTo>
                <a:lnTo>
                  <a:pt x="15941" y="9848"/>
                </a:lnTo>
                <a:lnTo>
                  <a:pt x="15941" y="9831"/>
                </a:lnTo>
                <a:lnTo>
                  <a:pt x="15950" y="9795"/>
                </a:lnTo>
                <a:lnTo>
                  <a:pt x="15967" y="9769"/>
                </a:lnTo>
                <a:lnTo>
                  <a:pt x="15976" y="9743"/>
                </a:lnTo>
                <a:lnTo>
                  <a:pt x="15976" y="9725"/>
                </a:lnTo>
                <a:lnTo>
                  <a:pt x="15985" y="9707"/>
                </a:lnTo>
                <a:lnTo>
                  <a:pt x="15994" y="9672"/>
                </a:lnTo>
                <a:lnTo>
                  <a:pt x="15994" y="9654"/>
                </a:lnTo>
                <a:lnTo>
                  <a:pt x="15994" y="9628"/>
                </a:lnTo>
                <a:lnTo>
                  <a:pt x="15994" y="9619"/>
                </a:lnTo>
                <a:lnTo>
                  <a:pt x="16003" y="9610"/>
                </a:lnTo>
                <a:lnTo>
                  <a:pt x="16003" y="9601"/>
                </a:lnTo>
                <a:lnTo>
                  <a:pt x="16012" y="9592"/>
                </a:lnTo>
                <a:lnTo>
                  <a:pt x="16012" y="9584"/>
                </a:lnTo>
                <a:lnTo>
                  <a:pt x="16020" y="9575"/>
                </a:lnTo>
                <a:lnTo>
                  <a:pt x="16020" y="9566"/>
                </a:lnTo>
                <a:lnTo>
                  <a:pt x="16020" y="9548"/>
                </a:lnTo>
                <a:lnTo>
                  <a:pt x="16020" y="9540"/>
                </a:lnTo>
                <a:lnTo>
                  <a:pt x="16012" y="9540"/>
                </a:lnTo>
                <a:lnTo>
                  <a:pt x="16012" y="9522"/>
                </a:lnTo>
                <a:lnTo>
                  <a:pt x="16012" y="9513"/>
                </a:lnTo>
                <a:lnTo>
                  <a:pt x="16012" y="9504"/>
                </a:lnTo>
                <a:lnTo>
                  <a:pt x="16003" y="9495"/>
                </a:lnTo>
                <a:lnTo>
                  <a:pt x="16012" y="9495"/>
                </a:lnTo>
                <a:lnTo>
                  <a:pt x="16012" y="9487"/>
                </a:lnTo>
                <a:lnTo>
                  <a:pt x="16020" y="9487"/>
                </a:lnTo>
                <a:lnTo>
                  <a:pt x="16029" y="9495"/>
                </a:lnTo>
                <a:lnTo>
                  <a:pt x="16038" y="9513"/>
                </a:lnTo>
                <a:lnTo>
                  <a:pt x="16038" y="9522"/>
                </a:lnTo>
                <a:lnTo>
                  <a:pt x="16047" y="9531"/>
                </a:lnTo>
                <a:lnTo>
                  <a:pt x="16056" y="9522"/>
                </a:lnTo>
                <a:lnTo>
                  <a:pt x="16065" y="9504"/>
                </a:lnTo>
                <a:lnTo>
                  <a:pt x="16065" y="9487"/>
                </a:lnTo>
                <a:lnTo>
                  <a:pt x="16065" y="9469"/>
                </a:lnTo>
                <a:close/>
                <a:moveTo>
                  <a:pt x="15138" y="12055"/>
                </a:moveTo>
                <a:lnTo>
                  <a:pt x="15129" y="12055"/>
                </a:lnTo>
                <a:lnTo>
                  <a:pt x="15121" y="12055"/>
                </a:lnTo>
                <a:lnTo>
                  <a:pt x="15121" y="12064"/>
                </a:lnTo>
                <a:lnTo>
                  <a:pt x="15138" y="12064"/>
                </a:lnTo>
                <a:close/>
                <a:moveTo>
                  <a:pt x="15376" y="8498"/>
                </a:moveTo>
                <a:lnTo>
                  <a:pt x="15368" y="8507"/>
                </a:lnTo>
                <a:lnTo>
                  <a:pt x="15376" y="8507"/>
                </a:lnTo>
                <a:lnTo>
                  <a:pt x="15385" y="8498"/>
                </a:lnTo>
                <a:close/>
                <a:moveTo>
                  <a:pt x="15544" y="9187"/>
                </a:moveTo>
                <a:lnTo>
                  <a:pt x="15535" y="9187"/>
                </a:lnTo>
                <a:lnTo>
                  <a:pt x="15535" y="9213"/>
                </a:lnTo>
                <a:lnTo>
                  <a:pt x="15544" y="9222"/>
                </a:lnTo>
                <a:lnTo>
                  <a:pt x="15553" y="9222"/>
                </a:lnTo>
                <a:lnTo>
                  <a:pt x="15553" y="9213"/>
                </a:lnTo>
                <a:lnTo>
                  <a:pt x="15544" y="9204"/>
                </a:lnTo>
                <a:close/>
                <a:moveTo>
                  <a:pt x="16682" y="6830"/>
                </a:moveTo>
                <a:lnTo>
                  <a:pt x="16664" y="6848"/>
                </a:lnTo>
                <a:lnTo>
                  <a:pt x="16664" y="6857"/>
                </a:lnTo>
                <a:lnTo>
                  <a:pt x="16673" y="6857"/>
                </a:lnTo>
                <a:lnTo>
                  <a:pt x="16673" y="6848"/>
                </a:lnTo>
                <a:lnTo>
                  <a:pt x="16682" y="6839"/>
                </a:lnTo>
                <a:lnTo>
                  <a:pt x="16691" y="6830"/>
                </a:lnTo>
                <a:lnTo>
                  <a:pt x="16682" y="6821"/>
                </a:lnTo>
                <a:close/>
                <a:moveTo>
                  <a:pt x="16594" y="9831"/>
                </a:moveTo>
                <a:lnTo>
                  <a:pt x="16585" y="9831"/>
                </a:lnTo>
                <a:lnTo>
                  <a:pt x="16585" y="9840"/>
                </a:lnTo>
                <a:lnTo>
                  <a:pt x="16576" y="9848"/>
                </a:lnTo>
                <a:lnTo>
                  <a:pt x="16576" y="9857"/>
                </a:lnTo>
                <a:lnTo>
                  <a:pt x="16576" y="9866"/>
                </a:lnTo>
                <a:lnTo>
                  <a:pt x="16567" y="9866"/>
                </a:lnTo>
                <a:lnTo>
                  <a:pt x="16576" y="9866"/>
                </a:lnTo>
                <a:lnTo>
                  <a:pt x="16585" y="9875"/>
                </a:lnTo>
                <a:lnTo>
                  <a:pt x="16594" y="9866"/>
                </a:lnTo>
                <a:lnTo>
                  <a:pt x="16603" y="9866"/>
                </a:lnTo>
                <a:lnTo>
                  <a:pt x="16603" y="9857"/>
                </a:lnTo>
                <a:lnTo>
                  <a:pt x="16603" y="9848"/>
                </a:lnTo>
                <a:lnTo>
                  <a:pt x="16603" y="9840"/>
                </a:lnTo>
                <a:close/>
                <a:moveTo>
                  <a:pt x="13004" y="8110"/>
                </a:moveTo>
                <a:lnTo>
                  <a:pt x="13004" y="8101"/>
                </a:lnTo>
                <a:lnTo>
                  <a:pt x="13013" y="8083"/>
                </a:lnTo>
                <a:lnTo>
                  <a:pt x="13013" y="8074"/>
                </a:lnTo>
                <a:lnTo>
                  <a:pt x="13004" y="8074"/>
                </a:lnTo>
                <a:lnTo>
                  <a:pt x="12995" y="8074"/>
                </a:lnTo>
                <a:lnTo>
                  <a:pt x="12995" y="8083"/>
                </a:lnTo>
                <a:lnTo>
                  <a:pt x="12995" y="8092"/>
                </a:lnTo>
                <a:lnTo>
                  <a:pt x="12987" y="8101"/>
                </a:lnTo>
                <a:lnTo>
                  <a:pt x="12978" y="8101"/>
                </a:lnTo>
                <a:lnTo>
                  <a:pt x="12978" y="8110"/>
                </a:lnTo>
                <a:lnTo>
                  <a:pt x="12995" y="8119"/>
                </a:lnTo>
                <a:close/>
                <a:moveTo>
                  <a:pt x="16435" y="8701"/>
                </a:moveTo>
                <a:lnTo>
                  <a:pt x="16444" y="8701"/>
                </a:lnTo>
                <a:lnTo>
                  <a:pt x="16444" y="8692"/>
                </a:lnTo>
                <a:lnTo>
                  <a:pt x="16435" y="8683"/>
                </a:lnTo>
                <a:lnTo>
                  <a:pt x="16426" y="8692"/>
                </a:lnTo>
                <a:lnTo>
                  <a:pt x="16435" y="8692"/>
                </a:lnTo>
                <a:close/>
                <a:moveTo>
                  <a:pt x="17538" y="12267"/>
                </a:moveTo>
                <a:lnTo>
                  <a:pt x="17529" y="12258"/>
                </a:lnTo>
                <a:lnTo>
                  <a:pt x="17520" y="12267"/>
                </a:lnTo>
                <a:lnTo>
                  <a:pt x="17503" y="12267"/>
                </a:lnTo>
                <a:lnTo>
                  <a:pt x="17494" y="12275"/>
                </a:lnTo>
                <a:lnTo>
                  <a:pt x="17485" y="12275"/>
                </a:lnTo>
                <a:lnTo>
                  <a:pt x="17476" y="12284"/>
                </a:lnTo>
                <a:lnTo>
                  <a:pt x="17467" y="12284"/>
                </a:lnTo>
                <a:lnTo>
                  <a:pt x="17458" y="12275"/>
                </a:lnTo>
                <a:lnTo>
                  <a:pt x="17458" y="12267"/>
                </a:lnTo>
                <a:lnTo>
                  <a:pt x="17467" y="12267"/>
                </a:lnTo>
                <a:lnTo>
                  <a:pt x="17476" y="12267"/>
                </a:lnTo>
                <a:lnTo>
                  <a:pt x="17476" y="12249"/>
                </a:lnTo>
                <a:lnTo>
                  <a:pt x="17467" y="12249"/>
                </a:lnTo>
                <a:lnTo>
                  <a:pt x="17450" y="12267"/>
                </a:lnTo>
                <a:lnTo>
                  <a:pt x="17441" y="12267"/>
                </a:lnTo>
                <a:lnTo>
                  <a:pt x="17432" y="12267"/>
                </a:lnTo>
                <a:lnTo>
                  <a:pt x="17432" y="12258"/>
                </a:lnTo>
                <a:lnTo>
                  <a:pt x="17432" y="12249"/>
                </a:lnTo>
                <a:lnTo>
                  <a:pt x="17441" y="12249"/>
                </a:lnTo>
                <a:lnTo>
                  <a:pt x="17441" y="12240"/>
                </a:lnTo>
                <a:lnTo>
                  <a:pt x="17441" y="12231"/>
                </a:lnTo>
                <a:lnTo>
                  <a:pt x="17432" y="12231"/>
                </a:lnTo>
                <a:lnTo>
                  <a:pt x="17432" y="12223"/>
                </a:lnTo>
                <a:lnTo>
                  <a:pt x="17423" y="12223"/>
                </a:lnTo>
                <a:lnTo>
                  <a:pt x="17423" y="12231"/>
                </a:lnTo>
                <a:lnTo>
                  <a:pt x="17414" y="12240"/>
                </a:lnTo>
                <a:lnTo>
                  <a:pt x="17414" y="12249"/>
                </a:lnTo>
                <a:lnTo>
                  <a:pt x="17414" y="12258"/>
                </a:lnTo>
                <a:lnTo>
                  <a:pt x="17414" y="12267"/>
                </a:lnTo>
                <a:lnTo>
                  <a:pt x="17423" y="12275"/>
                </a:lnTo>
                <a:lnTo>
                  <a:pt x="17414" y="12275"/>
                </a:lnTo>
                <a:lnTo>
                  <a:pt x="17414" y="12284"/>
                </a:lnTo>
                <a:lnTo>
                  <a:pt x="17414" y="12293"/>
                </a:lnTo>
                <a:lnTo>
                  <a:pt x="17423" y="12293"/>
                </a:lnTo>
                <a:lnTo>
                  <a:pt x="17423" y="12302"/>
                </a:lnTo>
                <a:lnTo>
                  <a:pt x="17414" y="12302"/>
                </a:lnTo>
                <a:lnTo>
                  <a:pt x="17414" y="12311"/>
                </a:lnTo>
                <a:lnTo>
                  <a:pt x="17414" y="12320"/>
                </a:lnTo>
                <a:lnTo>
                  <a:pt x="17423" y="12320"/>
                </a:lnTo>
                <a:lnTo>
                  <a:pt x="17432" y="12320"/>
                </a:lnTo>
                <a:lnTo>
                  <a:pt x="17441" y="12302"/>
                </a:lnTo>
                <a:lnTo>
                  <a:pt x="17450" y="12311"/>
                </a:lnTo>
                <a:lnTo>
                  <a:pt x="17458" y="12311"/>
                </a:lnTo>
                <a:lnTo>
                  <a:pt x="17467" y="12311"/>
                </a:lnTo>
                <a:lnTo>
                  <a:pt x="17476" y="12320"/>
                </a:lnTo>
                <a:lnTo>
                  <a:pt x="17485" y="12311"/>
                </a:lnTo>
                <a:lnTo>
                  <a:pt x="17494" y="12320"/>
                </a:lnTo>
                <a:lnTo>
                  <a:pt x="17511" y="12320"/>
                </a:lnTo>
                <a:lnTo>
                  <a:pt x="17520" y="12320"/>
                </a:lnTo>
                <a:lnTo>
                  <a:pt x="17520" y="12311"/>
                </a:lnTo>
                <a:lnTo>
                  <a:pt x="17529" y="12311"/>
                </a:lnTo>
                <a:lnTo>
                  <a:pt x="17520" y="12302"/>
                </a:lnTo>
                <a:lnTo>
                  <a:pt x="17511" y="12302"/>
                </a:lnTo>
                <a:lnTo>
                  <a:pt x="17511" y="12311"/>
                </a:lnTo>
                <a:lnTo>
                  <a:pt x="17503" y="12311"/>
                </a:lnTo>
                <a:lnTo>
                  <a:pt x="17494" y="12311"/>
                </a:lnTo>
                <a:lnTo>
                  <a:pt x="17485" y="12302"/>
                </a:lnTo>
                <a:lnTo>
                  <a:pt x="17485" y="12293"/>
                </a:lnTo>
                <a:lnTo>
                  <a:pt x="17494" y="12293"/>
                </a:lnTo>
                <a:lnTo>
                  <a:pt x="17503" y="12284"/>
                </a:lnTo>
                <a:lnTo>
                  <a:pt x="17511" y="12284"/>
                </a:lnTo>
                <a:lnTo>
                  <a:pt x="17520" y="12293"/>
                </a:lnTo>
                <a:lnTo>
                  <a:pt x="17529" y="12293"/>
                </a:lnTo>
                <a:lnTo>
                  <a:pt x="17538" y="12284"/>
                </a:lnTo>
                <a:lnTo>
                  <a:pt x="17547" y="12275"/>
                </a:lnTo>
                <a:close/>
                <a:moveTo>
                  <a:pt x="16162" y="12011"/>
                </a:moveTo>
                <a:lnTo>
                  <a:pt x="16162" y="12002"/>
                </a:lnTo>
                <a:lnTo>
                  <a:pt x="16153" y="12011"/>
                </a:lnTo>
                <a:lnTo>
                  <a:pt x="16153" y="12020"/>
                </a:lnTo>
                <a:lnTo>
                  <a:pt x="16162" y="12020"/>
                </a:lnTo>
                <a:lnTo>
                  <a:pt x="16170" y="12020"/>
                </a:lnTo>
                <a:close/>
                <a:moveTo>
                  <a:pt x="15906" y="9319"/>
                </a:moveTo>
                <a:lnTo>
                  <a:pt x="15906" y="9328"/>
                </a:lnTo>
                <a:lnTo>
                  <a:pt x="15897" y="9328"/>
                </a:lnTo>
                <a:lnTo>
                  <a:pt x="15897" y="9337"/>
                </a:lnTo>
                <a:lnTo>
                  <a:pt x="15915" y="9337"/>
                </a:lnTo>
                <a:lnTo>
                  <a:pt x="15915" y="9328"/>
                </a:lnTo>
                <a:close/>
                <a:moveTo>
                  <a:pt x="16320" y="7421"/>
                </a:moveTo>
                <a:lnTo>
                  <a:pt x="16312" y="7421"/>
                </a:lnTo>
                <a:lnTo>
                  <a:pt x="16303" y="7421"/>
                </a:lnTo>
                <a:lnTo>
                  <a:pt x="16294" y="7421"/>
                </a:lnTo>
                <a:lnTo>
                  <a:pt x="16285" y="7421"/>
                </a:lnTo>
                <a:lnTo>
                  <a:pt x="16276" y="7430"/>
                </a:lnTo>
                <a:lnTo>
                  <a:pt x="16294" y="7439"/>
                </a:lnTo>
                <a:lnTo>
                  <a:pt x="16294" y="7448"/>
                </a:lnTo>
                <a:lnTo>
                  <a:pt x="16303" y="7448"/>
                </a:lnTo>
                <a:lnTo>
                  <a:pt x="16338" y="7448"/>
                </a:lnTo>
                <a:lnTo>
                  <a:pt x="16347" y="7439"/>
                </a:lnTo>
                <a:lnTo>
                  <a:pt x="16356" y="7430"/>
                </a:lnTo>
                <a:lnTo>
                  <a:pt x="16364" y="7430"/>
                </a:lnTo>
                <a:lnTo>
                  <a:pt x="16338" y="7421"/>
                </a:lnTo>
                <a:close/>
                <a:moveTo>
                  <a:pt x="16453" y="9901"/>
                </a:moveTo>
                <a:lnTo>
                  <a:pt x="16444" y="9901"/>
                </a:lnTo>
                <a:lnTo>
                  <a:pt x="16435" y="9901"/>
                </a:lnTo>
                <a:lnTo>
                  <a:pt x="16426" y="9901"/>
                </a:lnTo>
                <a:lnTo>
                  <a:pt x="16417" y="9910"/>
                </a:lnTo>
                <a:lnTo>
                  <a:pt x="16426" y="9928"/>
                </a:lnTo>
                <a:lnTo>
                  <a:pt x="16444" y="9937"/>
                </a:lnTo>
                <a:lnTo>
                  <a:pt x="16462" y="9937"/>
                </a:lnTo>
                <a:lnTo>
                  <a:pt x="16462" y="9928"/>
                </a:lnTo>
                <a:lnTo>
                  <a:pt x="16462" y="9919"/>
                </a:lnTo>
                <a:lnTo>
                  <a:pt x="16453" y="9910"/>
                </a:lnTo>
                <a:close/>
                <a:moveTo>
                  <a:pt x="11301" y="8931"/>
                </a:moveTo>
                <a:lnTo>
                  <a:pt x="11301" y="8939"/>
                </a:lnTo>
                <a:lnTo>
                  <a:pt x="11301" y="8931"/>
                </a:lnTo>
                <a:lnTo>
                  <a:pt x="11310" y="8931"/>
                </a:lnTo>
                <a:close/>
                <a:moveTo>
                  <a:pt x="3326" y="4492"/>
                </a:moveTo>
                <a:lnTo>
                  <a:pt x="3317" y="4492"/>
                </a:lnTo>
                <a:lnTo>
                  <a:pt x="3326" y="4501"/>
                </a:lnTo>
                <a:close/>
                <a:moveTo>
                  <a:pt x="11178" y="7527"/>
                </a:moveTo>
                <a:lnTo>
                  <a:pt x="11169" y="7536"/>
                </a:lnTo>
                <a:lnTo>
                  <a:pt x="11160" y="7536"/>
                </a:lnTo>
                <a:lnTo>
                  <a:pt x="11169" y="7545"/>
                </a:lnTo>
                <a:lnTo>
                  <a:pt x="11169" y="7536"/>
                </a:lnTo>
                <a:lnTo>
                  <a:pt x="11178" y="7536"/>
                </a:lnTo>
                <a:close/>
                <a:moveTo>
                  <a:pt x="11178" y="7483"/>
                </a:moveTo>
                <a:lnTo>
                  <a:pt x="11169" y="7483"/>
                </a:lnTo>
                <a:lnTo>
                  <a:pt x="11178" y="7483"/>
                </a:lnTo>
                <a:lnTo>
                  <a:pt x="11178" y="7492"/>
                </a:lnTo>
                <a:lnTo>
                  <a:pt x="11187" y="7483"/>
                </a:lnTo>
                <a:close/>
                <a:moveTo>
                  <a:pt x="12907" y="8225"/>
                </a:moveTo>
                <a:lnTo>
                  <a:pt x="12898" y="8225"/>
                </a:lnTo>
                <a:lnTo>
                  <a:pt x="12898" y="8233"/>
                </a:lnTo>
                <a:lnTo>
                  <a:pt x="12898" y="8242"/>
                </a:lnTo>
                <a:lnTo>
                  <a:pt x="12907" y="8233"/>
                </a:lnTo>
                <a:close/>
                <a:moveTo>
                  <a:pt x="11116" y="5878"/>
                </a:moveTo>
                <a:lnTo>
                  <a:pt x="11125" y="5869"/>
                </a:lnTo>
                <a:lnTo>
                  <a:pt x="11134" y="5869"/>
                </a:lnTo>
                <a:lnTo>
                  <a:pt x="11125" y="5869"/>
                </a:lnTo>
                <a:lnTo>
                  <a:pt x="11116" y="5860"/>
                </a:lnTo>
                <a:lnTo>
                  <a:pt x="11107" y="5860"/>
                </a:lnTo>
                <a:lnTo>
                  <a:pt x="11090" y="5860"/>
                </a:lnTo>
                <a:lnTo>
                  <a:pt x="11090" y="5869"/>
                </a:lnTo>
                <a:lnTo>
                  <a:pt x="11099" y="5869"/>
                </a:lnTo>
                <a:lnTo>
                  <a:pt x="11107" y="5878"/>
                </a:lnTo>
                <a:close/>
                <a:moveTo>
                  <a:pt x="11222" y="6240"/>
                </a:moveTo>
                <a:lnTo>
                  <a:pt x="11204" y="6240"/>
                </a:lnTo>
                <a:lnTo>
                  <a:pt x="11204" y="6249"/>
                </a:lnTo>
                <a:lnTo>
                  <a:pt x="11196" y="6249"/>
                </a:lnTo>
                <a:lnTo>
                  <a:pt x="11196" y="6257"/>
                </a:lnTo>
                <a:lnTo>
                  <a:pt x="11204" y="6266"/>
                </a:lnTo>
                <a:lnTo>
                  <a:pt x="11213" y="6275"/>
                </a:lnTo>
                <a:lnTo>
                  <a:pt x="11222" y="6266"/>
                </a:lnTo>
                <a:lnTo>
                  <a:pt x="11231" y="6257"/>
                </a:lnTo>
                <a:lnTo>
                  <a:pt x="11231" y="6249"/>
                </a:lnTo>
                <a:lnTo>
                  <a:pt x="11222" y="6249"/>
                </a:lnTo>
                <a:close/>
                <a:moveTo>
                  <a:pt x="11187" y="7536"/>
                </a:moveTo>
                <a:lnTo>
                  <a:pt x="11187" y="7527"/>
                </a:lnTo>
                <a:close/>
                <a:moveTo>
                  <a:pt x="11090" y="6240"/>
                </a:moveTo>
                <a:lnTo>
                  <a:pt x="11090" y="6231"/>
                </a:lnTo>
                <a:lnTo>
                  <a:pt x="11090" y="6240"/>
                </a:lnTo>
                <a:lnTo>
                  <a:pt x="11081" y="6240"/>
                </a:lnTo>
                <a:lnTo>
                  <a:pt x="11090" y="6249"/>
                </a:lnTo>
                <a:lnTo>
                  <a:pt x="11099" y="6249"/>
                </a:lnTo>
                <a:lnTo>
                  <a:pt x="11099" y="6240"/>
                </a:lnTo>
                <a:close/>
                <a:moveTo>
                  <a:pt x="11187" y="7510"/>
                </a:moveTo>
                <a:lnTo>
                  <a:pt x="11187" y="7501"/>
                </a:lnTo>
                <a:lnTo>
                  <a:pt x="11178" y="7510"/>
                </a:lnTo>
                <a:close/>
                <a:moveTo>
                  <a:pt x="11937" y="9522"/>
                </a:moveTo>
                <a:lnTo>
                  <a:pt x="11937" y="9531"/>
                </a:lnTo>
                <a:lnTo>
                  <a:pt x="11945" y="9531"/>
                </a:lnTo>
                <a:lnTo>
                  <a:pt x="11945" y="9522"/>
                </a:lnTo>
                <a:close/>
                <a:moveTo>
                  <a:pt x="12845" y="8322"/>
                </a:moveTo>
                <a:lnTo>
                  <a:pt x="12837" y="8330"/>
                </a:lnTo>
                <a:lnTo>
                  <a:pt x="12837" y="8339"/>
                </a:lnTo>
                <a:lnTo>
                  <a:pt x="12837" y="8348"/>
                </a:lnTo>
                <a:lnTo>
                  <a:pt x="12845" y="8339"/>
                </a:lnTo>
                <a:lnTo>
                  <a:pt x="12854" y="8330"/>
                </a:lnTo>
                <a:close/>
                <a:moveTo>
                  <a:pt x="12889" y="8022"/>
                </a:moveTo>
                <a:lnTo>
                  <a:pt x="12881" y="8030"/>
                </a:lnTo>
                <a:lnTo>
                  <a:pt x="12889" y="8030"/>
                </a:lnTo>
                <a:lnTo>
                  <a:pt x="12898" y="8030"/>
                </a:lnTo>
                <a:lnTo>
                  <a:pt x="12898" y="8022"/>
                </a:lnTo>
                <a:close/>
                <a:moveTo>
                  <a:pt x="11213" y="7501"/>
                </a:moveTo>
                <a:lnTo>
                  <a:pt x="11213" y="7510"/>
                </a:lnTo>
                <a:lnTo>
                  <a:pt x="11213" y="7501"/>
                </a:lnTo>
                <a:lnTo>
                  <a:pt x="11222" y="7501"/>
                </a:lnTo>
                <a:close/>
                <a:moveTo>
                  <a:pt x="11434" y="7792"/>
                </a:moveTo>
                <a:lnTo>
                  <a:pt x="11416" y="7792"/>
                </a:lnTo>
                <a:lnTo>
                  <a:pt x="11407" y="7801"/>
                </a:lnTo>
                <a:lnTo>
                  <a:pt x="11434" y="7801"/>
                </a:lnTo>
                <a:lnTo>
                  <a:pt x="11434" y="7810"/>
                </a:lnTo>
                <a:lnTo>
                  <a:pt x="11443" y="7801"/>
                </a:lnTo>
                <a:close/>
                <a:moveTo>
                  <a:pt x="11204" y="7518"/>
                </a:moveTo>
                <a:lnTo>
                  <a:pt x="11196" y="7527"/>
                </a:lnTo>
                <a:lnTo>
                  <a:pt x="11204" y="7527"/>
                </a:lnTo>
                <a:close/>
                <a:moveTo>
                  <a:pt x="11116" y="2895"/>
                </a:moveTo>
                <a:lnTo>
                  <a:pt x="11125" y="2895"/>
                </a:lnTo>
                <a:lnTo>
                  <a:pt x="11134" y="2886"/>
                </a:lnTo>
                <a:lnTo>
                  <a:pt x="11151" y="2886"/>
                </a:lnTo>
                <a:lnTo>
                  <a:pt x="11160" y="2868"/>
                </a:lnTo>
                <a:lnTo>
                  <a:pt x="11178" y="2860"/>
                </a:lnTo>
                <a:lnTo>
                  <a:pt x="11196" y="2851"/>
                </a:lnTo>
                <a:lnTo>
                  <a:pt x="11222" y="2842"/>
                </a:lnTo>
                <a:lnTo>
                  <a:pt x="11240" y="2842"/>
                </a:lnTo>
                <a:lnTo>
                  <a:pt x="11257" y="2842"/>
                </a:lnTo>
                <a:lnTo>
                  <a:pt x="11257" y="2833"/>
                </a:lnTo>
                <a:lnTo>
                  <a:pt x="11275" y="2824"/>
                </a:lnTo>
                <a:lnTo>
                  <a:pt x="11284" y="2824"/>
                </a:lnTo>
                <a:lnTo>
                  <a:pt x="11293" y="2824"/>
                </a:lnTo>
                <a:lnTo>
                  <a:pt x="11293" y="2815"/>
                </a:lnTo>
                <a:lnTo>
                  <a:pt x="11293" y="2807"/>
                </a:lnTo>
                <a:lnTo>
                  <a:pt x="11301" y="2807"/>
                </a:lnTo>
                <a:lnTo>
                  <a:pt x="11293" y="2807"/>
                </a:lnTo>
                <a:lnTo>
                  <a:pt x="11293" y="2798"/>
                </a:lnTo>
                <a:lnTo>
                  <a:pt x="11301" y="2789"/>
                </a:lnTo>
                <a:lnTo>
                  <a:pt x="11310" y="2789"/>
                </a:lnTo>
                <a:lnTo>
                  <a:pt x="11319" y="2789"/>
                </a:lnTo>
                <a:lnTo>
                  <a:pt x="11328" y="2789"/>
                </a:lnTo>
                <a:lnTo>
                  <a:pt x="11328" y="2780"/>
                </a:lnTo>
                <a:lnTo>
                  <a:pt x="11337" y="2771"/>
                </a:lnTo>
                <a:lnTo>
                  <a:pt x="11346" y="2762"/>
                </a:lnTo>
                <a:lnTo>
                  <a:pt x="11337" y="2754"/>
                </a:lnTo>
                <a:lnTo>
                  <a:pt x="11346" y="2754"/>
                </a:lnTo>
                <a:lnTo>
                  <a:pt x="11354" y="2754"/>
                </a:lnTo>
                <a:lnTo>
                  <a:pt x="11363" y="2745"/>
                </a:lnTo>
                <a:lnTo>
                  <a:pt x="11363" y="2736"/>
                </a:lnTo>
                <a:lnTo>
                  <a:pt x="11346" y="2736"/>
                </a:lnTo>
                <a:lnTo>
                  <a:pt x="11354" y="2727"/>
                </a:lnTo>
                <a:lnTo>
                  <a:pt x="11354" y="2718"/>
                </a:lnTo>
                <a:lnTo>
                  <a:pt x="11346" y="2718"/>
                </a:lnTo>
                <a:lnTo>
                  <a:pt x="11346" y="2709"/>
                </a:lnTo>
                <a:lnTo>
                  <a:pt x="11354" y="2709"/>
                </a:lnTo>
                <a:lnTo>
                  <a:pt x="11354" y="2701"/>
                </a:lnTo>
                <a:lnTo>
                  <a:pt x="11354" y="2692"/>
                </a:lnTo>
                <a:lnTo>
                  <a:pt x="11346" y="2692"/>
                </a:lnTo>
                <a:lnTo>
                  <a:pt x="11337" y="2683"/>
                </a:lnTo>
                <a:lnTo>
                  <a:pt x="11319" y="2674"/>
                </a:lnTo>
                <a:lnTo>
                  <a:pt x="11310" y="2683"/>
                </a:lnTo>
                <a:lnTo>
                  <a:pt x="11293" y="2683"/>
                </a:lnTo>
                <a:lnTo>
                  <a:pt x="11301" y="2674"/>
                </a:lnTo>
                <a:lnTo>
                  <a:pt x="11301" y="2665"/>
                </a:lnTo>
                <a:lnTo>
                  <a:pt x="11301" y="2657"/>
                </a:lnTo>
                <a:lnTo>
                  <a:pt x="11275" y="2665"/>
                </a:lnTo>
                <a:lnTo>
                  <a:pt x="11266" y="2665"/>
                </a:lnTo>
                <a:lnTo>
                  <a:pt x="11266" y="2657"/>
                </a:lnTo>
                <a:lnTo>
                  <a:pt x="11275" y="2657"/>
                </a:lnTo>
                <a:lnTo>
                  <a:pt x="11275" y="2648"/>
                </a:lnTo>
                <a:lnTo>
                  <a:pt x="11284" y="2639"/>
                </a:lnTo>
                <a:lnTo>
                  <a:pt x="11275" y="2639"/>
                </a:lnTo>
                <a:lnTo>
                  <a:pt x="11275" y="2630"/>
                </a:lnTo>
                <a:lnTo>
                  <a:pt x="11266" y="2630"/>
                </a:lnTo>
                <a:lnTo>
                  <a:pt x="11257" y="2630"/>
                </a:lnTo>
                <a:lnTo>
                  <a:pt x="11249" y="2621"/>
                </a:lnTo>
                <a:lnTo>
                  <a:pt x="11257" y="2612"/>
                </a:lnTo>
                <a:lnTo>
                  <a:pt x="11257" y="2604"/>
                </a:lnTo>
                <a:lnTo>
                  <a:pt x="11275" y="2595"/>
                </a:lnTo>
                <a:lnTo>
                  <a:pt x="11284" y="2586"/>
                </a:lnTo>
                <a:lnTo>
                  <a:pt x="11275" y="2586"/>
                </a:lnTo>
                <a:lnTo>
                  <a:pt x="11266" y="2586"/>
                </a:lnTo>
                <a:lnTo>
                  <a:pt x="11257" y="2586"/>
                </a:lnTo>
                <a:lnTo>
                  <a:pt x="11240" y="2604"/>
                </a:lnTo>
                <a:lnTo>
                  <a:pt x="11222" y="2604"/>
                </a:lnTo>
                <a:lnTo>
                  <a:pt x="11213" y="2604"/>
                </a:lnTo>
                <a:lnTo>
                  <a:pt x="11204" y="2604"/>
                </a:lnTo>
                <a:lnTo>
                  <a:pt x="11204" y="2595"/>
                </a:lnTo>
                <a:lnTo>
                  <a:pt x="11204" y="2586"/>
                </a:lnTo>
                <a:lnTo>
                  <a:pt x="11196" y="2586"/>
                </a:lnTo>
                <a:lnTo>
                  <a:pt x="11196" y="2577"/>
                </a:lnTo>
                <a:lnTo>
                  <a:pt x="11187" y="2568"/>
                </a:lnTo>
                <a:lnTo>
                  <a:pt x="11178" y="2568"/>
                </a:lnTo>
                <a:lnTo>
                  <a:pt x="11160" y="2568"/>
                </a:lnTo>
                <a:lnTo>
                  <a:pt x="11143" y="2577"/>
                </a:lnTo>
                <a:lnTo>
                  <a:pt x="11151" y="2604"/>
                </a:lnTo>
                <a:lnTo>
                  <a:pt x="11143" y="2612"/>
                </a:lnTo>
                <a:lnTo>
                  <a:pt x="11134" y="2612"/>
                </a:lnTo>
                <a:lnTo>
                  <a:pt x="11125" y="2621"/>
                </a:lnTo>
                <a:lnTo>
                  <a:pt x="11116" y="2621"/>
                </a:lnTo>
                <a:lnTo>
                  <a:pt x="11116" y="2612"/>
                </a:lnTo>
                <a:lnTo>
                  <a:pt x="11107" y="2612"/>
                </a:lnTo>
                <a:lnTo>
                  <a:pt x="11099" y="2612"/>
                </a:lnTo>
                <a:lnTo>
                  <a:pt x="11081" y="2621"/>
                </a:lnTo>
                <a:lnTo>
                  <a:pt x="11081" y="2630"/>
                </a:lnTo>
                <a:lnTo>
                  <a:pt x="11072" y="2630"/>
                </a:lnTo>
                <a:lnTo>
                  <a:pt x="11072" y="2639"/>
                </a:lnTo>
                <a:lnTo>
                  <a:pt x="11063" y="2639"/>
                </a:lnTo>
                <a:lnTo>
                  <a:pt x="11063" y="2630"/>
                </a:lnTo>
                <a:lnTo>
                  <a:pt x="11046" y="2621"/>
                </a:lnTo>
                <a:lnTo>
                  <a:pt x="11046" y="2612"/>
                </a:lnTo>
                <a:lnTo>
                  <a:pt x="11019" y="2612"/>
                </a:lnTo>
                <a:lnTo>
                  <a:pt x="11010" y="2612"/>
                </a:lnTo>
                <a:lnTo>
                  <a:pt x="11010" y="2621"/>
                </a:lnTo>
                <a:lnTo>
                  <a:pt x="11028" y="2648"/>
                </a:lnTo>
                <a:lnTo>
                  <a:pt x="11028" y="2657"/>
                </a:lnTo>
                <a:lnTo>
                  <a:pt x="11028" y="2665"/>
                </a:lnTo>
                <a:lnTo>
                  <a:pt x="11019" y="2665"/>
                </a:lnTo>
                <a:lnTo>
                  <a:pt x="11010" y="2648"/>
                </a:lnTo>
                <a:lnTo>
                  <a:pt x="11001" y="2639"/>
                </a:lnTo>
                <a:lnTo>
                  <a:pt x="10993" y="2621"/>
                </a:lnTo>
                <a:lnTo>
                  <a:pt x="10984" y="2621"/>
                </a:lnTo>
                <a:lnTo>
                  <a:pt x="10975" y="2612"/>
                </a:lnTo>
                <a:lnTo>
                  <a:pt x="10966" y="2612"/>
                </a:lnTo>
                <a:lnTo>
                  <a:pt x="10957" y="2612"/>
                </a:lnTo>
                <a:lnTo>
                  <a:pt x="10957" y="2621"/>
                </a:lnTo>
                <a:lnTo>
                  <a:pt x="10949" y="2621"/>
                </a:lnTo>
                <a:lnTo>
                  <a:pt x="10931" y="2621"/>
                </a:lnTo>
                <a:lnTo>
                  <a:pt x="10931" y="2630"/>
                </a:lnTo>
                <a:lnTo>
                  <a:pt x="10931" y="2639"/>
                </a:lnTo>
                <a:lnTo>
                  <a:pt x="10931" y="2657"/>
                </a:lnTo>
                <a:lnTo>
                  <a:pt x="10931" y="2665"/>
                </a:lnTo>
                <a:lnTo>
                  <a:pt x="10922" y="2665"/>
                </a:lnTo>
                <a:lnTo>
                  <a:pt x="10913" y="2657"/>
                </a:lnTo>
                <a:lnTo>
                  <a:pt x="10904" y="2648"/>
                </a:lnTo>
                <a:lnTo>
                  <a:pt x="10896" y="2639"/>
                </a:lnTo>
                <a:lnTo>
                  <a:pt x="10887" y="2630"/>
                </a:lnTo>
                <a:lnTo>
                  <a:pt x="10878" y="2621"/>
                </a:lnTo>
                <a:lnTo>
                  <a:pt x="10869" y="2621"/>
                </a:lnTo>
                <a:lnTo>
                  <a:pt x="10860" y="2630"/>
                </a:lnTo>
                <a:lnTo>
                  <a:pt x="10860" y="2639"/>
                </a:lnTo>
                <a:lnTo>
                  <a:pt x="10860" y="2657"/>
                </a:lnTo>
                <a:lnTo>
                  <a:pt x="10860" y="2665"/>
                </a:lnTo>
                <a:lnTo>
                  <a:pt x="10860" y="2683"/>
                </a:lnTo>
                <a:lnTo>
                  <a:pt x="10852" y="2683"/>
                </a:lnTo>
                <a:lnTo>
                  <a:pt x="10843" y="2674"/>
                </a:lnTo>
                <a:lnTo>
                  <a:pt x="10834" y="2674"/>
                </a:lnTo>
                <a:lnTo>
                  <a:pt x="10825" y="2674"/>
                </a:lnTo>
                <a:lnTo>
                  <a:pt x="10816" y="2683"/>
                </a:lnTo>
                <a:lnTo>
                  <a:pt x="10816" y="2701"/>
                </a:lnTo>
                <a:lnTo>
                  <a:pt x="10807" y="2701"/>
                </a:lnTo>
                <a:lnTo>
                  <a:pt x="10807" y="2709"/>
                </a:lnTo>
                <a:lnTo>
                  <a:pt x="10807" y="2718"/>
                </a:lnTo>
                <a:lnTo>
                  <a:pt x="10799" y="2718"/>
                </a:lnTo>
                <a:lnTo>
                  <a:pt x="10799" y="2701"/>
                </a:lnTo>
                <a:lnTo>
                  <a:pt x="10790" y="2701"/>
                </a:lnTo>
                <a:lnTo>
                  <a:pt x="10781" y="2701"/>
                </a:lnTo>
                <a:lnTo>
                  <a:pt x="10781" y="2692"/>
                </a:lnTo>
                <a:lnTo>
                  <a:pt x="10790" y="2692"/>
                </a:lnTo>
                <a:lnTo>
                  <a:pt x="10790" y="2683"/>
                </a:lnTo>
                <a:lnTo>
                  <a:pt x="10781" y="2683"/>
                </a:lnTo>
                <a:lnTo>
                  <a:pt x="10781" y="2674"/>
                </a:lnTo>
                <a:lnTo>
                  <a:pt x="10772" y="2674"/>
                </a:lnTo>
                <a:lnTo>
                  <a:pt x="10763" y="2665"/>
                </a:lnTo>
                <a:lnTo>
                  <a:pt x="10781" y="2674"/>
                </a:lnTo>
                <a:lnTo>
                  <a:pt x="10781" y="2665"/>
                </a:lnTo>
                <a:lnTo>
                  <a:pt x="10790" y="2665"/>
                </a:lnTo>
                <a:lnTo>
                  <a:pt x="10790" y="2648"/>
                </a:lnTo>
                <a:lnTo>
                  <a:pt x="10790" y="2639"/>
                </a:lnTo>
                <a:lnTo>
                  <a:pt x="10781" y="2639"/>
                </a:lnTo>
                <a:lnTo>
                  <a:pt x="10772" y="2639"/>
                </a:lnTo>
                <a:lnTo>
                  <a:pt x="10781" y="2639"/>
                </a:lnTo>
                <a:lnTo>
                  <a:pt x="10781" y="2630"/>
                </a:lnTo>
                <a:lnTo>
                  <a:pt x="10772" y="2621"/>
                </a:lnTo>
                <a:lnTo>
                  <a:pt x="10754" y="2612"/>
                </a:lnTo>
                <a:lnTo>
                  <a:pt x="10746" y="2604"/>
                </a:lnTo>
                <a:lnTo>
                  <a:pt x="10728" y="2595"/>
                </a:lnTo>
                <a:lnTo>
                  <a:pt x="10719" y="2586"/>
                </a:lnTo>
                <a:lnTo>
                  <a:pt x="10710" y="2577"/>
                </a:lnTo>
                <a:lnTo>
                  <a:pt x="10702" y="2577"/>
                </a:lnTo>
                <a:lnTo>
                  <a:pt x="10684" y="2577"/>
                </a:lnTo>
                <a:lnTo>
                  <a:pt x="10675" y="2577"/>
                </a:lnTo>
                <a:lnTo>
                  <a:pt x="10666" y="2586"/>
                </a:lnTo>
                <a:lnTo>
                  <a:pt x="10657" y="2586"/>
                </a:lnTo>
                <a:lnTo>
                  <a:pt x="10657" y="2595"/>
                </a:lnTo>
                <a:lnTo>
                  <a:pt x="10666" y="2595"/>
                </a:lnTo>
                <a:lnTo>
                  <a:pt x="10684" y="2595"/>
                </a:lnTo>
                <a:lnTo>
                  <a:pt x="10693" y="2595"/>
                </a:lnTo>
                <a:lnTo>
                  <a:pt x="10702" y="2595"/>
                </a:lnTo>
                <a:lnTo>
                  <a:pt x="10702" y="2604"/>
                </a:lnTo>
                <a:lnTo>
                  <a:pt x="10684" y="2604"/>
                </a:lnTo>
                <a:lnTo>
                  <a:pt x="10675" y="2604"/>
                </a:lnTo>
                <a:lnTo>
                  <a:pt x="10675" y="2612"/>
                </a:lnTo>
                <a:lnTo>
                  <a:pt x="10684" y="2612"/>
                </a:lnTo>
                <a:lnTo>
                  <a:pt x="10710" y="2621"/>
                </a:lnTo>
                <a:lnTo>
                  <a:pt x="10710" y="2630"/>
                </a:lnTo>
                <a:lnTo>
                  <a:pt x="10710" y="2639"/>
                </a:lnTo>
                <a:lnTo>
                  <a:pt x="10710" y="2648"/>
                </a:lnTo>
                <a:lnTo>
                  <a:pt x="10702" y="2648"/>
                </a:lnTo>
                <a:lnTo>
                  <a:pt x="10693" y="2648"/>
                </a:lnTo>
                <a:lnTo>
                  <a:pt x="10693" y="2639"/>
                </a:lnTo>
                <a:lnTo>
                  <a:pt x="10693" y="2630"/>
                </a:lnTo>
                <a:lnTo>
                  <a:pt x="10684" y="2630"/>
                </a:lnTo>
                <a:lnTo>
                  <a:pt x="10684" y="2639"/>
                </a:lnTo>
                <a:lnTo>
                  <a:pt x="10675" y="2639"/>
                </a:lnTo>
                <a:lnTo>
                  <a:pt x="10666" y="2639"/>
                </a:lnTo>
                <a:lnTo>
                  <a:pt x="10666" y="2630"/>
                </a:lnTo>
                <a:lnTo>
                  <a:pt x="10666" y="2621"/>
                </a:lnTo>
                <a:lnTo>
                  <a:pt x="10649" y="2612"/>
                </a:lnTo>
                <a:lnTo>
                  <a:pt x="10640" y="2612"/>
                </a:lnTo>
                <a:lnTo>
                  <a:pt x="10631" y="2612"/>
                </a:lnTo>
                <a:lnTo>
                  <a:pt x="10622" y="2621"/>
                </a:lnTo>
                <a:lnTo>
                  <a:pt x="10631" y="2630"/>
                </a:lnTo>
                <a:lnTo>
                  <a:pt x="10613" y="2621"/>
                </a:lnTo>
                <a:lnTo>
                  <a:pt x="10613" y="2630"/>
                </a:lnTo>
                <a:lnTo>
                  <a:pt x="10622" y="2639"/>
                </a:lnTo>
                <a:lnTo>
                  <a:pt x="10631" y="2648"/>
                </a:lnTo>
                <a:lnTo>
                  <a:pt x="10613" y="2648"/>
                </a:lnTo>
                <a:lnTo>
                  <a:pt x="10604" y="2648"/>
                </a:lnTo>
                <a:lnTo>
                  <a:pt x="10604" y="2657"/>
                </a:lnTo>
                <a:lnTo>
                  <a:pt x="10613" y="2657"/>
                </a:lnTo>
                <a:lnTo>
                  <a:pt x="10622" y="2665"/>
                </a:lnTo>
                <a:lnTo>
                  <a:pt x="10640" y="2665"/>
                </a:lnTo>
                <a:lnTo>
                  <a:pt x="10649" y="2665"/>
                </a:lnTo>
                <a:lnTo>
                  <a:pt x="10640" y="2665"/>
                </a:lnTo>
                <a:lnTo>
                  <a:pt x="10631" y="2674"/>
                </a:lnTo>
                <a:lnTo>
                  <a:pt x="10622" y="2674"/>
                </a:lnTo>
                <a:lnTo>
                  <a:pt x="10604" y="2665"/>
                </a:lnTo>
                <a:lnTo>
                  <a:pt x="10587" y="2657"/>
                </a:lnTo>
                <a:lnTo>
                  <a:pt x="10587" y="2665"/>
                </a:lnTo>
                <a:lnTo>
                  <a:pt x="10596" y="2674"/>
                </a:lnTo>
                <a:lnTo>
                  <a:pt x="10596" y="2683"/>
                </a:lnTo>
                <a:lnTo>
                  <a:pt x="10604" y="2692"/>
                </a:lnTo>
                <a:lnTo>
                  <a:pt x="10596" y="2692"/>
                </a:lnTo>
                <a:lnTo>
                  <a:pt x="10578" y="2683"/>
                </a:lnTo>
                <a:lnTo>
                  <a:pt x="10569" y="2683"/>
                </a:lnTo>
                <a:lnTo>
                  <a:pt x="10560" y="2692"/>
                </a:lnTo>
                <a:lnTo>
                  <a:pt x="10578" y="2692"/>
                </a:lnTo>
                <a:lnTo>
                  <a:pt x="10596" y="2701"/>
                </a:lnTo>
                <a:lnTo>
                  <a:pt x="10604" y="2709"/>
                </a:lnTo>
                <a:lnTo>
                  <a:pt x="10604" y="2701"/>
                </a:lnTo>
                <a:lnTo>
                  <a:pt x="10622" y="2701"/>
                </a:lnTo>
                <a:lnTo>
                  <a:pt x="10657" y="2692"/>
                </a:lnTo>
                <a:lnTo>
                  <a:pt x="10675" y="2683"/>
                </a:lnTo>
                <a:lnTo>
                  <a:pt x="10684" y="2692"/>
                </a:lnTo>
                <a:lnTo>
                  <a:pt x="10693" y="2683"/>
                </a:lnTo>
                <a:lnTo>
                  <a:pt x="10710" y="2692"/>
                </a:lnTo>
                <a:lnTo>
                  <a:pt x="10719" y="2701"/>
                </a:lnTo>
                <a:lnTo>
                  <a:pt x="10737" y="2692"/>
                </a:lnTo>
                <a:lnTo>
                  <a:pt x="10754" y="2701"/>
                </a:lnTo>
                <a:lnTo>
                  <a:pt x="10746" y="2709"/>
                </a:lnTo>
                <a:lnTo>
                  <a:pt x="10728" y="2709"/>
                </a:lnTo>
                <a:lnTo>
                  <a:pt x="10719" y="2718"/>
                </a:lnTo>
                <a:lnTo>
                  <a:pt x="10702" y="2727"/>
                </a:lnTo>
                <a:lnTo>
                  <a:pt x="10710" y="2736"/>
                </a:lnTo>
                <a:lnTo>
                  <a:pt x="10737" y="2736"/>
                </a:lnTo>
                <a:lnTo>
                  <a:pt x="10754" y="2736"/>
                </a:lnTo>
                <a:lnTo>
                  <a:pt x="10754" y="2745"/>
                </a:lnTo>
                <a:lnTo>
                  <a:pt x="10746" y="2745"/>
                </a:lnTo>
                <a:lnTo>
                  <a:pt x="10719" y="2754"/>
                </a:lnTo>
                <a:lnTo>
                  <a:pt x="10702" y="2754"/>
                </a:lnTo>
                <a:lnTo>
                  <a:pt x="10693" y="2754"/>
                </a:lnTo>
                <a:lnTo>
                  <a:pt x="10684" y="2745"/>
                </a:lnTo>
                <a:lnTo>
                  <a:pt x="10684" y="2754"/>
                </a:lnTo>
                <a:lnTo>
                  <a:pt x="10675" y="2754"/>
                </a:lnTo>
                <a:lnTo>
                  <a:pt x="10657" y="2762"/>
                </a:lnTo>
                <a:lnTo>
                  <a:pt x="10657" y="2754"/>
                </a:lnTo>
                <a:lnTo>
                  <a:pt x="10649" y="2754"/>
                </a:lnTo>
                <a:lnTo>
                  <a:pt x="10640" y="2762"/>
                </a:lnTo>
                <a:lnTo>
                  <a:pt x="10631" y="2762"/>
                </a:lnTo>
                <a:lnTo>
                  <a:pt x="10613" y="2762"/>
                </a:lnTo>
                <a:lnTo>
                  <a:pt x="10604" y="2762"/>
                </a:lnTo>
                <a:lnTo>
                  <a:pt x="10596" y="2762"/>
                </a:lnTo>
                <a:lnTo>
                  <a:pt x="10596" y="2771"/>
                </a:lnTo>
                <a:lnTo>
                  <a:pt x="10596" y="2780"/>
                </a:lnTo>
                <a:lnTo>
                  <a:pt x="10604" y="2780"/>
                </a:lnTo>
                <a:lnTo>
                  <a:pt x="10604" y="2789"/>
                </a:lnTo>
                <a:lnTo>
                  <a:pt x="10613" y="2780"/>
                </a:lnTo>
                <a:lnTo>
                  <a:pt x="10631" y="2780"/>
                </a:lnTo>
                <a:lnTo>
                  <a:pt x="10640" y="2771"/>
                </a:lnTo>
                <a:lnTo>
                  <a:pt x="10684" y="2780"/>
                </a:lnTo>
                <a:lnTo>
                  <a:pt x="10710" y="2780"/>
                </a:lnTo>
                <a:lnTo>
                  <a:pt x="10719" y="2789"/>
                </a:lnTo>
                <a:lnTo>
                  <a:pt x="10719" y="2798"/>
                </a:lnTo>
                <a:lnTo>
                  <a:pt x="10719" y="2807"/>
                </a:lnTo>
                <a:lnTo>
                  <a:pt x="10728" y="2807"/>
                </a:lnTo>
                <a:lnTo>
                  <a:pt x="10737" y="2807"/>
                </a:lnTo>
                <a:lnTo>
                  <a:pt x="10746" y="2807"/>
                </a:lnTo>
                <a:lnTo>
                  <a:pt x="10763" y="2798"/>
                </a:lnTo>
                <a:lnTo>
                  <a:pt x="10772" y="2798"/>
                </a:lnTo>
                <a:lnTo>
                  <a:pt x="10763" y="2807"/>
                </a:lnTo>
                <a:lnTo>
                  <a:pt x="10746" y="2815"/>
                </a:lnTo>
                <a:lnTo>
                  <a:pt x="10737" y="2824"/>
                </a:lnTo>
                <a:lnTo>
                  <a:pt x="10746" y="2824"/>
                </a:lnTo>
                <a:lnTo>
                  <a:pt x="10737" y="2833"/>
                </a:lnTo>
                <a:lnTo>
                  <a:pt x="10746" y="2833"/>
                </a:lnTo>
                <a:lnTo>
                  <a:pt x="10763" y="2824"/>
                </a:lnTo>
                <a:lnTo>
                  <a:pt x="10772" y="2824"/>
                </a:lnTo>
                <a:lnTo>
                  <a:pt x="10781" y="2824"/>
                </a:lnTo>
                <a:lnTo>
                  <a:pt x="10772" y="2833"/>
                </a:lnTo>
                <a:lnTo>
                  <a:pt x="10763" y="2833"/>
                </a:lnTo>
                <a:lnTo>
                  <a:pt x="10754" y="2842"/>
                </a:lnTo>
                <a:lnTo>
                  <a:pt x="10754" y="2851"/>
                </a:lnTo>
                <a:lnTo>
                  <a:pt x="10746" y="2860"/>
                </a:lnTo>
                <a:lnTo>
                  <a:pt x="10737" y="2860"/>
                </a:lnTo>
                <a:lnTo>
                  <a:pt x="10737" y="2868"/>
                </a:lnTo>
                <a:lnTo>
                  <a:pt x="10728" y="2868"/>
                </a:lnTo>
                <a:lnTo>
                  <a:pt x="10702" y="2877"/>
                </a:lnTo>
                <a:lnTo>
                  <a:pt x="10702" y="2868"/>
                </a:lnTo>
                <a:lnTo>
                  <a:pt x="10693" y="2868"/>
                </a:lnTo>
                <a:lnTo>
                  <a:pt x="10693" y="2860"/>
                </a:lnTo>
                <a:lnTo>
                  <a:pt x="10684" y="2868"/>
                </a:lnTo>
                <a:lnTo>
                  <a:pt x="10684" y="2877"/>
                </a:lnTo>
                <a:lnTo>
                  <a:pt x="10693" y="2886"/>
                </a:lnTo>
                <a:lnTo>
                  <a:pt x="10693" y="2895"/>
                </a:lnTo>
                <a:lnTo>
                  <a:pt x="10710" y="2895"/>
                </a:lnTo>
                <a:lnTo>
                  <a:pt x="10781" y="2886"/>
                </a:lnTo>
                <a:lnTo>
                  <a:pt x="10790" y="2886"/>
                </a:lnTo>
                <a:lnTo>
                  <a:pt x="10799" y="2877"/>
                </a:lnTo>
                <a:lnTo>
                  <a:pt x="10807" y="2877"/>
                </a:lnTo>
                <a:lnTo>
                  <a:pt x="10799" y="2886"/>
                </a:lnTo>
                <a:lnTo>
                  <a:pt x="10807" y="2886"/>
                </a:lnTo>
                <a:lnTo>
                  <a:pt x="10816" y="2895"/>
                </a:lnTo>
                <a:lnTo>
                  <a:pt x="10825" y="2895"/>
                </a:lnTo>
                <a:lnTo>
                  <a:pt x="10834" y="2895"/>
                </a:lnTo>
                <a:lnTo>
                  <a:pt x="10834" y="2904"/>
                </a:lnTo>
                <a:lnTo>
                  <a:pt x="10843" y="2904"/>
                </a:lnTo>
                <a:lnTo>
                  <a:pt x="10852" y="2895"/>
                </a:lnTo>
                <a:lnTo>
                  <a:pt x="10860" y="2895"/>
                </a:lnTo>
                <a:lnTo>
                  <a:pt x="10860" y="2904"/>
                </a:lnTo>
                <a:lnTo>
                  <a:pt x="10852" y="2904"/>
                </a:lnTo>
                <a:lnTo>
                  <a:pt x="10852" y="2912"/>
                </a:lnTo>
                <a:lnTo>
                  <a:pt x="10860" y="2912"/>
                </a:lnTo>
                <a:lnTo>
                  <a:pt x="10869" y="2921"/>
                </a:lnTo>
                <a:lnTo>
                  <a:pt x="10887" y="2921"/>
                </a:lnTo>
                <a:lnTo>
                  <a:pt x="10904" y="2930"/>
                </a:lnTo>
                <a:lnTo>
                  <a:pt x="10922" y="2930"/>
                </a:lnTo>
                <a:lnTo>
                  <a:pt x="10940" y="2939"/>
                </a:lnTo>
                <a:lnTo>
                  <a:pt x="10984" y="2939"/>
                </a:lnTo>
                <a:lnTo>
                  <a:pt x="11010" y="2939"/>
                </a:lnTo>
                <a:lnTo>
                  <a:pt x="11019" y="2939"/>
                </a:lnTo>
                <a:lnTo>
                  <a:pt x="11019" y="2930"/>
                </a:lnTo>
                <a:lnTo>
                  <a:pt x="11028" y="2930"/>
                </a:lnTo>
                <a:lnTo>
                  <a:pt x="11037" y="2930"/>
                </a:lnTo>
                <a:lnTo>
                  <a:pt x="11046" y="2921"/>
                </a:lnTo>
                <a:lnTo>
                  <a:pt x="11037" y="2921"/>
                </a:lnTo>
                <a:lnTo>
                  <a:pt x="11037" y="2912"/>
                </a:lnTo>
                <a:lnTo>
                  <a:pt x="11046" y="2912"/>
                </a:lnTo>
                <a:lnTo>
                  <a:pt x="11046" y="2904"/>
                </a:lnTo>
                <a:lnTo>
                  <a:pt x="11063" y="2904"/>
                </a:lnTo>
                <a:lnTo>
                  <a:pt x="11099" y="2895"/>
                </a:lnTo>
                <a:close/>
                <a:moveTo>
                  <a:pt x="6590" y="6680"/>
                </a:moveTo>
                <a:lnTo>
                  <a:pt x="6581" y="6671"/>
                </a:lnTo>
                <a:lnTo>
                  <a:pt x="6573" y="6680"/>
                </a:lnTo>
                <a:lnTo>
                  <a:pt x="6581" y="6680"/>
                </a:lnTo>
                <a:lnTo>
                  <a:pt x="6590" y="6680"/>
                </a:lnTo>
                <a:lnTo>
                  <a:pt x="6599" y="6680"/>
                </a:lnTo>
                <a:lnTo>
                  <a:pt x="6590" y="6671"/>
                </a:lnTo>
                <a:close/>
                <a:moveTo>
                  <a:pt x="6096" y="2657"/>
                </a:moveTo>
                <a:lnTo>
                  <a:pt x="6105" y="2665"/>
                </a:lnTo>
                <a:lnTo>
                  <a:pt x="6114" y="2674"/>
                </a:lnTo>
                <a:lnTo>
                  <a:pt x="6123" y="2674"/>
                </a:lnTo>
                <a:lnTo>
                  <a:pt x="6123" y="2683"/>
                </a:lnTo>
                <a:lnTo>
                  <a:pt x="6132" y="2683"/>
                </a:lnTo>
                <a:lnTo>
                  <a:pt x="6140" y="2683"/>
                </a:lnTo>
                <a:lnTo>
                  <a:pt x="6140" y="2674"/>
                </a:lnTo>
                <a:lnTo>
                  <a:pt x="6132" y="2657"/>
                </a:lnTo>
                <a:lnTo>
                  <a:pt x="6132" y="2648"/>
                </a:lnTo>
                <a:lnTo>
                  <a:pt x="6123" y="2639"/>
                </a:lnTo>
                <a:lnTo>
                  <a:pt x="6114" y="2639"/>
                </a:lnTo>
                <a:lnTo>
                  <a:pt x="6114" y="2630"/>
                </a:lnTo>
                <a:lnTo>
                  <a:pt x="6105" y="2630"/>
                </a:lnTo>
                <a:lnTo>
                  <a:pt x="6096" y="2630"/>
                </a:lnTo>
                <a:lnTo>
                  <a:pt x="6096" y="2639"/>
                </a:lnTo>
                <a:lnTo>
                  <a:pt x="6096" y="2648"/>
                </a:lnTo>
                <a:close/>
                <a:moveTo>
                  <a:pt x="5708" y="2206"/>
                </a:moveTo>
                <a:lnTo>
                  <a:pt x="5708" y="2215"/>
                </a:lnTo>
                <a:lnTo>
                  <a:pt x="5717" y="2224"/>
                </a:lnTo>
                <a:lnTo>
                  <a:pt x="5726" y="2224"/>
                </a:lnTo>
                <a:lnTo>
                  <a:pt x="5726" y="2215"/>
                </a:lnTo>
                <a:lnTo>
                  <a:pt x="5726" y="2206"/>
                </a:lnTo>
                <a:lnTo>
                  <a:pt x="5726" y="2198"/>
                </a:lnTo>
                <a:lnTo>
                  <a:pt x="5726" y="2206"/>
                </a:lnTo>
                <a:lnTo>
                  <a:pt x="5717" y="2206"/>
                </a:lnTo>
                <a:close/>
                <a:moveTo>
                  <a:pt x="5699" y="2215"/>
                </a:moveTo>
                <a:lnTo>
                  <a:pt x="5699" y="2206"/>
                </a:lnTo>
                <a:lnTo>
                  <a:pt x="5690" y="2206"/>
                </a:lnTo>
                <a:lnTo>
                  <a:pt x="5690" y="2215"/>
                </a:lnTo>
                <a:lnTo>
                  <a:pt x="5682" y="2215"/>
                </a:lnTo>
                <a:lnTo>
                  <a:pt x="5682" y="2224"/>
                </a:lnTo>
                <a:lnTo>
                  <a:pt x="5690" y="2224"/>
                </a:lnTo>
                <a:lnTo>
                  <a:pt x="5699" y="2224"/>
                </a:lnTo>
                <a:lnTo>
                  <a:pt x="5699" y="2233"/>
                </a:lnTo>
                <a:lnTo>
                  <a:pt x="5708" y="2233"/>
                </a:lnTo>
                <a:lnTo>
                  <a:pt x="5708" y="2224"/>
                </a:lnTo>
                <a:close/>
                <a:moveTo>
                  <a:pt x="5046" y="2268"/>
                </a:moveTo>
                <a:lnTo>
                  <a:pt x="5055" y="2277"/>
                </a:lnTo>
                <a:lnTo>
                  <a:pt x="5064" y="2277"/>
                </a:lnTo>
                <a:lnTo>
                  <a:pt x="5073" y="2277"/>
                </a:lnTo>
                <a:lnTo>
                  <a:pt x="5073" y="2268"/>
                </a:lnTo>
                <a:lnTo>
                  <a:pt x="5082" y="2268"/>
                </a:lnTo>
                <a:lnTo>
                  <a:pt x="5091" y="2268"/>
                </a:lnTo>
                <a:lnTo>
                  <a:pt x="5091" y="2277"/>
                </a:lnTo>
                <a:lnTo>
                  <a:pt x="5099" y="2277"/>
                </a:lnTo>
                <a:lnTo>
                  <a:pt x="5099" y="2286"/>
                </a:lnTo>
                <a:lnTo>
                  <a:pt x="5117" y="2286"/>
                </a:lnTo>
                <a:lnTo>
                  <a:pt x="5126" y="2277"/>
                </a:lnTo>
                <a:lnTo>
                  <a:pt x="5135" y="2277"/>
                </a:lnTo>
                <a:lnTo>
                  <a:pt x="5135" y="2286"/>
                </a:lnTo>
                <a:lnTo>
                  <a:pt x="5135" y="2295"/>
                </a:lnTo>
                <a:lnTo>
                  <a:pt x="5161" y="2303"/>
                </a:lnTo>
                <a:lnTo>
                  <a:pt x="5179" y="2303"/>
                </a:lnTo>
                <a:lnTo>
                  <a:pt x="5196" y="2312"/>
                </a:lnTo>
                <a:lnTo>
                  <a:pt x="5205" y="2321"/>
                </a:lnTo>
                <a:lnTo>
                  <a:pt x="5223" y="2321"/>
                </a:lnTo>
                <a:lnTo>
                  <a:pt x="5258" y="2330"/>
                </a:lnTo>
                <a:lnTo>
                  <a:pt x="5267" y="2330"/>
                </a:lnTo>
                <a:lnTo>
                  <a:pt x="5285" y="2321"/>
                </a:lnTo>
                <a:lnTo>
                  <a:pt x="5302" y="2312"/>
                </a:lnTo>
                <a:lnTo>
                  <a:pt x="5311" y="2303"/>
                </a:lnTo>
                <a:lnTo>
                  <a:pt x="5311" y="2295"/>
                </a:lnTo>
                <a:lnTo>
                  <a:pt x="5320" y="2295"/>
                </a:lnTo>
                <a:lnTo>
                  <a:pt x="5329" y="2295"/>
                </a:lnTo>
                <a:lnTo>
                  <a:pt x="5338" y="2286"/>
                </a:lnTo>
                <a:lnTo>
                  <a:pt x="5346" y="2286"/>
                </a:lnTo>
                <a:lnTo>
                  <a:pt x="5355" y="2286"/>
                </a:lnTo>
                <a:lnTo>
                  <a:pt x="5355" y="2277"/>
                </a:lnTo>
                <a:lnTo>
                  <a:pt x="5346" y="2268"/>
                </a:lnTo>
                <a:lnTo>
                  <a:pt x="5346" y="2277"/>
                </a:lnTo>
                <a:lnTo>
                  <a:pt x="5329" y="2277"/>
                </a:lnTo>
                <a:lnTo>
                  <a:pt x="5320" y="2268"/>
                </a:lnTo>
                <a:lnTo>
                  <a:pt x="5311" y="2259"/>
                </a:lnTo>
                <a:lnTo>
                  <a:pt x="5302" y="2251"/>
                </a:lnTo>
                <a:lnTo>
                  <a:pt x="5293" y="2242"/>
                </a:lnTo>
                <a:lnTo>
                  <a:pt x="5285" y="2224"/>
                </a:lnTo>
                <a:lnTo>
                  <a:pt x="5276" y="2215"/>
                </a:lnTo>
                <a:lnTo>
                  <a:pt x="5249" y="2198"/>
                </a:lnTo>
                <a:lnTo>
                  <a:pt x="5240" y="2189"/>
                </a:lnTo>
                <a:lnTo>
                  <a:pt x="5232" y="2189"/>
                </a:lnTo>
                <a:lnTo>
                  <a:pt x="5223" y="2180"/>
                </a:lnTo>
                <a:lnTo>
                  <a:pt x="5214" y="2171"/>
                </a:lnTo>
                <a:lnTo>
                  <a:pt x="5205" y="2171"/>
                </a:lnTo>
                <a:lnTo>
                  <a:pt x="5196" y="2180"/>
                </a:lnTo>
                <a:lnTo>
                  <a:pt x="5196" y="2171"/>
                </a:lnTo>
                <a:lnTo>
                  <a:pt x="5196" y="2162"/>
                </a:lnTo>
                <a:lnTo>
                  <a:pt x="5179" y="2153"/>
                </a:lnTo>
                <a:lnTo>
                  <a:pt x="5179" y="2145"/>
                </a:lnTo>
                <a:lnTo>
                  <a:pt x="5170" y="2145"/>
                </a:lnTo>
                <a:lnTo>
                  <a:pt x="5161" y="2145"/>
                </a:lnTo>
                <a:lnTo>
                  <a:pt x="5152" y="2153"/>
                </a:lnTo>
                <a:lnTo>
                  <a:pt x="5143" y="2153"/>
                </a:lnTo>
                <a:lnTo>
                  <a:pt x="5135" y="2153"/>
                </a:lnTo>
                <a:lnTo>
                  <a:pt x="5135" y="2162"/>
                </a:lnTo>
                <a:lnTo>
                  <a:pt x="5135" y="2171"/>
                </a:lnTo>
                <a:lnTo>
                  <a:pt x="5135" y="2180"/>
                </a:lnTo>
                <a:lnTo>
                  <a:pt x="5143" y="2189"/>
                </a:lnTo>
                <a:lnTo>
                  <a:pt x="5152" y="2198"/>
                </a:lnTo>
                <a:lnTo>
                  <a:pt x="5143" y="2198"/>
                </a:lnTo>
                <a:lnTo>
                  <a:pt x="5135" y="2198"/>
                </a:lnTo>
                <a:lnTo>
                  <a:pt x="5126" y="2180"/>
                </a:lnTo>
                <a:lnTo>
                  <a:pt x="5117" y="2180"/>
                </a:lnTo>
                <a:lnTo>
                  <a:pt x="5117" y="2189"/>
                </a:lnTo>
                <a:lnTo>
                  <a:pt x="5117" y="2198"/>
                </a:lnTo>
                <a:lnTo>
                  <a:pt x="5117" y="2206"/>
                </a:lnTo>
                <a:lnTo>
                  <a:pt x="5117" y="2215"/>
                </a:lnTo>
                <a:lnTo>
                  <a:pt x="5099" y="2233"/>
                </a:lnTo>
                <a:lnTo>
                  <a:pt x="5091" y="2233"/>
                </a:lnTo>
                <a:lnTo>
                  <a:pt x="5073" y="2242"/>
                </a:lnTo>
                <a:lnTo>
                  <a:pt x="5046" y="2242"/>
                </a:lnTo>
                <a:lnTo>
                  <a:pt x="5038" y="2251"/>
                </a:lnTo>
                <a:lnTo>
                  <a:pt x="5046" y="2259"/>
                </a:lnTo>
                <a:close/>
                <a:moveTo>
                  <a:pt x="6873" y="2409"/>
                </a:moveTo>
                <a:lnTo>
                  <a:pt x="6881" y="2409"/>
                </a:lnTo>
                <a:lnTo>
                  <a:pt x="6890" y="2409"/>
                </a:lnTo>
                <a:lnTo>
                  <a:pt x="6908" y="2409"/>
                </a:lnTo>
                <a:lnTo>
                  <a:pt x="6943" y="2409"/>
                </a:lnTo>
                <a:lnTo>
                  <a:pt x="6961" y="2409"/>
                </a:lnTo>
                <a:lnTo>
                  <a:pt x="6961" y="2401"/>
                </a:lnTo>
                <a:lnTo>
                  <a:pt x="6961" y="2392"/>
                </a:lnTo>
                <a:lnTo>
                  <a:pt x="6961" y="2383"/>
                </a:lnTo>
                <a:lnTo>
                  <a:pt x="6952" y="2383"/>
                </a:lnTo>
                <a:lnTo>
                  <a:pt x="6926" y="2383"/>
                </a:lnTo>
                <a:lnTo>
                  <a:pt x="6908" y="2374"/>
                </a:lnTo>
                <a:lnTo>
                  <a:pt x="6890" y="2374"/>
                </a:lnTo>
                <a:lnTo>
                  <a:pt x="6864" y="2374"/>
                </a:lnTo>
                <a:lnTo>
                  <a:pt x="6864" y="2383"/>
                </a:lnTo>
                <a:lnTo>
                  <a:pt x="6864" y="2392"/>
                </a:lnTo>
                <a:lnTo>
                  <a:pt x="6864" y="2401"/>
                </a:lnTo>
                <a:close/>
                <a:moveTo>
                  <a:pt x="6855" y="2321"/>
                </a:moveTo>
                <a:lnTo>
                  <a:pt x="6855" y="2312"/>
                </a:lnTo>
                <a:lnTo>
                  <a:pt x="6846" y="2303"/>
                </a:lnTo>
                <a:lnTo>
                  <a:pt x="6837" y="2295"/>
                </a:lnTo>
                <a:lnTo>
                  <a:pt x="6829" y="2295"/>
                </a:lnTo>
                <a:lnTo>
                  <a:pt x="6820" y="2295"/>
                </a:lnTo>
                <a:lnTo>
                  <a:pt x="6820" y="2303"/>
                </a:lnTo>
                <a:lnTo>
                  <a:pt x="6820" y="2312"/>
                </a:lnTo>
                <a:lnTo>
                  <a:pt x="6811" y="2312"/>
                </a:lnTo>
                <a:lnTo>
                  <a:pt x="6811" y="2321"/>
                </a:lnTo>
                <a:lnTo>
                  <a:pt x="6820" y="2321"/>
                </a:lnTo>
                <a:lnTo>
                  <a:pt x="6837" y="2330"/>
                </a:lnTo>
                <a:lnTo>
                  <a:pt x="6846" y="2339"/>
                </a:lnTo>
                <a:lnTo>
                  <a:pt x="6855" y="2339"/>
                </a:lnTo>
                <a:lnTo>
                  <a:pt x="6855" y="2330"/>
                </a:lnTo>
                <a:lnTo>
                  <a:pt x="6864" y="2330"/>
                </a:lnTo>
                <a:close/>
                <a:moveTo>
                  <a:pt x="6714" y="2206"/>
                </a:moveTo>
                <a:lnTo>
                  <a:pt x="6696" y="2206"/>
                </a:lnTo>
                <a:lnTo>
                  <a:pt x="6687" y="2198"/>
                </a:lnTo>
                <a:lnTo>
                  <a:pt x="6679" y="2206"/>
                </a:lnTo>
                <a:lnTo>
                  <a:pt x="6670" y="2206"/>
                </a:lnTo>
                <a:lnTo>
                  <a:pt x="6670" y="2215"/>
                </a:lnTo>
                <a:lnTo>
                  <a:pt x="6670" y="2224"/>
                </a:lnTo>
                <a:lnTo>
                  <a:pt x="6670" y="2233"/>
                </a:lnTo>
                <a:lnTo>
                  <a:pt x="6679" y="2233"/>
                </a:lnTo>
                <a:lnTo>
                  <a:pt x="6679" y="2242"/>
                </a:lnTo>
                <a:lnTo>
                  <a:pt x="6687" y="2242"/>
                </a:lnTo>
                <a:lnTo>
                  <a:pt x="6696" y="2242"/>
                </a:lnTo>
                <a:lnTo>
                  <a:pt x="6705" y="2233"/>
                </a:lnTo>
                <a:lnTo>
                  <a:pt x="6714" y="2224"/>
                </a:lnTo>
                <a:lnTo>
                  <a:pt x="6723" y="2215"/>
                </a:lnTo>
                <a:lnTo>
                  <a:pt x="6723" y="2206"/>
                </a:lnTo>
                <a:close/>
                <a:moveTo>
                  <a:pt x="6784" y="2339"/>
                </a:moveTo>
                <a:lnTo>
                  <a:pt x="6776" y="2348"/>
                </a:lnTo>
                <a:lnTo>
                  <a:pt x="6767" y="2348"/>
                </a:lnTo>
                <a:lnTo>
                  <a:pt x="6758" y="2348"/>
                </a:lnTo>
                <a:lnTo>
                  <a:pt x="6740" y="2348"/>
                </a:lnTo>
                <a:lnTo>
                  <a:pt x="6731" y="2348"/>
                </a:lnTo>
                <a:lnTo>
                  <a:pt x="6723" y="2356"/>
                </a:lnTo>
                <a:lnTo>
                  <a:pt x="6714" y="2356"/>
                </a:lnTo>
                <a:lnTo>
                  <a:pt x="6705" y="2374"/>
                </a:lnTo>
                <a:lnTo>
                  <a:pt x="6687" y="2392"/>
                </a:lnTo>
                <a:lnTo>
                  <a:pt x="6679" y="2401"/>
                </a:lnTo>
                <a:lnTo>
                  <a:pt x="6679" y="2427"/>
                </a:lnTo>
                <a:lnTo>
                  <a:pt x="6679" y="2445"/>
                </a:lnTo>
                <a:lnTo>
                  <a:pt x="6687" y="2462"/>
                </a:lnTo>
                <a:lnTo>
                  <a:pt x="6696" y="2471"/>
                </a:lnTo>
                <a:lnTo>
                  <a:pt x="6696" y="2480"/>
                </a:lnTo>
                <a:lnTo>
                  <a:pt x="6705" y="2480"/>
                </a:lnTo>
                <a:lnTo>
                  <a:pt x="6723" y="2480"/>
                </a:lnTo>
                <a:lnTo>
                  <a:pt x="6749" y="2480"/>
                </a:lnTo>
                <a:lnTo>
                  <a:pt x="6767" y="2480"/>
                </a:lnTo>
                <a:lnTo>
                  <a:pt x="6784" y="2480"/>
                </a:lnTo>
                <a:lnTo>
                  <a:pt x="6811" y="2462"/>
                </a:lnTo>
                <a:lnTo>
                  <a:pt x="6820" y="2462"/>
                </a:lnTo>
                <a:lnTo>
                  <a:pt x="6829" y="2454"/>
                </a:lnTo>
                <a:lnTo>
                  <a:pt x="6837" y="2445"/>
                </a:lnTo>
                <a:lnTo>
                  <a:pt x="6837" y="2436"/>
                </a:lnTo>
                <a:lnTo>
                  <a:pt x="6837" y="2418"/>
                </a:lnTo>
                <a:lnTo>
                  <a:pt x="6837" y="2392"/>
                </a:lnTo>
                <a:lnTo>
                  <a:pt x="6837" y="2383"/>
                </a:lnTo>
                <a:lnTo>
                  <a:pt x="6837" y="2374"/>
                </a:lnTo>
                <a:lnTo>
                  <a:pt x="6837" y="2365"/>
                </a:lnTo>
                <a:lnTo>
                  <a:pt x="6837" y="2356"/>
                </a:lnTo>
                <a:lnTo>
                  <a:pt x="6793" y="2348"/>
                </a:lnTo>
                <a:close/>
                <a:moveTo>
                  <a:pt x="4993" y="2259"/>
                </a:moveTo>
                <a:lnTo>
                  <a:pt x="5002" y="2259"/>
                </a:lnTo>
                <a:lnTo>
                  <a:pt x="5011" y="2259"/>
                </a:lnTo>
                <a:lnTo>
                  <a:pt x="5002" y="2251"/>
                </a:lnTo>
                <a:lnTo>
                  <a:pt x="5002" y="2242"/>
                </a:lnTo>
                <a:lnTo>
                  <a:pt x="4993" y="2242"/>
                </a:lnTo>
                <a:lnTo>
                  <a:pt x="4993" y="2251"/>
                </a:lnTo>
                <a:lnTo>
                  <a:pt x="4985" y="2251"/>
                </a:lnTo>
                <a:close/>
                <a:moveTo>
                  <a:pt x="5320" y="2206"/>
                </a:moveTo>
                <a:lnTo>
                  <a:pt x="5320" y="2215"/>
                </a:lnTo>
                <a:lnTo>
                  <a:pt x="5329" y="2215"/>
                </a:lnTo>
                <a:lnTo>
                  <a:pt x="5338" y="2215"/>
                </a:lnTo>
                <a:lnTo>
                  <a:pt x="5346" y="2206"/>
                </a:lnTo>
                <a:lnTo>
                  <a:pt x="5346" y="2198"/>
                </a:lnTo>
                <a:lnTo>
                  <a:pt x="5346" y="2189"/>
                </a:lnTo>
                <a:lnTo>
                  <a:pt x="5338" y="2180"/>
                </a:lnTo>
                <a:lnTo>
                  <a:pt x="5329" y="2180"/>
                </a:lnTo>
                <a:lnTo>
                  <a:pt x="5320" y="2180"/>
                </a:lnTo>
                <a:lnTo>
                  <a:pt x="5311" y="2180"/>
                </a:lnTo>
                <a:lnTo>
                  <a:pt x="5302" y="2180"/>
                </a:lnTo>
                <a:lnTo>
                  <a:pt x="5302" y="2189"/>
                </a:lnTo>
                <a:lnTo>
                  <a:pt x="5302" y="2198"/>
                </a:lnTo>
                <a:lnTo>
                  <a:pt x="5302" y="2206"/>
                </a:lnTo>
                <a:lnTo>
                  <a:pt x="5311" y="2215"/>
                </a:lnTo>
                <a:lnTo>
                  <a:pt x="5311" y="2206"/>
                </a:lnTo>
                <a:lnTo>
                  <a:pt x="5311" y="2198"/>
                </a:lnTo>
                <a:lnTo>
                  <a:pt x="5320" y="2189"/>
                </a:lnTo>
                <a:lnTo>
                  <a:pt x="5311" y="2189"/>
                </a:lnTo>
                <a:lnTo>
                  <a:pt x="5320" y="2189"/>
                </a:lnTo>
                <a:lnTo>
                  <a:pt x="5329" y="2198"/>
                </a:lnTo>
                <a:lnTo>
                  <a:pt x="5329" y="2206"/>
                </a:lnTo>
                <a:close/>
                <a:moveTo>
                  <a:pt x="4870" y="2286"/>
                </a:moveTo>
                <a:lnTo>
                  <a:pt x="4861" y="2277"/>
                </a:lnTo>
                <a:lnTo>
                  <a:pt x="4852" y="2286"/>
                </a:lnTo>
                <a:lnTo>
                  <a:pt x="4852" y="2295"/>
                </a:lnTo>
                <a:lnTo>
                  <a:pt x="4843" y="2295"/>
                </a:lnTo>
                <a:lnTo>
                  <a:pt x="4835" y="2295"/>
                </a:lnTo>
                <a:lnTo>
                  <a:pt x="4843" y="2303"/>
                </a:lnTo>
                <a:lnTo>
                  <a:pt x="4861" y="2312"/>
                </a:lnTo>
                <a:lnTo>
                  <a:pt x="4870" y="2312"/>
                </a:lnTo>
                <a:lnTo>
                  <a:pt x="4879" y="2303"/>
                </a:lnTo>
                <a:lnTo>
                  <a:pt x="4879" y="2295"/>
                </a:lnTo>
                <a:lnTo>
                  <a:pt x="4879" y="2286"/>
                </a:lnTo>
                <a:close/>
                <a:moveTo>
                  <a:pt x="4314" y="2374"/>
                </a:moveTo>
                <a:lnTo>
                  <a:pt x="4305" y="2383"/>
                </a:lnTo>
                <a:lnTo>
                  <a:pt x="4323" y="2383"/>
                </a:lnTo>
                <a:close/>
                <a:moveTo>
                  <a:pt x="4341" y="2392"/>
                </a:moveTo>
                <a:lnTo>
                  <a:pt x="4332" y="2392"/>
                </a:lnTo>
                <a:lnTo>
                  <a:pt x="4341" y="2392"/>
                </a:lnTo>
                <a:lnTo>
                  <a:pt x="4349" y="2401"/>
                </a:lnTo>
                <a:lnTo>
                  <a:pt x="4349" y="2392"/>
                </a:lnTo>
                <a:close/>
                <a:moveTo>
                  <a:pt x="4914" y="2206"/>
                </a:moveTo>
                <a:lnTo>
                  <a:pt x="4923" y="2206"/>
                </a:lnTo>
                <a:lnTo>
                  <a:pt x="4923" y="2198"/>
                </a:lnTo>
                <a:lnTo>
                  <a:pt x="4932" y="2198"/>
                </a:lnTo>
                <a:lnTo>
                  <a:pt x="4923" y="2189"/>
                </a:lnTo>
                <a:lnTo>
                  <a:pt x="4914" y="2180"/>
                </a:lnTo>
                <a:lnTo>
                  <a:pt x="4905" y="2189"/>
                </a:lnTo>
                <a:lnTo>
                  <a:pt x="4914" y="2198"/>
                </a:lnTo>
                <a:close/>
                <a:moveTo>
                  <a:pt x="6643" y="2877"/>
                </a:moveTo>
                <a:lnTo>
                  <a:pt x="6652" y="2877"/>
                </a:lnTo>
                <a:lnTo>
                  <a:pt x="6652" y="2868"/>
                </a:lnTo>
                <a:lnTo>
                  <a:pt x="6643" y="2868"/>
                </a:lnTo>
                <a:lnTo>
                  <a:pt x="6626" y="2868"/>
                </a:lnTo>
                <a:lnTo>
                  <a:pt x="6626" y="2877"/>
                </a:lnTo>
                <a:close/>
                <a:moveTo>
                  <a:pt x="4967" y="2286"/>
                </a:moveTo>
                <a:lnTo>
                  <a:pt x="4976" y="2286"/>
                </a:lnTo>
                <a:lnTo>
                  <a:pt x="4976" y="2295"/>
                </a:lnTo>
                <a:lnTo>
                  <a:pt x="4985" y="2286"/>
                </a:lnTo>
                <a:lnTo>
                  <a:pt x="4993" y="2286"/>
                </a:lnTo>
                <a:lnTo>
                  <a:pt x="4993" y="2268"/>
                </a:lnTo>
                <a:lnTo>
                  <a:pt x="4985" y="2259"/>
                </a:lnTo>
                <a:lnTo>
                  <a:pt x="4976" y="2251"/>
                </a:lnTo>
                <a:lnTo>
                  <a:pt x="4967" y="2251"/>
                </a:lnTo>
                <a:lnTo>
                  <a:pt x="4967" y="2259"/>
                </a:lnTo>
                <a:lnTo>
                  <a:pt x="4958" y="2259"/>
                </a:lnTo>
                <a:lnTo>
                  <a:pt x="4967" y="2259"/>
                </a:lnTo>
                <a:lnTo>
                  <a:pt x="4967" y="2268"/>
                </a:lnTo>
                <a:lnTo>
                  <a:pt x="4958" y="2277"/>
                </a:lnTo>
                <a:lnTo>
                  <a:pt x="4958" y="2286"/>
                </a:lnTo>
                <a:close/>
                <a:moveTo>
                  <a:pt x="3335" y="4483"/>
                </a:moveTo>
                <a:lnTo>
                  <a:pt x="3335" y="4475"/>
                </a:lnTo>
                <a:lnTo>
                  <a:pt x="3326" y="4475"/>
                </a:lnTo>
                <a:lnTo>
                  <a:pt x="3317" y="4475"/>
                </a:lnTo>
                <a:lnTo>
                  <a:pt x="3317" y="4483"/>
                </a:lnTo>
                <a:lnTo>
                  <a:pt x="3326" y="4483"/>
                </a:lnTo>
                <a:close/>
                <a:moveTo>
                  <a:pt x="4667" y="2312"/>
                </a:moveTo>
                <a:lnTo>
                  <a:pt x="4658" y="2312"/>
                </a:lnTo>
                <a:lnTo>
                  <a:pt x="4649" y="2312"/>
                </a:lnTo>
                <a:lnTo>
                  <a:pt x="4641" y="2312"/>
                </a:lnTo>
                <a:lnTo>
                  <a:pt x="4632" y="2312"/>
                </a:lnTo>
                <a:lnTo>
                  <a:pt x="4641" y="2321"/>
                </a:lnTo>
                <a:lnTo>
                  <a:pt x="4649" y="2330"/>
                </a:lnTo>
                <a:lnTo>
                  <a:pt x="4658" y="2330"/>
                </a:lnTo>
                <a:lnTo>
                  <a:pt x="4667" y="2339"/>
                </a:lnTo>
                <a:lnTo>
                  <a:pt x="4676" y="2330"/>
                </a:lnTo>
                <a:lnTo>
                  <a:pt x="4685" y="2330"/>
                </a:lnTo>
                <a:lnTo>
                  <a:pt x="4676" y="2330"/>
                </a:lnTo>
                <a:lnTo>
                  <a:pt x="4676" y="2321"/>
                </a:lnTo>
                <a:close/>
                <a:moveTo>
                  <a:pt x="6476" y="3142"/>
                </a:moveTo>
                <a:lnTo>
                  <a:pt x="6484" y="3142"/>
                </a:lnTo>
                <a:lnTo>
                  <a:pt x="6493" y="3151"/>
                </a:lnTo>
                <a:lnTo>
                  <a:pt x="6502" y="3151"/>
                </a:lnTo>
                <a:lnTo>
                  <a:pt x="6502" y="3142"/>
                </a:lnTo>
                <a:lnTo>
                  <a:pt x="6502" y="3133"/>
                </a:lnTo>
                <a:lnTo>
                  <a:pt x="6511" y="3124"/>
                </a:lnTo>
                <a:lnTo>
                  <a:pt x="6520" y="3115"/>
                </a:lnTo>
                <a:lnTo>
                  <a:pt x="6520" y="3107"/>
                </a:lnTo>
                <a:lnTo>
                  <a:pt x="6529" y="3098"/>
                </a:lnTo>
                <a:lnTo>
                  <a:pt x="6529" y="3089"/>
                </a:lnTo>
                <a:lnTo>
                  <a:pt x="6529" y="3080"/>
                </a:lnTo>
                <a:lnTo>
                  <a:pt x="6529" y="3071"/>
                </a:lnTo>
                <a:lnTo>
                  <a:pt x="6520" y="3063"/>
                </a:lnTo>
                <a:lnTo>
                  <a:pt x="6511" y="3054"/>
                </a:lnTo>
                <a:lnTo>
                  <a:pt x="6502" y="3063"/>
                </a:lnTo>
                <a:lnTo>
                  <a:pt x="6484" y="3063"/>
                </a:lnTo>
                <a:lnTo>
                  <a:pt x="6476" y="3063"/>
                </a:lnTo>
                <a:lnTo>
                  <a:pt x="6467" y="3080"/>
                </a:lnTo>
                <a:lnTo>
                  <a:pt x="6458" y="3089"/>
                </a:lnTo>
                <a:lnTo>
                  <a:pt x="6458" y="3098"/>
                </a:lnTo>
                <a:lnTo>
                  <a:pt x="6458" y="3107"/>
                </a:lnTo>
                <a:lnTo>
                  <a:pt x="6458" y="3124"/>
                </a:lnTo>
                <a:lnTo>
                  <a:pt x="6458" y="3133"/>
                </a:lnTo>
                <a:lnTo>
                  <a:pt x="6467" y="3133"/>
                </a:lnTo>
                <a:close/>
                <a:moveTo>
                  <a:pt x="6573" y="2189"/>
                </a:moveTo>
                <a:lnTo>
                  <a:pt x="6581" y="2198"/>
                </a:lnTo>
                <a:lnTo>
                  <a:pt x="6590" y="2189"/>
                </a:lnTo>
                <a:lnTo>
                  <a:pt x="6599" y="2189"/>
                </a:lnTo>
                <a:lnTo>
                  <a:pt x="6617" y="2180"/>
                </a:lnTo>
                <a:lnTo>
                  <a:pt x="6626" y="2171"/>
                </a:lnTo>
                <a:lnTo>
                  <a:pt x="6626" y="2162"/>
                </a:lnTo>
                <a:lnTo>
                  <a:pt x="6617" y="2162"/>
                </a:lnTo>
                <a:lnTo>
                  <a:pt x="6608" y="2162"/>
                </a:lnTo>
                <a:lnTo>
                  <a:pt x="6608" y="2171"/>
                </a:lnTo>
                <a:lnTo>
                  <a:pt x="6599" y="2171"/>
                </a:lnTo>
                <a:lnTo>
                  <a:pt x="6590" y="2171"/>
                </a:lnTo>
                <a:lnTo>
                  <a:pt x="6581" y="2171"/>
                </a:lnTo>
                <a:lnTo>
                  <a:pt x="6564" y="2189"/>
                </a:lnTo>
                <a:lnTo>
                  <a:pt x="6564" y="2198"/>
                </a:lnTo>
                <a:close/>
                <a:moveTo>
                  <a:pt x="6555" y="2339"/>
                </a:moveTo>
                <a:lnTo>
                  <a:pt x="6537" y="2339"/>
                </a:lnTo>
                <a:lnTo>
                  <a:pt x="6537" y="2348"/>
                </a:lnTo>
                <a:lnTo>
                  <a:pt x="6537" y="2356"/>
                </a:lnTo>
                <a:lnTo>
                  <a:pt x="6546" y="2365"/>
                </a:lnTo>
                <a:lnTo>
                  <a:pt x="6555" y="2365"/>
                </a:lnTo>
                <a:lnTo>
                  <a:pt x="6564" y="2348"/>
                </a:lnTo>
                <a:close/>
                <a:moveTo>
                  <a:pt x="6458" y="3371"/>
                </a:moveTo>
                <a:lnTo>
                  <a:pt x="6458" y="3363"/>
                </a:lnTo>
                <a:lnTo>
                  <a:pt x="6467" y="3363"/>
                </a:lnTo>
                <a:lnTo>
                  <a:pt x="6458" y="3354"/>
                </a:lnTo>
                <a:lnTo>
                  <a:pt x="6458" y="3363"/>
                </a:lnTo>
                <a:lnTo>
                  <a:pt x="6449" y="3371"/>
                </a:lnTo>
                <a:close/>
                <a:moveTo>
                  <a:pt x="6520" y="2153"/>
                </a:moveTo>
                <a:lnTo>
                  <a:pt x="6511" y="2153"/>
                </a:lnTo>
                <a:lnTo>
                  <a:pt x="6502" y="2153"/>
                </a:lnTo>
                <a:lnTo>
                  <a:pt x="6484" y="2162"/>
                </a:lnTo>
                <a:lnTo>
                  <a:pt x="6476" y="2162"/>
                </a:lnTo>
                <a:lnTo>
                  <a:pt x="6467" y="2162"/>
                </a:lnTo>
                <a:lnTo>
                  <a:pt x="6467" y="2153"/>
                </a:lnTo>
                <a:lnTo>
                  <a:pt x="6458" y="2153"/>
                </a:lnTo>
                <a:lnTo>
                  <a:pt x="6449" y="2153"/>
                </a:lnTo>
                <a:lnTo>
                  <a:pt x="6440" y="2162"/>
                </a:lnTo>
                <a:lnTo>
                  <a:pt x="6432" y="2162"/>
                </a:lnTo>
                <a:lnTo>
                  <a:pt x="6423" y="2162"/>
                </a:lnTo>
                <a:lnTo>
                  <a:pt x="6423" y="2171"/>
                </a:lnTo>
                <a:lnTo>
                  <a:pt x="6440" y="2171"/>
                </a:lnTo>
                <a:lnTo>
                  <a:pt x="6449" y="2171"/>
                </a:lnTo>
                <a:lnTo>
                  <a:pt x="6449" y="2180"/>
                </a:lnTo>
                <a:lnTo>
                  <a:pt x="6458" y="2180"/>
                </a:lnTo>
                <a:lnTo>
                  <a:pt x="6458" y="2189"/>
                </a:lnTo>
                <a:lnTo>
                  <a:pt x="6467" y="2189"/>
                </a:lnTo>
                <a:lnTo>
                  <a:pt x="6476" y="2189"/>
                </a:lnTo>
                <a:lnTo>
                  <a:pt x="6484" y="2189"/>
                </a:lnTo>
                <a:lnTo>
                  <a:pt x="6476" y="2189"/>
                </a:lnTo>
                <a:lnTo>
                  <a:pt x="6476" y="2171"/>
                </a:lnTo>
                <a:lnTo>
                  <a:pt x="6484" y="2180"/>
                </a:lnTo>
                <a:lnTo>
                  <a:pt x="6511" y="2180"/>
                </a:lnTo>
                <a:lnTo>
                  <a:pt x="6520" y="2171"/>
                </a:lnTo>
                <a:lnTo>
                  <a:pt x="6520" y="2162"/>
                </a:lnTo>
                <a:close/>
                <a:moveTo>
                  <a:pt x="6555" y="2242"/>
                </a:moveTo>
                <a:lnTo>
                  <a:pt x="6537" y="2251"/>
                </a:lnTo>
                <a:lnTo>
                  <a:pt x="6529" y="2251"/>
                </a:lnTo>
                <a:lnTo>
                  <a:pt x="6529" y="2259"/>
                </a:lnTo>
                <a:lnTo>
                  <a:pt x="6520" y="2268"/>
                </a:lnTo>
                <a:lnTo>
                  <a:pt x="6520" y="2277"/>
                </a:lnTo>
                <a:lnTo>
                  <a:pt x="6529" y="2277"/>
                </a:lnTo>
                <a:lnTo>
                  <a:pt x="6537" y="2277"/>
                </a:lnTo>
                <a:lnTo>
                  <a:pt x="6546" y="2277"/>
                </a:lnTo>
                <a:lnTo>
                  <a:pt x="6564" y="2268"/>
                </a:lnTo>
                <a:lnTo>
                  <a:pt x="6573" y="2259"/>
                </a:lnTo>
                <a:lnTo>
                  <a:pt x="6581" y="2251"/>
                </a:lnTo>
                <a:lnTo>
                  <a:pt x="6581" y="2242"/>
                </a:lnTo>
                <a:lnTo>
                  <a:pt x="6590" y="2233"/>
                </a:lnTo>
                <a:lnTo>
                  <a:pt x="6599" y="2224"/>
                </a:lnTo>
                <a:lnTo>
                  <a:pt x="6608" y="2215"/>
                </a:lnTo>
                <a:lnTo>
                  <a:pt x="6599" y="2206"/>
                </a:lnTo>
                <a:lnTo>
                  <a:pt x="6590" y="2206"/>
                </a:lnTo>
                <a:lnTo>
                  <a:pt x="6581" y="2206"/>
                </a:lnTo>
                <a:lnTo>
                  <a:pt x="6573" y="2215"/>
                </a:lnTo>
                <a:lnTo>
                  <a:pt x="6573" y="2224"/>
                </a:lnTo>
                <a:lnTo>
                  <a:pt x="6564" y="2224"/>
                </a:lnTo>
                <a:close/>
                <a:moveTo>
                  <a:pt x="6202" y="2648"/>
                </a:moveTo>
                <a:lnTo>
                  <a:pt x="6202" y="2639"/>
                </a:lnTo>
                <a:lnTo>
                  <a:pt x="6184" y="2630"/>
                </a:lnTo>
                <a:lnTo>
                  <a:pt x="6176" y="2621"/>
                </a:lnTo>
                <a:lnTo>
                  <a:pt x="6149" y="2621"/>
                </a:lnTo>
                <a:lnTo>
                  <a:pt x="6149" y="2630"/>
                </a:lnTo>
                <a:lnTo>
                  <a:pt x="6158" y="2630"/>
                </a:lnTo>
                <a:lnTo>
                  <a:pt x="6167" y="2639"/>
                </a:lnTo>
                <a:lnTo>
                  <a:pt x="6176" y="2648"/>
                </a:lnTo>
                <a:lnTo>
                  <a:pt x="6176" y="2665"/>
                </a:lnTo>
                <a:lnTo>
                  <a:pt x="6184" y="2665"/>
                </a:lnTo>
                <a:lnTo>
                  <a:pt x="6193" y="2657"/>
                </a:lnTo>
                <a:lnTo>
                  <a:pt x="6202" y="2665"/>
                </a:lnTo>
                <a:lnTo>
                  <a:pt x="6193" y="2674"/>
                </a:lnTo>
                <a:lnTo>
                  <a:pt x="6202" y="2674"/>
                </a:lnTo>
                <a:lnTo>
                  <a:pt x="6211" y="2674"/>
                </a:lnTo>
                <a:lnTo>
                  <a:pt x="6220" y="2674"/>
                </a:lnTo>
                <a:lnTo>
                  <a:pt x="6229" y="2683"/>
                </a:lnTo>
                <a:lnTo>
                  <a:pt x="6237" y="2674"/>
                </a:lnTo>
                <a:lnTo>
                  <a:pt x="6237" y="2665"/>
                </a:lnTo>
                <a:lnTo>
                  <a:pt x="6220" y="2665"/>
                </a:lnTo>
                <a:lnTo>
                  <a:pt x="6211" y="2665"/>
                </a:lnTo>
                <a:lnTo>
                  <a:pt x="6202" y="2657"/>
                </a:lnTo>
                <a:close/>
                <a:moveTo>
                  <a:pt x="6237" y="2604"/>
                </a:moveTo>
                <a:lnTo>
                  <a:pt x="6246" y="2604"/>
                </a:lnTo>
                <a:lnTo>
                  <a:pt x="6255" y="2612"/>
                </a:lnTo>
                <a:lnTo>
                  <a:pt x="6264" y="2604"/>
                </a:lnTo>
                <a:lnTo>
                  <a:pt x="6255" y="2604"/>
                </a:lnTo>
                <a:lnTo>
                  <a:pt x="6246" y="2604"/>
                </a:lnTo>
                <a:lnTo>
                  <a:pt x="6237" y="2595"/>
                </a:lnTo>
                <a:close/>
                <a:moveTo>
                  <a:pt x="6476" y="4033"/>
                </a:moveTo>
                <a:lnTo>
                  <a:pt x="6484" y="4033"/>
                </a:lnTo>
                <a:lnTo>
                  <a:pt x="6476" y="4024"/>
                </a:lnTo>
                <a:close/>
                <a:moveTo>
                  <a:pt x="6476" y="3733"/>
                </a:moveTo>
                <a:lnTo>
                  <a:pt x="6502" y="3724"/>
                </a:lnTo>
                <a:lnTo>
                  <a:pt x="6502" y="3716"/>
                </a:lnTo>
                <a:lnTo>
                  <a:pt x="6511" y="3707"/>
                </a:lnTo>
                <a:lnTo>
                  <a:pt x="6502" y="3707"/>
                </a:lnTo>
                <a:lnTo>
                  <a:pt x="6502" y="3716"/>
                </a:lnTo>
                <a:lnTo>
                  <a:pt x="6493" y="3716"/>
                </a:lnTo>
                <a:lnTo>
                  <a:pt x="6484" y="3716"/>
                </a:lnTo>
                <a:lnTo>
                  <a:pt x="6476" y="3724"/>
                </a:lnTo>
                <a:lnTo>
                  <a:pt x="6467" y="3733"/>
                </a:lnTo>
                <a:close/>
                <a:moveTo>
                  <a:pt x="6564" y="3742"/>
                </a:moveTo>
                <a:lnTo>
                  <a:pt x="6564" y="3733"/>
                </a:lnTo>
                <a:lnTo>
                  <a:pt x="6573" y="3733"/>
                </a:lnTo>
                <a:lnTo>
                  <a:pt x="6573" y="3724"/>
                </a:lnTo>
                <a:lnTo>
                  <a:pt x="6573" y="3707"/>
                </a:lnTo>
                <a:lnTo>
                  <a:pt x="6564" y="3707"/>
                </a:lnTo>
                <a:lnTo>
                  <a:pt x="6564" y="3716"/>
                </a:lnTo>
                <a:lnTo>
                  <a:pt x="6564" y="3724"/>
                </a:lnTo>
                <a:lnTo>
                  <a:pt x="6564" y="3733"/>
                </a:lnTo>
                <a:lnTo>
                  <a:pt x="6555" y="3733"/>
                </a:lnTo>
                <a:lnTo>
                  <a:pt x="6555" y="3742"/>
                </a:lnTo>
                <a:close/>
                <a:moveTo>
                  <a:pt x="6626" y="2974"/>
                </a:moveTo>
                <a:lnTo>
                  <a:pt x="6643" y="2974"/>
                </a:lnTo>
                <a:lnTo>
                  <a:pt x="6652" y="2974"/>
                </a:lnTo>
                <a:lnTo>
                  <a:pt x="6652" y="2965"/>
                </a:lnTo>
                <a:lnTo>
                  <a:pt x="6661" y="2965"/>
                </a:lnTo>
                <a:lnTo>
                  <a:pt x="6661" y="2957"/>
                </a:lnTo>
                <a:lnTo>
                  <a:pt x="6652" y="2948"/>
                </a:lnTo>
                <a:lnTo>
                  <a:pt x="6643" y="2939"/>
                </a:lnTo>
                <a:lnTo>
                  <a:pt x="6634" y="2939"/>
                </a:lnTo>
                <a:lnTo>
                  <a:pt x="6626" y="2930"/>
                </a:lnTo>
                <a:lnTo>
                  <a:pt x="6608" y="2930"/>
                </a:lnTo>
                <a:lnTo>
                  <a:pt x="6590" y="2939"/>
                </a:lnTo>
                <a:lnTo>
                  <a:pt x="6581" y="2939"/>
                </a:lnTo>
                <a:lnTo>
                  <a:pt x="6590" y="2948"/>
                </a:lnTo>
                <a:lnTo>
                  <a:pt x="6608" y="2965"/>
                </a:lnTo>
                <a:close/>
                <a:moveTo>
                  <a:pt x="6599" y="3248"/>
                </a:moveTo>
                <a:lnTo>
                  <a:pt x="6599" y="3239"/>
                </a:lnTo>
                <a:lnTo>
                  <a:pt x="6608" y="3239"/>
                </a:lnTo>
                <a:lnTo>
                  <a:pt x="6590" y="3239"/>
                </a:lnTo>
                <a:lnTo>
                  <a:pt x="6581" y="3239"/>
                </a:lnTo>
                <a:lnTo>
                  <a:pt x="6573" y="3248"/>
                </a:lnTo>
                <a:lnTo>
                  <a:pt x="6581" y="3248"/>
                </a:lnTo>
                <a:close/>
                <a:moveTo>
                  <a:pt x="6511" y="3689"/>
                </a:moveTo>
                <a:lnTo>
                  <a:pt x="6511" y="3680"/>
                </a:lnTo>
                <a:lnTo>
                  <a:pt x="6511" y="3671"/>
                </a:lnTo>
                <a:lnTo>
                  <a:pt x="6511" y="3680"/>
                </a:lnTo>
                <a:close/>
                <a:moveTo>
                  <a:pt x="6484" y="3345"/>
                </a:moveTo>
                <a:lnTo>
                  <a:pt x="6476" y="3345"/>
                </a:lnTo>
                <a:lnTo>
                  <a:pt x="6467" y="3345"/>
                </a:lnTo>
                <a:lnTo>
                  <a:pt x="6467" y="3354"/>
                </a:lnTo>
                <a:lnTo>
                  <a:pt x="6476" y="3354"/>
                </a:lnTo>
                <a:close/>
                <a:moveTo>
                  <a:pt x="6493" y="3601"/>
                </a:moveTo>
                <a:lnTo>
                  <a:pt x="6493" y="3592"/>
                </a:lnTo>
                <a:lnTo>
                  <a:pt x="6493" y="3601"/>
                </a:lnTo>
                <a:lnTo>
                  <a:pt x="6502" y="3592"/>
                </a:lnTo>
                <a:lnTo>
                  <a:pt x="6493" y="3583"/>
                </a:lnTo>
                <a:lnTo>
                  <a:pt x="6493" y="3592"/>
                </a:lnTo>
                <a:close/>
                <a:moveTo>
                  <a:pt x="6484" y="3663"/>
                </a:moveTo>
                <a:lnTo>
                  <a:pt x="6484" y="3671"/>
                </a:lnTo>
                <a:lnTo>
                  <a:pt x="6493" y="3671"/>
                </a:lnTo>
                <a:lnTo>
                  <a:pt x="6493" y="3663"/>
                </a:lnTo>
                <a:close/>
                <a:moveTo>
                  <a:pt x="5973" y="2401"/>
                </a:moveTo>
                <a:lnTo>
                  <a:pt x="5973" y="2409"/>
                </a:lnTo>
                <a:lnTo>
                  <a:pt x="5982" y="2418"/>
                </a:lnTo>
                <a:lnTo>
                  <a:pt x="5990" y="2418"/>
                </a:lnTo>
                <a:lnTo>
                  <a:pt x="5999" y="2418"/>
                </a:lnTo>
                <a:lnTo>
                  <a:pt x="5999" y="2409"/>
                </a:lnTo>
                <a:lnTo>
                  <a:pt x="6008" y="2401"/>
                </a:lnTo>
                <a:lnTo>
                  <a:pt x="6008" y="2392"/>
                </a:lnTo>
                <a:lnTo>
                  <a:pt x="6008" y="2383"/>
                </a:lnTo>
                <a:lnTo>
                  <a:pt x="6008" y="2374"/>
                </a:lnTo>
                <a:lnTo>
                  <a:pt x="6008" y="2365"/>
                </a:lnTo>
                <a:lnTo>
                  <a:pt x="5999" y="2356"/>
                </a:lnTo>
                <a:lnTo>
                  <a:pt x="5990" y="2348"/>
                </a:lnTo>
                <a:lnTo>
                  <a:pt x="5982" y="2348"/>
                </a:lnTo>
                <a:lnTo>
                  <a:pt x="5973" y="2356"/>
                </a:lnTo>
                <a:lnTo>
                  <a:pt x="5973" y="2365"/>
                </a:lnTo>
                <a:lnTo>
                  <a:pt x="5964" y="2374"/>
                </a:lnTo>
                <a:lnTo>
                  <a:pt x="5973" y="2383"/>
                </a:lnTo>
                <a:lnTo>
                  <a:pt x="5973" y="2392"/>
                </a:lnTo>
                <a:close/>
                <a:moveTo>
                  <a:pt x="891" y="6812"/>
                </a:moveTo>
                <a:lnTo>
                  <a:pt x="882" y="6804"/>
                </a:lnTo>
                <a:lnTo>
                  <a:pt x="873" y="6795"/>
                </a:lnTo>
                <a:lnTo>
                  <a:pt x="865" y="6795"/>
                </a:lnTo>
                <a:lnTo>
                  <a:pt x="856" y="6804"/>
                </a:lnTo>
                <a:lnTo>
                  <a:pt x="847" y="6795"/>
                </a:lnTo>
                <a:lnTo>
                  <a:pt x="838" y="6795"/>
                </a:lnTo>
                <a:lnTo>
                  <a:pt x="838" y="6804"/>
                </a:lnTo>
                <a:lnTo>
                  <a:pt x="847" y="6804"/>
                </a:lnTo>
                <a:lnTo>
                  <a:pt x="847" y="6812"/>
                </a:lnTo>
                <a:lnTo>
                  <a:pt x="856" y="6812"/>
                </a:lnTo>
                <a:lnTo>
                  <a:pt x="856" y="6821"/>
                </a:lnTo>
                <a:lnTo>
                  <a:pt x="865" y="6821"/>
                </a:lnTo>
                <a:lnTo>
                  <a:pt x="873" y="6821"/>
                </a:lnTo>
                <a:lnTo>
                  <a:pt x="882" y="6821"/>
                </a:lnTo>
                <a:close/>
                <a:moveTo>
                  <a:pt x="2135" y="2189"/>
                </a:moveTo>
                <a:lnTo>
                  <a:pt x="2135" y="2180"/>
                </a:lnTo>
                <a:lnTo>
                  <a:pt x="2153" y="2180"/>
                </a:lnTo>
                <a:lnTo>
                  <a:pt x="2144" y="2180"/>
                </a:lnTo>
                <a:lnTo>
                  <a:pt x="2135" y="2171"/>
                </a:lnTo>
                <a:lnTo>
                  <a:pt x="2126" y="2171"/>
                </a:lnTo>
                <a:lnTo>
                  <a:pt x="2117" y="2180"/>
                </a:lnTo>
                <a:close/>
                <a:moveTo>
                  <a:pt x="820" y="6777"/>
                </a:moveTo>
                <a:lnTo>
                  <a:pt x="803" y="6777"/>
                </a:lnTo>
                <a:lnTo>
                  <a:pt x="794" y="6777"/>
                </a:lnTo>
                <a:lnTo>
                  <a:pt x="794" y="6786"/>
                </a:lnTo>
                <a:lnTo>
                  <a:pt x="812" y="6786"/>
                </a:lnTo>
                <a:lnTo>
                  <a:pt x="829" y="6786"/>
                </a:lnTo>
                <a:lnTo>
                  <a:pt x="838" y="6786"/>
                </a:lnTo>
                <a:close/>
                <a:moveTo>
                  <a:pt x="962" y="8648"/>
                </a:moveTo>
                <a:lnTo>
                  <a:pt x="970" y="8648"/>
                </a:lnTo>
                <a:close/>
                <a:moveTo>
                  <a:pt x="794" y="8207"/>
                </a:moveTo>
                <a:lnTo>
                  <a:pt x="785" y="8207"/>
                </a:lnTo>
                <a:lnTo>
                  <a:pt x="776" y="8207"/>
                </a:lnTo>
                <a:lnTo>
                  <a:pt x="794" y="8207"/>
                </a:lnTo>
                <a:lnTo>
                  <a:pt x="785" y="8207"/>
                </a:lnTo>
                <a:lnTo>
                  <a:pt x="785" y="8216"/>
                </a:lnTo>
                <a:lnTo>
                  <a:pt x="776" y="8216"/>
                </a:lnTo>
                <a:lnTo>
                  <a:pt x="776" y="8207"/>
                </a:lnTo>
                <a:lnTo>
                  <a:pt x="776" y="8216"/>
                </a:lnTo>
                <a:lnTo>
                  <a:pt x="785" y="8225"/>
                </a:lnTo>
                <a:lnTo>
                  <a:pt x="803" y="8225"/>
                </a:lnTo>
                <a:lnTo>
                  <a:pt x="794" y="8216"/>
                </a:lnTo>
                <a:close/>
                <a:moveTo>
                  <a:pt x="768" y="6768"/>
                </a:moveTo>
                <a:lnTo>
                  <a:pt x="768" y="6759"/>
                </a:lnTo>
                <a:lnTo>
                  <a:pt x="759" y="6759"/>
                </a:lnTo>
                <a:lnTo>
                  <a:pt x="750" y="6751"/>
                </a:lnTo>
                <a:lnTo>
                  <a:pt x="750" y="6742"/>
                </a:lnTo>
                <a:lnTo>
                  <a:pt x="741" y="6742"/>
                </a:lnTo>
                <a:lnTo>
                  <a:pt x="732" y="6751"/>
                </a:lnTo>
                <a:lnTo>
                  <a:pt x="723" y="6751"/>
                </a:lnTo>
                <a:lnTo>
                  <a:pt x="723" y="6759"/>
                </a:lnTo>
                <a:lnTo>
                  <a:pt x="732" y="6768"/>
                </a:lnTo>
                <a:lnTo>
                  <a:pt x="741" y="6768"/>
                </a:lnTo>
                <a:lnTo>
                  <a:pt x="750" y="6768"/>
                </a:lnTo>
                <a:lnTo>
                  <a:pt x="759" y="6768"/>
                </a:lnTo>
                <a:lnTo>
                  <a:pt x="759" y="6777"/>
                </a:lnTo>
                <a:lnTo>
                  <a:pt x="768" y="6777"/>
                </a:lnTo>
                <a:close/>
                <a:moveTo>
                  <a:pt x="829" y="6804"/>
                </a:moveTo>
                <a:lnTo>
                  <a:pt x="820" y="6804"/>
                </a:lnTo>
                <a:lnTo>
                  <a:pt x="812" y="6804"/>
                </a:lnTo>
                <a:lnTo>
                  <a:pt x="820" y="6804"/>
                </a:lnTo>
                <a:lnTo>
                  <a:pt x="820" y="6812"/>
                </a:lnTo>
                <a:lnTo>
                  <a:pt x="829" y="6812"/>
                </a:lnTo>
                <a:close/>
                <a:moveTo>
                  <a:pt x="970" y="6901"/>
                </a:moveTo>
                <a:lnTo>
                  <a:pt x="962" y="6892"/>
                </a:lnTo>
                <a:lnTo>
                  <a:pt x="962" y="6883"/>
                </a:lnTo>
                <a:lnTo>
                  <a:pt x="953" y="6874"/>
                </a:lnTo>
                <a:lnTo>
                  <a:pt x="918" y="6857"/>
                </a:lnTo>
                <a:lnTo>
                  <a:pt x="900" y="6848"/>
                </a:lnTo>
                <a:lnTo>
                  <a:pt x="900" y="6857"/>
                </a:lnTo>
                <a:lnTo>
                  <a:pt x="900" y="6865"/>
                </a:lnTo>
                <a:lnTo>
                  <a:pt x="900" y="6874"/>
                </a:lnTo>
                <a:lnTo>
                  <a:pt x="891" y="6883"/>
                </a:lnTo>
                <a:lnTo>
                  <a:pt x="891" y="6892"/>
                </a:lnTo>
                <a:lnTo>
                  <a:pt x="891" y="6901"/>
                </a:lnTo>
                <a:lnTo>
                  <a:pt x="900" y="6918"/>
                </a:lnTo>
                <a:lnTo>
                  <a:pt x="900" y="6936"/>
                </a:lnTo>
                <a:lnTo>
                  <a:pt x="900" y="6945"/>
                </a:lnTo>
                <a:lnTo>
                  <a:pt x="918" y="6945"/>
                </a:lnTo>
                <a:lnTo>
                  <a:pt x="926" y="6936"/>
                </a:lnTo>
                <a:lnTo>
                  <a:pt x="944" y="6927"/>
                </a:lnTo>
                <a:lnTo>
                  <a:pt x="962" y="6918"/>
                </a:lnTo>
                <a:lnTo>
                  <a:pt x="970" y="6909"/>
                </a:lnTo>
                <a:lnTo>
                  <a:pt x="979" y="6909"/>
                </a:lnTo>
                <a:lnTo>
                  <a:pt x="979" y="6901"/>
                </a:lnTo>
                <a:close/>
                <a:moveTo>
                  <a:pt x="1023" y="3689"/>
                </a:moveTo>
                <a:lnTo>
                  <a:pt x="1015" y="3698"/>
                </a:lnTo>
                <a:lnTo>
                  <a:pt x="1023" y="3698"/>
                </a:lnTo>
                <a:lnTo>
                  <a:pt x="1032" y="3698"/>
                </a:lnTo>
                <a:lnTo>
                  <a:pt x="1032" y="3689"/>
                </a:lnTo>
                <a:close/>
                <a:moveTo>
                  <a:pt x="1156" y="3583"/>
                </a:moveTo>
                <a:lnTo>
                  <a:pt x="1147" y="3574"/>
                </a:lnTo>
                <a:lnTo>
                  <a:pt x="1156" y="3566"/>
                </a:lnTo>
                <a:lnTo>
                  <a:pt x="1147" y="3557"/>
                </a:lnTo>
                <a:lnTo>
                  <a:pt x="1138" y="3557"/>
                </a:lnTo>
                <a:lnTo>
                  <a:pt x="1129" y="3566"/>
                </a:lnTo>
                <a:lnTo>
                  <a:pt x="1120" y="3566"/>
                </a:lnTo>
                <a:lnTo>
                  <a:pt x="1120" y="3557"/>
                </a:lnTo>
                <a:lnTo>
                  <a:pt x="1112" y="3548"/>
                </a:lnTo>
                <a:lnTo>
                  <a:pt x="1103" y="3548"/>
                </a:lnTo>
                <a:lnTo>
                  <a:pt x="1094" y="3548"/>
                </a:lnTo>
                <a:lnTo>
                  <a:pt x="1103" y="3557"/>
                </a:lnTo>
                <a:lnTo>
                  <a:pt x="1094" y="3557"/>
                </a:lnTo>
                <a:lnTo>
                  <a:pt x="1094" y="3566"/>
                </a:lnTo>
                <a:lnTo>
                  <a:pt x="1085" y="3566"/>
                </a:lnTo>
                <a:lnTo>
                  <a:pt x="1076" y="3566"/>
                </a:lnTo>
                <a:lnTo>
                  <a:pt x="1076" y="3574"/>
                </a:lnTo>
                <a:lnTo>
                  <a:pt x="1068" y="3566"/>
                </a:lnTo>
                <a:lnTo>
                  <a:pt x="1059" y="3557"/>
                </a:lnTo>
                <a:lnTo>
                  <a:pt x="1050" y="3557"/>
                </a:lnTo>
                <a:lnTo>
                  <a:pt x="1041" y="3566"/>
                </a:lnTo>
                <a:lnTo>
                  <a:pt x="1050" y="3574"/>
                </a:lnTo>
                <a:lnTo>
                  <a:pt x="1059" y="3583"/>
                </a:lnTo>
                <a:lnTo>
                  <a:pt x="1050" y="3583"/>
                </a:lnTo>
                <a:lnTo>
                  <a:pt x="1050" y="3601"/>
                </a:lnTo>
                <a:lnTo>
                  <a:pt x="1059" y="3610"/>
                </a:lnTo>
                <a:lnTo>
                  <a:pt x="1059" y="3619"/>
                </a:lnTo>
                <a:lnTo>
                  <a:pt x="1050" y="3610"/>
                </a:lnTo>
                <a:lnTo>
                  <a:pt x="1050" y="3601"/>
                </a:lnTo>
                <a:lnTo>
                  <a:pt x="1041" y="3592"/>
                </a:lnTo>
                <a:lnTo>
                  <a:pt x="1032" y="3592"/>
                </a:lnTo>
                <a:lnTo>
                  <a:pt x="1041" y="3592"/>
                </a:lnTo>
                <a:lnTo>
                  <a:pt x="1032" y="3583"/>
                </a:lnTo>
                <a:lnTo>
                  <a:pt x="1023" y="3583"/>
                </a:lnTo>
                <a:lnTo>
                  <a:pt x="1015" y="3583"/>
                </a:lnTo>
                <a:lnTo>
                  <a:pt x="1006" y="3592"/>
                </a:lnTo>
                <a:lnTo>
                  <a:pt x="997" y="3592"/>
                </a:lnTo>
                <a:lnTo>
                  <a:pt x="988" y="3601"/>
                </a:lnTo>
                <a:lnTo>
                  <a:pt x="988" y="3610"/>
                </a:lnTo>
                <a:lnTo>
                  <a:pt x="988" y="3619"/>
                </a:lnTo>
                <a:lnTo>
                  <a:pt x="997" y="3627"/>
                </a:lnTo>
                <a:lnTo>
                  <a:pt x="997" y="3645"/>
                </a:lnTo>
                <a:lnTo>
                  <a:pt x="1015" y="3663"/>
                </a:lnTo>
                <a:lnTo>
                  <a:pt x="1023" y="3654"/>
                </a:lnTo>
                <a:lnTo>
                  <a:pt x="1023" y="3645"/>
                </a:lnTo>
                <a:lnTo>
                  <a:pt x="1015" y="3636"/>
                </a:lnTo>
                <a:lnTo>
                  <a:pt x="1006" y="3636"/>
                </a:lnTo>
                <a:lnTo>
                  <a:pt x="1015" y="3636"/>
                </a:lnTo>
                <a:lnTo>
                  <a:pt x="1023" y="3636"/>
                </a:lnTo>
                <a:lnTo>
                  <a:pt x="1032" y="3636"/>
                </a:lnTo>
                <a:lnTo>
                  <a:pt x="1032" y="3645"/>
                </a:lnTo>
                <a:lnTo>
                  <a:pt x="1041" y="3645"/>
                </a:lnTo>
                <a:lnTo>
                  <a:pt x="1050" y="3654"/>
                </a:lnTo>
                <a:lnTo>
                  <a:pt x="1032" y="3671"/>
                </a:lnTo>
                <a:lnTo>
                  <a:pt x="1041" y="3671"/>
                </a:lnTo>
                <a:lnTo>
                  <a:pt x="1059" y="3663"/>
                </a:lnTo>
                <a:lnTo>
                  <a:pt x="1068" y="3654"/>
                </a:lnTo>
                <a:lnTo>
                  <a:pt x="1068" y="3645"/>
                </a:lnTo>
                <a:lnTo>
                  <a:pt x="1059" y="3645"/>
                </a:lnTo>
                <a:lnTo>
                  <a:pt x="1068" y="3645"/>
                </a:lnTo>
                <a:lnTo>
                  <a:pt x="1076" y="3636"/>
                </a:lnTo>
                <a:lnTo>
                  <a:pt x="1094" y="3627"/>
                </a:lnTo>
                <a:lnTo>
                  <a:pt x="1103" y="3627"/>
                </a:lnTo>
                <a:lnTo>
                  <a:pt x="1112" y="3619"/>
                </a:lnTo>
                <a:lnTo>
                  <a:pt x="1120" y="3619"/>
                </a:lnTo>
                <a:lnTo>
                  <a:pt x="1129" y="3619"/>
                </a:lnTo>
                <a:lnTo>
                  <a:pt x="1138" y="3610"/>
                </a:lnTo>
                <a:lnTo>
                  <a:pt x="1129" y="3610"/>
                </a:lnTo>
                <a:lnTo>
                  <a:pt x="1129" y="3601"/>
                </a:lnTo>
                <a:lnTo>
                  <a:pt x="1112" y="3601"/>
                </a:lnTo>
                <a:lnTo>
                  <a:pt x="1120" y="3601"/>
                </a:lnTo>
                <a:lnTo>
                  <a:pt x="1138" y="3601"/>
                </a:lnTo>
                <a:lnTo>
                  <a:pt x="1156" y="3601"/>
                </a:lnTo>
                <a:lnTo>
                  <a:pt x="1165" y="3592"/>
                </a:lnTo>
                <a:lnTo>
                  <a:pt x="1165" y="3583"/>
                </a:lnTo>
                <a:close/>
                <a:moveTo>
                  <a:pt x="1182" y="3513"/>
                </a:moveTo>
                <a:lnTo>
                  <a:pt x="1173" y="3504"/>
                </a:lnTo>
                <a:lnTo>
                  <a:pt x="1165" y="3504"/>
                </a:lnTo>
                <a:lnTo>
                  <a:pt x="1156" y="3504"/>
                </a:lnTo>
                <a:lnTo>
                  <a:pt x="1147" y="3504"/>
                </a:lnTo>
                <a:lnTo>
                  <a:pt x="1147" y="3495"/>
                </a:lnTo>
                <a:lnTo>
                  <a:pt x="1138" y="3495"/>
                </a:lnTo>
                <a:lnTo>
                  <a:pt x="1120" y="3504"/>
                </a:lnTo>
                <a:lnTo>
                  <a:pt x="1129" y="3504"/>
                </a:lnTo>
                <a:lnTo>
                  <a:pt x="1129" y="3513"/>
                </a:lnTo>
                <a:lnTo>
                  <a:pt x="1120" y="3513"/>
                </a:lnTo>
                <a:lnTo>
                  <a:pt x="1112" y="3513"/>
                </a:lnTo>
                <a:lnTo>
                  <a:pt x="1103" y="3521"/>
                </a:lnTo>
                <a:lnTo>
                  <a:pt x="1085" y="3539"/>
                </a:lnTo>
                <a:lnTo>
                  <a:pt x="1112" y="3548"/>
                </a:lnTo>
                <a:lnTo>
                  <a:pt x="1120" y="3548"/>
                </a:lnTo>
                <a:lnTo>
                  <a:pt x="1120" y="3539"/>
                </a:lnTo>
                <a:lnTo>
                  <a:pt x="1129" y="3539"/>
                </a:lnTo>
                <a:lnTo>
                  <a:pt x="1138" y="3539"/>
                </a:lnTo>
                <a:lnTo>
                  <a:pt x="1138" y="3530"/>
                </a:lnTo>
                <a:lnTo>
                  <a:pt x="1147" y="3530"/>
                </a:lnTo>
                <a:lnTo>
                  <a:pt x="1156" y="3530"/>
                </a:lnTo>
                <a:lnTo>
                  <a:pt x="1165" y="3530"/>
                </a:lnTo>
                <a:lnTo>
                  <a:pt x="1156" y="3521"/>
                </a:lnTo>
                <a:lnTo>
                  <a:pt x="1165" y="3521"/>
                </a:lnTo>
                <a:lnTo>
                  <a:pt x="1173" y="3521"/>
                </a:lnTo>
                <a:lnTo>
                  <a:pt x="1173" y="3530"/>
                </a:lnTo>
                <a:lnTo>
                  <a:pt x="1182" y="3521"/>
                </a:lnTo>
                <a:close/>
                <a:moveTo>
                  <a:pt x="918" y="3777"/>
                </a:moveTo>
                <a:lnTo>
                  <a:pt x="926" y="3777"/>
                </a:lnTo>
                <a:lnTo>
                  <a:pt x="926" y="3769"/>
                </a:lnTo>
                <a:lnTo>
                  <a:pt x="918" y="3760"/>
                </a:lnTo>
                <a:lnTo>
                  <a:pt x="909" y="3769"/>
                </a:lnTo>
                <a:lnTo>
                  <a:pt x="909" y="3777"/>
                </a:lnTo>
                <a:close/>
                <a:moveTo>
                  <a:pt x="1147" y="3495"/>
                </a:moveTo>
                <a:lnTo>
                  <a:pt x="1156" y="3486"/>
                </a:lnTo>
                <a:lnTo>
                  <a:pt x="1156" y="3477"/>
                </a:lnTo>
                <a:lnTo>
                  <a:pt x="1147" y="3477"/>
                </a:lnTo>
                <a:lnTo>
                  <a:pt x="1138" y="3486"/>
                </a:lnTo>
                <a:close/>
                <a:moveTo>
                  <a:pt x="1085" y="3557"/>
                </a:moveTo>
                <a:lnTo>
                  <a:pt x="1085" y="3566"/>
                </a:lnTo>
                <a:lnTo>
                  <a:pt x="1094" y="3566"/>
                </a:lnTo>
                <a:lnTo>
                  <a:pt x="1094" y="3557"/>
                </a:lnTo>
                <a:lnTo>
                  <a:pt x="1085" y="3557"/>
                </a:lnTo>
                <a:lnTo>
                  <a:pt x="1085" y="3548"/>
                </a:lnTo>
                <a:lnTo>
                  <a:pt x="1076" y="3548"/>
                </a:lnTo>
                <a:lnTo>
                  <a:pt x="1076" y="3557"/>
                </a:lnTo>
                <a:close/>
                <a:moveTo>
                  <a:pt x="997" y="3689"/>
                </a:moveTo>
                <a:lnTo>
                  <a:pt x="988" y="3698"/>
                </a:lnTo>
                <a:lnTo>
                  <a:pt x="988" y="3707"/>
                </a:lnTo>
                <a:lnTo>
                  <a:pt x="979" y="3707"/>
                </a:lnTo>
                <a:lnTo>
                  <a:pt x="979" y="3716"/>
                </a:lnTo>
                <a:lnTo>
                  <a:pt x="988" y="3707"/>
                </a:lnTo>
                <a:lnTo>
                  <a:pt x="997" y="3698"/>
                </a:lnTo>
                <a:lnTo>
                  <a:pt x="1006" y="3698"/>
                </a:lnTo>
                <a:lnTo>
                  <a:pt x="1006" y="3689"/>
                </a:lnTo>
                <a:close/>
                <a:moveTo>
                  <a:pt x="1112" y="3636"/>
                </a:moveTo>
                <a:lnTo>
                  <a:pt x="1094" y="3627"/>
                </a:lnTo>
                <a:lnTo>
                  <a:pt x="1085" y="3636"/>
                </a:lnTo>
                <a:lnTo>
                  <a:pt x="1085" y="3645"/>
                </a:lnTo>
                <a:lnTo>
                  <a:pt x="1085" y="3654"/>
                </a:lnTo>
                <a:lnTo>
                  <a:pt x="1094" y="3645"/>
                </a:lnTo>
                <a:lnTo>
                  <a:pt x="1103" y="3636"/>
                </a:lnTo>
                <a:lnTo>
                  <a:pt x="1103" y="3645"/>
                </a:lnTo>
                <a:lnTo>
                  <a:pt x="1112" y="3636"/>
                </a:lnTo>
                <a:lnTo>
                  <a:pt x="1120" y="3636"/>
                </a:lnTo>
                <a:close/>
                <a:moveTo>
                  <a:pt x="644" y="8066"/>
                </a:moveTo>
                <a:lnTo>
                  <a:pt x="644" y="8074"/>
                </a:lnTo>
                <a:lnTo>
                  <a:pt x="644" y="8066"/>
                </a:lnTo>
                <a:lnTo>
                  <a:pt x="644" y="8074"/>
                </a:lnTo>
                <a:lnTo>
                  <a:pt x="653" y="8074"/>
                </a:lnTo>
                <a:close/>
                <a:moveTo>
                  <a:pt x="900" y="8763"/>
                </a:moveTo>
                <a:close/>
                <a:moveTo>
                  <a:pt x="194" y="3936"/>
                </a:moveTo>
                <a:lnTo>
                  <a:pt x="185" y="3927"/>
                </a:lnTo>
                <a:lnTo>
                  <a:pt x="176" y="3936"/>
                </a:lnTo>
                <a:lnTo>
                  <a:pt x="185" y="3936"/>
                </a:lnTo>
                <a:lnTo>
                  <a:pt x="185" y="3945"/>
                </a:lnTo>
                <a:lnTo>
                  <a:pt x="194" y="3945"/>
                </a:lnTo>
                <a:lnTo>
                  <a:pt x="203" y="3936"/>
                </a:lnTo>
                <a:close/>
                <a:moveTo>
                  <a:pt x="362" y="3883"/>
                </a:moveTo>
                <a:lnTo>
                  <a:pt x="353" y="3883"/>
                </a:lnTo>
                <a:lnTo>
                  <a:pt x="344" y="3874"/>
                </a:lnTo>
                <a:lnTo>
                  <a:pt x="344" y="3857"/>
                </a:lnTo>
                <a:lnTo>
                  <a:pt x="335" y="3857"/>
                </a:lnTo>
                <a:lnTo>
                  <a:pt x="318" y="3857"/>
                </a:lnTo>
                <a:lnTo>
                  <a:pt x="309" y="3857"/>
                </a:lnTo>
                <a:lnTo>
                  <a:pt x="291" y="3866"/>
                </a:lnTo>
                <a:lnTo>
                  <a:pt x="282" y="3866"/>
                </a:lnTo>
                <a:lnTo>
                  <a:pt x="273" y="3866"/>
                </a:lnTo>
                <a:lnTo>
                  <a:pt x="265" y="3866"/>
                </a:lnTo>
                <a:lnTo>
                  <a:pt x="247" y="3892"/>
                </a:lnTo>
                <a:lnTo>
                  <a:pt x="238" y="3901"/>
                </a:lnTo>
                <a:lnTo>
                  <a:pt x="238" y="3910"/>
                </a:lnTo>
                <a:lnTo>
                  <a:pt x="238" y="3919"/>
                </a:lnTo>
                <a:lnTo>
                  <a:pt x="247" y="3919"/>
                </a:lnTo>
                <a:lnTo>
                  <a:pt x="256" y="3919"/>
                </a:lnTo>
                <a:lnTo>
                  <a:pt x="265" y="3919"/>
                </a:lnTo>
                <a:lnTo>
                  <a:pt x="273" y="3910"/>
                </a:lnTo>
                <a:lnTo>
                  <a:pt x="282" y="3901"/>
                </a:lnTo>
                <a:lnTo>
                  <a:pt x="291" y="3901"/>
                </a:lnTo>
                <a:lnTo>
                  <a:pt x="300" y="3892"/>
                </a:lnTo>
                <a:lnTo>
                  <a:pt x="335" y="3892"/>
                </a:lnTo>
                <a:lnTo>
                  <a:pt x="353" y="3883"/>
                </a:lnTo>
                <a:lnTo>
                  <a:pt x="371" y="3892"/>
                </a:lnTo>
                <a:close/>
                <a:moveTo>
                  <a:pt x="176" y="3945"/>
                </a:moveTo>
                <a:lnTo>
                  <a:pt x="159" y="3936"/>
                </a:lnTo>
                <a:lnTo>
                  <a:pt x="150" y="3936"/>
                </a:lnTo>
                <a:lnTo>
                  <a:pt x="150" y="3945"/>
                </a:lnTo>
                <a:lnTo>
                  <a:pt x="150" y="3954"/>
                </a:lnTo>
                <a:lnTo>
                  <a:pt x="159" y="3954"/>
                </a:lnTo>
                <a:lnTo>
                  <a:pt x="168" y="3954"/>
                </a:lnTo>
                <a:lnTo>
                  <a:pt x="176" y="3954"/>
                </a:lnTo>
                <a:close/>
                <a:moveTo>
                  <a:pt x="406" y="3910"/>
                </a:moveTo>
                <a:lnTo>
                  <a:pt x="388" y="3910"/>
                </a:lnTo>
                <a:lnTo>
                  <a:pt x="388" y="3919"/>
                </a:lnTo>
                <a:lnTo>
                  <a:pt x="397" y="3919"/>
                </a:lnTo>
                <a:lnTo>
                  <a:pt x="406" y="3919"/>
                </a:lnTo>
                <a:close/>
                <a:moveTo>
                  <a:pt x="124" y="3989"/>
                </a:moveTo>
                <a:lnTo>
                  <a:pt x="115" y="3989"/>
                </a:lnTo>
                <a:lnTo>
                  <a:pt x="124" y="3980"/>
                </a:lnTo>
                <a:lnTo>
                  <a:pt x="132" y="3972"/>
                </a:lnTo>
                <a:lnTo>
                  <a:pt x="141" y="3963"/>
                </a:lnTo>
                <a:lnTo>
                  <a:pt x="132" y="3963"/>
                </a:lnTo>
                <a:lnTo>
                  <a:pt x="124" y="3963"/>
                </a:lnTo>
                <a:lnTo>
                  <a:pt x="115" y="3972"/>
                </a:lnTo>
                <a:lnTo>
                  <a:pt x="106" y="3972"/>
                </a:lnTo>
                <a:lnTo>
                  <a:pt x="106" y="3963"/>
                </a:lnTo>
                <a:lnTo>
                  <a:pt x="97" y="3963"/>
                </a:lnTo>
                <a:lnTo>
                  <a:pt x="79" y="3963"/>
                </a:lnTo>
                <a:lnTo>
                  <a:pt x="79" y="3972"/>
                </a:lnTo>
                <a:lnTo>
                  <a:pt x="71" y="3972"/>
                </a:lnTo>
                <a:lnTo>
                  <a:pt x="71" y="3980"/>
                </a:lnTo>
                <a:lnTo>
                  <a:pt x="79" y="3980"/>
                </a:lnTo>
                <a:lnTo>
                  <a:pt x="88" y="3980"/>
                </a:lnTo>
                <a:lnTo>
                  <a:pt x="97" y="3989"/>
                </a:lnTo>
                <a:lnTo>
                  <a:pt x="97" y="3998"/>
                </a:lnTo>
                <a:lnTo>
                  <a:pt x="88" y="3989"/>
                </a:lnTo>
                <a:lnTo>
                  <a:pt x="79" y="3989"/>
                </a:lnTo>
                <a:lnTo>
                  <a:pt x="79" y="3998"/>
                </a:lnTo>
                <a:lnTo>
                  <a:pt x="71" y="3998"/>
                </a:lnTo>
                <a:lnTo>
                  <a:pt x="71" y="4007"/>
                </a:lnTo>
                <a:lnTo>
                  <a:pt x="53" y="4016"/>
                </a:lnTo>
                <a:lnTo>
                  <a:pt x="44" y="4016"/>
                </a:lnTo>
                <a:lnTo>
                  <a:pt x="35" y="4024"/>
                </a:lnTo>
                <a:lnTo>
                  <a:pt x="26" y="4024"/>
                </a:lnTo>
                <a:lnTo>
                  <a:pt x="26" y="4033"/>
                </a:lnTo>
                <a:lnTo>
                  <a:pt x="35" y="4033"/>
                </a:lnTo>
                <a:lnTo>
                  <a:pt x="44" y="4033"/>
                </a:lnTo>
                <a:lnTo>
                  <a:pt x="53" y="4024"/>
                </a:lnTo>
                <a:lnTo>
                  <a:pt x="62" y="4024"/>
                </a:lnTo>
                <a:lnTo>
                  <a:pt x="71" y="4016"/>
                </a:lnTo>
                <a:lnTo>
                  <a:pt x="88" y="4016"/>
                </a:lnTo>
                <a:lnTo>
                  <a:pt x="97" y="4016"/>
                </a:lnTo>
                <a:lnTo>
                  <a:pt x="106" y="4007"/>
                </a:lnTo>
                <a:lnTo>
                  <a:pt x="115" y="3998"/>
                </a:lnTo>
                <a:lnTo>
                  <a:pt x="124" y="3998"/>
                </a:lnTo>
                <a:lnTo>
                  <a:pt x="132" y="3989"/>
                </a:lnTo>
                <a:close/>
                <a:moveTo>
                  <a:pt x="141" y="3972"/>
                </a:moveTo>
                <a:lnTo>
                  <a:pt x="141" y="3980"/>
                </a:lnTo>
                <a:lnTo>
                  <a:pt x="141" y="3989"/>
                </a:lnTo>
                <a:lnTo>
                  <a:pt x="141" y="3980"/>
                </a:lnTo>
                <a:lnTo>
                  <a:pt x="150" y="3980"/>
                </a:lnTo>
                <a:lnTo>
                  <a:pt x="150" y="3972"/>
                </a:lnTo>
                <a:close/>
                <a:moveTo>
                  <a:pt x="432" y="3857"/>
                </a:moveTo>
                <a:lnTo>
                  <a:pt x="423" y="3857"/>
                </a:lnTo>
                <a:lnTo>
                  <a:pt x="415" y="3866"/>
                </a:lnTo>
                <a:lnTo>
                  <a:pt x="423" y="3874"/>
                </a:lnTo>
                <a:lnTo>
                  <a:pt x="432" y="3874"/>
                </a:lnTo>
                <a:lnTo>
                  <a:pt x="432" y="3866"/>
                </a:lnTo>
                <a:close/>
                <a:moveTo>
                  <a:pt x="176" y="3301"/>
                </a:moveTo>
                <a:lnTo>
                  <a:pt x="176" y="3292"/>
                </a:lnTo>
                <a:lnTo>
                  <a:pt x="168" y="3292"/>
                </a:lnTo>
                <a:lnTo>
                  <a:pt x="159" y="3292"/>
                </a:lnTo>
                <a:lnTo>
                  <a:pt x="150" y="3292"/>
                </a:lnTo>
                <a:lnTo>
                  <a:pt x="141" y="3283"/>
                </a:lnTo>
                <a:lnTo>
                  <a:pt x="132" y="3292"/>
                </a:lnTo>
                <a:lnTo>
                  <a:pt x="124" y="3283"/>
                </a:lnTo>
                <a:lnTo>
                  <a:pt x="115" y="3292"/>
                </a:lnTo>
                <a:lnTo>
                  <a:pt x="106" y="3292"/>
                </a:lnTo>
                <a:lnTo>
                  <a:pt x="97" y="3292"/>
                </a:lnTo>
                <a:lnTo>
                  <a:pt x="97" y="3301"/>
                </a:lnTo>
                <a:lnTo>
                  <a:pt x="62" y="3301"/>
                </a:lnTo>
                <a:lnTo>
                  <a:pt x="53" y="3301"/>
                </a:lnTo>
                <a:lnTo>
                  <a:pt x="62" y="3318"/>
                </a:lnTo>
                <a:lnTo>
                  <a:pt x="71" y="3327"/>
                </a:lnTo>
                <a:lnTo>
                  <a:pt x="79" y="3327"/>
                </a:lnTo>
                <a:lnTo>
                  <a:pt x="106" y="3345"/>
                </a:lnTo>
                <a:lnTo>
                  <a:pt x="132" y="3345"/>
                </a:lnTo>
                <a:lnTo>
                  <a:pt x="141" y="3354"/>
                </a:lnTo>
                <a:lnTo>
                  <a:pt x="150" y="3354"/>
                </a:lnTo>
                <a:lnTo>
                  <a:pt x="141" y="3345"/>
                </a:lnTo>
                <a:lnTo>
                  <a:pt x="150" y="3345"/>
                </a:lnTo>
                <a:lnTo>
                  <a:pt x="159" y="3336"/>
                </a:lnTo>
                <a:lnTo>
                  <a:pt x="176" y="3336"/>
                </a:lnTo>
                <a:lnTo>
                  <a:pt x="185" y="3336"/>
                </a:lnTo>
                <a:lnTo>
                  <a:pt x="185" y="3327"/>
                </a:lnTo>
                <a:lnTo>
                  <a:pt x="176" y="3318"/>
                </a:lnTo>
                <a:lnTo>
                  <a:pt x="176" y="3310"/>
                </a:lnTo>
                <a:close/>
                <a:moveTo>
                  <a:pt x="644" y="6715"/>
                </a:moveTo>
                <a:lnTo>
                  <a:pt x="644" y="6706"/>
                </a:lnTo>
                <a:lnTo>
                  <a:pt x="644" y="6698"/>
                </a:lnTo>
                <a:lnTo>
                  <a:pt x="626" y="6698"/>
                </a:lnTo>
                <a:lnTo>
                  <a:pt x="618" y="6706"/>
                </a:lnTo>
                <a:lnTo>
                  <a:pt x="609" y="6715"/>
                </a:lnTo>
                <a:lnTo>
                  <a:pt x="618" y="6715"/>
                </a:lnTo>
                <a:lnTo>
                  <a:pt x="626" y="6724"/>
                </a:lnTo>
                <a:lnTo>
                  <a:pt x="635" y="6724"/>
                </a:lnTo>
                <a:lnTo>
                  <a:pt x="644" y="6724"/>
                </a:lnTo>
                <a:close/>
                <a:moveTo>
                  <a:pt x="644" y="3857"/>
                </a:moveTo>
                <a:lnTo>
                  <a:pt x="635" y="3848"/>
                </a:lnTo>
                <a:lnTo>
                  <a:pt x="635" y="3857"/>
                </a:lnTo>
                <a:close/>
                <a:moveTo>
                  <a:pt x="618" y="9919"/>
                </a:moveTo>
                <a:lnTo>
                  <a:pt x="609" y="9919"/>
                </a:lnTo>
                <a:lnTo>
                  <a:pt x="609" y="9928"/>
                </a:lnTo>
                <a:lnTo>
                  <a:pt x="618" y="9928"/>
                </a:lnTo>
                <a:close/>
                <a:moveTo>
                  <a:pt x="556" y="3830"/>
                </a:moveTo>
                <a:lnTo>
                  <a:pt x="556" y="3822"/>
                </a:lnTo>
                <a:lnTo>
                  <a:pt x="547" y="3822"/>
                </a:lnTo>
                <a:lnTo>
                  <a:pt x="547" y="3813"/>
                </a:lnTo>
                <a:lnTo>
                  <a:pt x="538" y="3822"/>
                </a:lnTo>
                <a:lnTo>
                  <a:pt x="538" y="3839"/>
                </a:lnTo>
                <a:lnTo>
                  <a:pt x="547" y="3839"/>
                </a:lnTo>
                <a:lnTo>
                  <a:pt x="556" y="3839"/>
                </a:lnTo>
                <a:lnTo>
                  <a:pt x="565" y="3839"/>
                </a:lnTo>
                <a:close/>
                <a:moveTo>
                  <a:pt x="626" y="3848"/>
                </a:moveTo>
                <a:lnTo>
                  <a:pt x="635" y="3848"/>
                </a:lnTo>
                <a:lnTo>
                  <a:pt x="635" y="3839"/>
                </a:lnTo>
                <a:lnTo>
                  <a:pt x="626" y="3830"/>
                </a:lnTo>
                <a:lnTo>
                  <a:pt x="626" y="3839"/>
                </a:lnTo>
                <a:close/>
                <a:moveTo>
                  <a:pt x="556" y="3822"/>
                </a:moveTo>
                <a:lnTo>
                  <a:pt x="565" y="3830"/>
                </a:lnTo>
                <a:lnTo>
                  <a:pt x="573" y="3830"/>
                </a:lnTo>
                <a:lnTo>
                  <a:pt x="573" y="3822"/>
                </a:lnTo>
                <a:close/>
                <a:moveTo>
                  <a:pt x="600" y="3839"/>
                </a:moveTo>
                <a:lnTo>
                  <a:pt x="609" y="3830"/>
                </a:lnTo>
                <a:lnTo>
                  <a:pt x="600" y="3830"/>
                </a:lnTo>
                <a:lnTo>
                  <a:pt x="600" y="3839"/>
                </a:lnTo>
                <a:lnTo>
                  <a:pt x="591" y="3839"/>
                </a:lnTo>
                <a:lnTo>
                  <a:pt x="591" y="3848"/>
                </a:lnTo>
                <a:lnTo>
                  <a:pt x="582" y="3848"/>
                </a:lnTo>
                <a:lnTo>
                  <a:pt x="582" y="3857"/>
                </a:lnTo>
                <a:lnTo>
                  <a:pt x="582" y="3866"/>
                </a:lnTo>
                <a:lnTo>
                  <a:pt x="591" y="3857"/>
                </a:lnTo>
                <a:lnTo>
                  <a:pt x="600" y="3848"/>
                </a:lnTo>
                <a:lnTo>
                  <a:pt x="609" y="3848"/>
                </a:lnTo>
                <a:lnTo>
                  <a:pt x="609" y="3839"/>
                </a:lnTo>
                <a:close/>
                <a:moveTo>
                  <a:pt x="582" y="6724"/>
                </a:moveTo>
                <a:lnTo>
                  <a:pt x="582" y="6733"/>
                </a:lnTo>
                <a:lnTo>
                  <a:pt x="582" y="6724"/>
                </a:lnTo>
                <a:lnTo>
                  <a:pt x="591" y="6724"/>
                </a:lnTo>
                <a:lnTo>
                  <a:pt x="591" y="6715"/>
                </a:lnTo>
                <a:close/>
                <a:moveTo>
                  <a:pt x="11813" y="3627"/>
                </a:moveTo>
                <a:lnTo>
                  <a:pt x="11813" y="3636"/>
                </a:lnTo>
                <a:lnTo>
                  <a:pt x="11822" y="3636"/>
                </a:lnTo>
                <a:lnTo>
                  <a:pt x="11822" y="3610"/>
                </a:lnTo>
                <a:lnTo>
                  <a:pt x="11813" y="3610"/>
                </a:lnTo>
                <a:lnTo>
                  <a:pt x="11813" y="3619"/>
                </a:lnTo>
                <a:close/>
                <a:moveTo>
                  <a:pt x="12290" y="3248"/>
                </a:moveTo>
                <a:lnTo>
                  <a:pt x="12298" y="3248"/>
                </a:lnTo>
                <a:lnTo>
                  <a:pt x="12298" y="3239"/>
                </a:lnTo>
                <a:lnTo>
                  <a:pt x="12290" y="3239"/>
                </a:lnTo>
                <a:close/>
                <a:moveTo>
                  <a:pt x="12140" y="3407"/>
                </a:moveTo>
                <a:lnTo>
                  <a:pt x="12148" y="3407"/>
                </a:lnTo>
                <a:lnTo>
                  <a:pt x="12148" y="3416"/>
                </a:lnTo>
                <a:lnTo>
                  <a:pt x="12157" y="3416"/>
                </a:lnTo>
                <a:lnTo>
                  <a:pt x="12148" y="3407"/>
                </a:lnTo>
                <a:lnTo>
                  <a:pt x="12140" y="3398"/>
                </a:lnTo>
                <a:lnTo>
                  <a:pt x="12131" y="3398"/>
                </a:lnTo>
                <a:close/>
                <a:moveTo>
                  <a:pt x="12281" y="3274"/>
                </a:moveTo>
                <a:lnTo>
                  <a:pt x="12281" y="3265"/>
                </a:lnTo>
                <a:lnTo>
                  <a:pt x="12281" y="3257"/>
                </a:lnTo>
                <a:lnTo>
                  <a:pt x="12281" y="3248"/>
                </a:lnTo>
                <a:lnTo>
                  <a:pt x="12272" y="3265"/>
                </a:lnTo>
                <a:close/>
                <a:moveTo>
                  <a:pt x="6458" y="2904"/>
                </a:moveTo>
                <a:lnTo>
                  <a:pt x="6458" y="2895"/>
                </a:lnTo>
                <a:lnTo>
                  <a:pt x="6440" y="2886"/>
                </a:lnTo>
                <a:lnTo>
                  <a:pt x="6432" y="2886"/>
                </a:lnTo>
                <a:lnTo>
                  <a:pt x="6432" y="2877"/>
                </a:lnTo>
                <a:lnTo>
                  <a:pt x="6423" y="2868"/>
                </a:lnTo>
                <a:lnTo>
                  <a:pt x="6414" y="2860"/>
                </a:lnTo>
                <a:lnTo>
                  <a:pt x="6405" y="2860"/>
                </a:lnTo>
                <a:lnTo>
                  <a:pt x="6405" y="2868"/>
                </a:lnTo>
                <a:lnTo>
                  <a:pt x="6396" y="2868"/>
                </a:lnTo>
                <a:lnTo>
                  <a:pt x="6379" y="2868"/>
                </a:lnTo>
                <a:lnTo>
                  <a:pt x="6352" y="2868"/>
                </a:lnTo>
                <a:lnTo>
                  <a:pt x="6334" y="2868"/>
                </a:lnTo>
                <a:lnTo>
                  <a:pt x="6352" y="2860"/>
                </a:lnTo>
                <a:lnTo>
                  <a:pt x="6352" y="2851"/>
                </a:lnTo>
                <a:lnTo>
                  <a:pt x="6343" y="2824"/>
                </a:lnTo>
                <a:lnTo>
                  <a:pt x="6334" y="2807"/>
                </a:lnTo>
                <a:lnTo>
                  <a:pt x="6326" y="2798"/>
                </a:lnTo>
                <a:lnTo>
                  <a:pt x="6317" y="2789"/>
                </a:lnTo>
                <a:lnTo>
                  <a:pt x="6308" y="2789"/>
                </a:lnTo>
                <a:lnTo>
                  <a:pt x="6290" y="2780"/>
                </a:lnTo>
                <a:lnTo>
                  <a:pt x="6282" y="2780"/>
                </a:lnTo>
                <a:lnTo>
                  <a:pt x="6255" y="2762"/>
                </a:lnTo>
                <a:lnTo>
                  <a:pt x="6237" y="2762"/>
                </a:lnTo>
                <a:lnTo>
                  <a:pt x="6229" y="2745"/>
                </a:lnTo>
                <a:lnTo>
                  <a:pt x="6220" y="2736"/>
                </a:lnTo>
                <a:lnTo>
                  <a:pt x="6202" y="2736"/>
                </a:lnTo>
                <a:lnTo>
                  <a:pt x="6193" y="2736"/>
                </a:lnTo>
                <a:lnTo>
                  <a:pt x="6176" y="2727"/>
                </a:lnTo>
                <a:lnTo>
                  <a:pt x="6167" y="2718"/>
                </a:lnTo>
                <a:lnTo>
                  <a:pt x="6167" y="2709"/>
                </a:lnTo>
                <a:lnTo>
                  <a:pt x="6149" y="2701"/>
                </a:lnTo>
                <a:lnTo>
                  <a:pt x="6140" y="2701"/>
                </a:lnTo>
                <a:lnTo>
                  <a:pt x="6123" y="2718"/>
                </a:lnTo>
                <a:lnTo>
                  <a:pt x="6123" y="2727"/>
                </a:lnTo>
                <a:lnTo>
                  <a:pt x="6114" y="2727"/>
                </a:lnTo>
                <a:lnTo>
                  <a:pt x="6105" y="2701"/>
                </a:lnTo>
                <a:lnTo>
                  <a:pt x="6087" y="2692"/>
                </a:lnTo>
                <a:lnTo>
                  <a:pt x="6096" y="2692"/>
                </a:lnTo>
                <a:lnTo>
                  <a:pt x="6096" y="2683"/>
                </a:lnTo>
                <a:lnTo>
                  <a:pt x="6105" y="2683"/>
                </a:lnTo>
                <a:lnTo>
                  <a:pt x="6096" y="2674"/>
                </a:lnTo>
                <a:lnTo>
                  <a:pt x="6096" y="2665"/>
                </a:lnTo>
                <a:lnTo>
                  <a:pt x="6087" y="2657"/>
                </a:lnTo>
                <a:lnTo>
                  <a:pt x="6079" y="2657"/>
                </a:lnTo>
                <a:lnTo>
                  <a:pt x="6070" y="2648"/>
                </a:lnTo>
                <a:lnTo>
                  <a:pt x="6061" y="2648"/>
                </a:lnTo>
                <a:lnTo>
                  <a:pt x="6052" y="2657"/>
                </a:lnTo>
                <a:lnTo>
                  <a:pt x="6035" y="2674"/>
                </a:lnTo>
                <a:lnTo>
                  <a:pt x="6035" y="2692"/>
                </a:lnTo>
                <a:lnTo>
                  <a:pt x="6026" y="2701"/>
                </a:lnTo>
                <a:lnTo>
                  <a:pt x="6026" y="2754"/>
                </a:lnTo>
                <a:lnTo>
                  <a:pt x="6017" y="2771"/>
                </a:lnTo>
                <a:lnTo>
                  <a:pt x="6008" y="2798"/>
                </a:lnTo>
                <a:lnTo>
                  <a:pt x="6008" y="2807"/>
                </a:lnTo>
                <a:lnTo>
                  <a:pt x="6008" y="2815"/>
                </a:lnTo>
                <a:lnTo>
                  <a:pt x="6008" y="2833"/>
                </a:lnTo>
                <a:lnTo>
                  <a:pt x="6017" y="2842"/>
                </a:lnTo>
                <a:lnTo>
                  <a:pt x="6017" y="2851"/>
                </a:lnTo>
                <a:lnTo>
                  <a:pt x="6017" y="2860"/>
                </a:lnTo>
                <a:lnTo>
                  <a:pt x="6008" y="2868"/>
                </a:lnTo>
                <a:lnTo>
                  <a:pt x="5973" y="2886"/>
                </a:lnTo>
                <a:lnTo>
                  <a:pt x="5964" y="2886"/>
                </a:lnTo>
                <a:lnTo>
                  <a:pt x="5964" y="2895"/>
                </a:lnTo>
                <a:lnTo>
                  <a:pt x="5955" y="2904"/>
                </a:lnTo>
                <a:lnTo>
                  <a:pt x="5946" y="2912"/>
                </a:lnTo>
                <a:lnTo>
                  <a:pt x="5946" y="2921"/>
                </a:lnTo>
                <a:lnTo>
                  <a:pt x="5955" y="2921"/>
                </a:lnTo>
                <a:lnTo>
                  <a:pt x="5973" y="2921"/>
                </a:lnTo>
                <a:lnTo>
                  <a:pt x="5990" y="2912"/>
                </a:lnTo>
                <a:lnTo>
                  <a:pt x="6017" y="2912"/>
                </a:lnTo>
                <a:lnTo>
                  <a:pt x="6052" y="2904"/>
                </a:lnTo>
                <a:lnTo>
                  <a:pt x="6052" y="2912"/>
                </a:lnTo>
                <a:lnTo>
                  <a:pt x="6061" y="2912"/>
                </a:lnTo>
                <a:lnTo>
                  <a:pt x="6070" y="2957"/>
                </a:lnTo>
                <a:lnTo>
                  <a:pt x="6070" y="2974"/>
                </a:lnTo>
                <a:lnTo>
                  <a:pt x="6079" y="2974"/>
                </a:lnTo>
                <a:lnTo>
                  <a:pt x="6096" y="2974"/>
                </a:lnTo>
                <a:lnTo>
                  <a:pt x="6114" y="2965"/>
                </a:lnTo>
                <a:lnTo>
                  <a:pt x="6123" y="2965"/>
                </a:lnTo>
                <a:lnTo>
                  <a:pt x="6140" y="2957"/>
                </a:lnTo>
                <a:lnTo>
                  <a:pt x="6140" y="2948"/>
                </a:lnTo>
                <a:lnTo>
                  <a:pt x="6149" y="2948"/>
                </a:lnTo>
                <a:lnTo>
                  <a:pt x="6158" y="2930"/>
                </a:lnTo>
                <a:lnTo>
                  <a:pt x="6158" y="2921"/>
                </a:lnTo>
                <a:lnTo>
                  <a:pt x="6167" y="2921"/>
                </a:lnTo>
                <a:lnTo>
                  <a:pt x="6176" y="2921"/>
                </a:lnTo>
                <a:lnTo>
                  <a:pt x="6184" y="2912"/>
                </a:lnTo>
                <a:lnTo>
                  <a:pt x="6202" y="2895"/>
                </a:lnTo>
                <a:lnTo>
                  <a:pt x="6211" y="2886"/>
                </a:lnTo>
                <a:lnTo>
                  <a:pt x="6211" y="2868"/>
                </a:lnTo>
                <a:lnTo>
                  <a:pt x="6220" y="2860"/>
                </a:lnTo>
                <a:lnTo>
                  <a:pt x="6237" y="2860"/>
                </a:lnTo>
                <a:lnTo>
                  <a:pt x="6246" y="2851"/>
                </a:lnTo>
                <a:lnTo>
                  <a:pt x="6255" y="2851"/>
                </a:lnTo>
                <a:lnTo>
                  <a:pt x="6255" y="2860"/>
                </a:lnTo>
                <a:lnTo>
                  <a:pt x="6255" y="2868"/>
                </a:lnTo>
                <a:lnTo>
                  <a:pt x="6264" y="2877"/>
                </a:lnTo>
                <a:lnTo>
                  <a:pt x="6290" y="2877"/>
                </a:lnTo>
                <a:lnTo>
                  <a:pt x="6299" y="2886"/>
                </a:lnTo>
                <a:lnTo>
                  <a:pt x="6299" y="2904"/>
                </a:lnTo>
                <a:lnTo>
                  <a:pt x="6317" y="2912"/>
                </a:lnTo>
                <a:lnTo>
                  <a:pt x="6334" y="2912"/>
                </a:lnTo>
                <a:lnTo>
                  <a:pt x="6379" y="2930"/>
                </a:lnTo>
                <a:lnTo>
                  <a:pt x="6387" y="2930"/>
                </a:lnTo>
                <a:lnTo>
                  <a:pt x="6396" y="2939"/>
                </a:lnTo>
                <a:lnTo>
                  <a:pt x="6405" y="2939"/>
                </a:lnTo>
                <a:lnTo>
                  <a:pt x="6405" y="2930"/>
                </a:lnTo>
                <a:lnTo>
                  <a:pt x="6423" y="2921"/>
                </a:lnTo>
                <a:lnTo>
                  <a:pt x="6440" y="2912"/>
                </a:lnTo>
                <a:close/>
                <a:moveTo>
                  <a:pt x="12237" y="3301"/>
                </a:moveTo>
                <a:lnTo>
                  <a:pt x="12245" y="3301"/>
                </a:lnTo>
                <a:lnTo>
                  <a:pt x="12245" y="3310"/>
                </a:lnTo>
                <a:lnTo>
                  <a:pt x="12254" y="3310"/>
                </a:lnTo>
                <a:lnTo>
                  <a:pt x="12263" y="3310"/>
                </a:lnTo>
                <a:lnTo>
                  <a:pt x="12263" y="3318"/>
                </a:lnTo>
                <a:lnTo>
                  <a:pt x="12263" y="3327"/>
                </a:lnTo>
                <a:lnTo>
                  <a:pt x="12254" y="3336"/>
                </a:lnTo>
                <a:lnTo>
                  <a:pt x="12263" y="3345"/>
                </a:lnTo>
                <a:lnTo>
                  <a:pt x="12263" y="3336"/>
                </a:lnTo>
                <a:lnTo>
                  <a:pt x="12263" y="3327"/>
                </a:lnTo>
                <a:lnTo>
                  <a:pt x="12272" y="3327"/>
                </a:lnTo>
                <a:lnTo>
                  <a:pt x="12272" y="3318"/>
                </a:lnTo>
                <a:lnTo>
                  <a:pt x="12272" y="3310"/>
                </a:lnTo>
                <a:lnTo>
                  <a:pt x="12272" y="3301"/>
                </a:lnTo>
                <a:lnTo>
                  <a:pt x="12281" y="3283"/>
                </a:lnTo>
                <a:lnTo>
                  <a:pt x="12272" y="3283"/>
                </a:lnTo>
                <a:lnTo>
                  <a:pt x="12263" y="3274"/>
                </a:lnTo>
                <a:lnTo>
                  <a:pt x="12263" y="3265"/>
                </a:lnTo>
                <a:lnTo>
                  <a:pt x="12263" y="3257"/>
                </a:lnTo>
                <a:lnTo>
                  <a:pt x="12254" y="3257"/>
                </a:lnTo>
                <a:lnTo>
                  <a:pt x="12254" y="3265"/>
                </a:lnTo>
                <a:lnTo>
                  <a:pt x="12245" y="3265"/>
                </a:lnTo>
                <a:lnTo>
                  <a:pt x="12245" y="3274"/>
                </a:lnTo>
                <a:lnTo>
                  <a:pt x="12254" y="3274"/>
                </a:lnTo>
                <a:lnTo>
                  <a:pt x="12254" y="3292"/>
                </a:lnTo>
                <a:lnTo>
                  <a:pt x="12245" y="3292"/>
                </a:lnTo>
                <a:close/>
                <a:moveTo>
                  <a:pt x="12722" y="4033"/>
                </a:moveTo>
                <a:lnTo>
                  <a:pt x="12731" y="4024"/>
                </a:lnTo>
                <a:close/>
                <a:moveTo>
                  <a:pt x="12634" y="4192"/>
                </a:moveTo>
                <a:lnTo>
                  <a:pt x="12642" y="4192"/>
                </a:lnTo>
                <a:lnTo>
                  <a:pt x="12651" y="4192"/>
                </a:lnTo>
                <a:lnTo>
                  <a:pt x="12660" y="4192"/>
                </a:lnTo>
                <a:lnTo>
                  <a:pt x="12651" y="4192"/>
                </a:lnTo>
                <a:lnTo>
                  <a:pt x="12651" y="4183"/>
                </a:lnTo>
                <a:lnTo>
                  <a:pt x="12634" y="4183"/>
                </a:lnTo>
                <a:close/>
                <a:moveTo>
                  <a:pt x="12713" y="4060"/>
                </a:moveTo>
                <a:lnTo>
                  <a:pt x="12713" y="4051"/>
                </a:lnTo>
                <a:lnTo>
                  <a:pt x="12713" y="4042"/>
                </a:lnTo>
                <a:lnTo>
                  <a:pt x="12704" y="4051"/>
                </a:lnTo>
                <a:lnTo>
                  <a:pt x="12704" y="4060"/>
                </a:lnTo>
                <a:close/>
                <a:moveTo>
                  <a:pt x="12175" y="3407"/>
                </a:moveTo>
                <a:lnTo>
                  <a:pt x="12184" y="3407"/>
                </a:lnTo>
                <a:lnTo>
                  <a:pt x="12175" y="3407"/>
                </a:lnTo>
                <a:lnTo>
                  <a:pt x="12166" y="3407"/>
                </a:lnTo>
                <a:lnTo>
                  <a:pt x="12166" y="3416"/>
                </a:lnTo>
                <a:close/>
                <a:moveTo>
                  <a:pt x="12166" y="4404"/>
                </a:moveTo>
                <a:lnTo>
                  <a:pt x="12175" y="4404"/>
                </a:lnTo>
                <a:lnTo>
                  <a:pt x="12175" y="4395"/>
                </a:lnTo>
                <a:close/>
                <a:moveTo>
                  <a:pt x="12193" y="4422"/>
                </a:moveTo>
                <a:lnTo>
                  <a:pt x="12193" y="4430"/>
                </a:lnTo>
                <a:lnTo>
                  <a:pt x="12201" y="4430"/>
                </a:lnTo>
                <a:lnTo>
                  <a:pt x="12210" y="4430"/>
                </a:lnTo>
                <a:lnTo>
                  <a:pt x="12210" y="4422"/>
                </a:lnTo>
                <a:lnTo>
                  <a:pt x="12201" y="4422"/>
                </a:lnTo>
                <a:close/>
                <a:moveTo>
                  <a:pt x="11972" y="3813"/>
                </a:moveTo>
                <a:lnTo>
                  <a:pt x="11981" y="3813"/>
                </a:lnTo>
                <a:lnTo>
                  <a:pt x="11981" y="3804"/>
                </a:lnTo>
                <a:lnTo>
                  <a:pt x="11981" y="3795"/>
                </a:lnTo>
                <a:lnTo>
                  <a:pt x="11981" y="3786"/>
                </a:lnTo>
                <a:lnTo>
                  <a:pt x="11972" y="3786"/>
                </a:lnTo>
                <a:lnTo>
                  <a:pt x="11963" y="3786"/>
                </a:lnTo>
                <a:lnTo>
                  <a:pt x="11963" y="3795"/>
                </a:lnTo>
                <a:lnTo>
                  <a:pt x="11963" y="3813"/>
                </a:lnTo>
                <a:close/>
                <a:moveTo>
                  <a:pt x="12263" y="4280"/>
                </a:moveTo>
                <a:lnTo>
                  <a:pt x="12254" y="4280"/>
                </a:lnTo>
                <a:lnTo>
                  <a:pt x="12245" y="4280"/>
                </a:lnTo>
                <a:lnTo>
                  <a:pt x="12245" y="4289"/>
                </a:lnTo>
                <a:lnTo>
                  <a:pt x="12263" y="4298"/>
                </a:lnTo>
                <a:lnTo>
                  <a:pt x="12272" y="4298"/>
                </a:lnTo>
                <a:lnTo>
                  <a:pt x="12272" y="4289"/>
                </a:lnTo>
                <a:lnTo>
                  <a:pt x="12281" y="4289"/>
                </a:lnTo>
                <a:lnTo>
                  <a:pt x="12272" y="4280"/>
                </a:lnTo>
                <a:close/>
                <a:moveTo>
                  <a:pt x="12113" y="3460"/>
                </a:moveTo>
                <a:lnTo>
                  <a:pt x="12122" y="3460"/>
                </a:lnTo>
                <a:lnTo>
                  <a:pt x="12122" y="3451"/>
                </a:lnTo>
                <a:lnTo>
                  <a:pt x="12113" y="3451"/>
                </a:lnTo>
                <a:lnTo>
                  <a:pt x="12113" y="3442"/>
                </a:lnTo>
                <a:lnTo>
                  <a:pt x="12104" y="3451"/>
                </a:lnTo>
                <a:lnTo>
                  <a:pt x="12113" y="3451"/>
                </a:lnTo>
                <a:close/>
                <a:moveTo>
                  <a:pt x="11945" y="3619"/>
                </a:moveTo>
                <a:lnTo>
                  <a:pt x="11945" y="3627"/>
                </a:lnTo>
                <a:lnTo>
                  <a:pt x="11945" y="3636"/>
                </a:lnTo>
                <a:lnTo>
                  <a:pt x="11937" y="3654"/>
                </a:lnTo>
                <a:lnTo>
                  <a:pt x="11928" y="3663"/>
                </a:lnTo>
                <a:lnTo>
                  <a:pt x="11937" y="3663"/>
                </a:lnTo>
                <a:lnTo>
                  <a:pt x="11928" y="3671"/>
                </a:lnTo>
                <a:lnTo>
                  <a:pt x="11910" y="3671"/>
                </a:lnTo>
                <a:lnTo>
                  <a:pt x="11910" y="3680"/>
                </a:lnTo>
                <a:lnTo>
                  <a:pt x="11919" y="3680"/>
                </a:lnTo>
                <a:lnTo>
                  <a:pt x="11919" y="3689"/>
                </a:lnTo>
                <a:lnTo>
                  <a:pt x="11928" y="3698"/>
                </a:lnTo>
                <a:lnTo>
                  <a:pt x="11937" y="3698"/>
                </a:lnTo>
                <a:lnTo>
                  <a:pt x="11945" y="3698"/>
                </a:lnTo>
                <a:lnTo>
                  <a:pt x="11972" y="3680"/>
                </a:lnTo>
                <a:lnTo>
                  <a:pt x="11981" y="3671"/>
                </a:lnTo>
                <a:lnTo>
                  <a:pt x="11972" y="3680"/>
                </a:lnTo>
                <a:lnTo>
                  <a:pt x="11963" y="3689"/>
                </a:lnTo>
                <a:lnTo>
                  <a:pt x="11963" y="3698"/>
                </a:lnTo>
                <a:lnTo>
                  <a:pt x="11954" y="3707"/>
                </a:lnTo>
                <a:lnTo>
                  <a:pt x="11954" y="3716"/>
                </a:lnTo>
                <a:lnTo>
                  <a:pt x="11954" y="3724"/>
                </a:lnTo>
                <a:lnTo>
                  <a:pt x="11945" y="3742"/>
                </a:lnTo>
                <a:lnTo>
                  <a:pt x="11945" y="3751"/>
                </a:lnTo>
                <a:lnTo>
                  <a:pt x="11945" y="3777"/>
                </a:lnTo>
                <a:lnTo>
                  <a:pt x="11954" y="3777"/>
                </a:lnTo>
                <a:lnTo>
                  <a:pt x="11945" y="3786"/>
                </a:lnTo>
                <a:lnTo>
                  <a:pt x="11937" y="3795"/>
                </a:lnTo>
                <a:lnTo>
                  <a:pt x="11937" y="3813"/>
                </a:lnTo>
                <a:lnTo>
                  <a:pt x="11937" y="3822"/>
                </a:lnTo>
                <a:lnTo>
                  <a:pt x="11945" y="3822"/>
                </a:lnTo>
                <a:lnTo>
                  <a:pt x="11963" y="3777"/>
                </a:lnTo>
                <a:lnTo>
                  <a:pt x="11963" y="3769"/>
                </a:lnTo>
                <a:lnTo>
                  <a:pt x="11963" y="3760"/>
                </a:lnTo>
                <a:lnTo>
                  <a:pt x="11963" y="3751"/>
                </a:lnTo>
                <a:lnTo>
                  <a:pt x="11972" y="3742"/>
                </a:lnTo>
                <a:lnTo>
                  <a:pt x="11981" y="3733"/>
                </a:lnTo>
                <a:lnTo>
                  <a:pt x="11990" y="3733"/>
                </a:lnTo>
                <a:lnTo>
                  <a:pt x="11981" y="3742"/>
                </a:lnTo>
                <a:lnTo>
                  <a:pt x="11972" y="3751"/>
                </a:lnTo>
                <a:lnTo>
                  <a:pt x="11972" y="3760"/>
                </a:lnTo>
                <a:lnTo>
                  <a:pt x="11972" y="3769"/>
                </a:lnTo>
                <a:lnTo>
                  <a:pt x="11972" y="3760"/>
                </a:lnTo>
                <a:lnTo>
                  <a:pt x="11981" y="3760"/>
                </a:lnTo>
                <a:lnTo>
                  <a:pt x="11990" y="3751"/>
                </a:lnTo>
                <a:lnTo>
                  <a:pt x="11998" y="3751"/>
                </a:lnTo>
                <a:lnTo>
                  <a:pt x="11998" y="3742"/>
                </a:lnTo>
                <a:lnTo>
                  <a:pt x="12007" y="3742"/>
                </a:lnTo>
                <a:lnTo>
                  <a:pt x="11998" y="3742"/>
                </a:lnTo>
                <a:lnTo>
                  <a:pt x="11998" y="3751"/>
                </a:lnTo>
                <a:lnTo>
                  <a:pt x="12016" y="3760"/>
                </a:lnTo>
                <a:lnTo>
                  <a:pt x="12025" y="3760"/>
                </a:lnTo>
                <a:lnTo>
                  <a:pt x="12007" y="3760"/>
                </a:lnTo>
                <a:lnTo>
                  <a:pt x="11998" y="3769"/>
                </a:lnTo>
                <a:lnTo>
                  <a:pt x="11998" y="3777"/>
                </a:lnTo>
                <a:lnTo>
                  <a:pt x="11998" y="3786"/>
                </a:lnTo>
                <a:lnTo>
                  <a:pt x="12007" y="3795"/>
                </a:lnTo>
                <a:lnTo>
                  <a:pt x="12016" y="3804"/>
                </a:lnTo>
                <a:lnTo>
                  <a:pt x="12007" y="3813"/>
                </a:lnTo>
                <a:lnTo>
                  <a:pt x="12007" y="3822"/>
                </a:lnTo>
                <a:lnTo>
                  <a:pt x="11990" y="3839"/>
                </a:lnTo>
                <a:lnTo>
                  <a:pt x="11990" y="3857"/>
                </a:lnTo>
                <a:lnTo>
                  <a:pt x="11981" y="3857"/>
                </a:lnTo>
                <a:lnTo>
                  <a:pt x="11981" y="3866"/>
                </a:lnTo>
                <a:lnTo>
                  <a:pt x="11981" y="3874"/>
                </a:lnTo>
                <a:lnTo>
                  <a:pt x="11990" y="3883"/>
                </a:lnTo>
                <a:lnTo>
                  <a:pt x="11998" y="3892"/>
                </a:lnTo>
                <a:lnTo>
                  <a:pt x="11998" y="3883"/>
                </a:lnTo>
                <a:lnTo>
                  <a:pt x="11998" y="3874"/>
                </a:lnTo>
                <a:lnTo>
                  <a:pt x="12007" y="3874"/>
                </a:lnTo>
                <a:lnTo>
                  <a:pt x="12016" y="3883"/>
                </a:lnTo>
                <a:lnTo>
                  <a:pt x="12025" y="3883"/>
                </a:lnTo>
                <a:lnTo>
                  <a:pt x="12034" y="3883"/>
                </a:lnTo>
                <a:lnTo>
                  <a:pt x="12043" y="3874"/>
                </a:lnTo>
                <a:lnTo>
                  <a:pt x="12051" y="3874"/>
                </a:lnTo>
                <a:lnTo>
                  <a:pt x="12051" y="3883"/>
                </a:lnTo>
                <a:lnTo>
                  <a:pt x="12060" y="3883"/>
                </a:lnTo>
                <a:lnTo>
                  <a:pt x="12069" y="3883"/>
                </a:lnTo>
                <a:lnTo>
                  <a:pt x="12069" y="3874"/>
                </a:lnTo>
                <a:lnTo>
                  <a:pt x="12078" y="3874"/>
                </a:lnTo>
                <a:lnTo>
                  <a:pt x="12087" y="3874"/>
                </a:lnTo>
                <a:lnTo>
                  <a:pt x="12087" y="3866"/>
                </a:lnTo>
                <a:lnTo>
                  <a:pt x="12095" y="3866"/>
                </a:lnTo>
                <a:lnTo>
                  <a:pt x="12104" y="3866"/>
                </a:lnTo>
                <a:lnTo>
                  <a:pt x="12131" y="3866"/>
                </a:lnTo>
                <a:lnTo>
                  <a:pt x="12122" y="3866"/>
                </a:lnTo>
                <a:lnTo>
                  <a:pt x="12104" y="3883"/>
                </a:lnTo>
                <a:lnTo>
                  <a:pt x="12095" y="3901"/>
                </a:lnTo>
                <a:lnTo>
                  <a:pt x="12095" y="3910"/>
                </a:lnTo>
                <a:lnTo>
                  <a:pt x="12104" y="3927"/>
                </a:lnTo>
                <a:lnTo>
                  <a:pt x="12113" y="3936"/>
                </a:lnTo>
                <a:lnTo>
                  <a:pt x="12122" y="3945"/>
                </a:lnTo>
                <a:lnTo>
                  <a:pt x="12131" y="3945"/>
                </a:lnTo>
                <a:lnTo>
                  <a:pt x="12140" y="3945"/>
                </a:lnTo>
                <a:lnTo>
                  <a:pt x="12148" y="3945"/>
                </a:lnTo>
                <a:lnTo>
                  <a:pt x="12148" y="3954"/>
                </a:lnTo>
                <a:lnTo>
                  <a:pt x="12148" y="3963"/>
                </a:lnTo>
                <a:lnTo>
                  <a:pt x="12140" y="3972"/>
                </a:lnTo>
                <a:lnTo>
                  <a:pt x="12131" y="3972"/>
                </a:lnTo>
                <a:lnTo>
                  <a:pt x="12131" y="3980"/>
                </a:lnTo>
                <a:lnTo>
                  <a:pt x="12140" y="3980"/>
                </a:lnTo>
                <a:lnTo>
                  <a:pt x="12140" y="3989"/>
                </a:lnTo>
                <a:lnTo>
                  <a:pt x="12131" y="3998"/>
                </a:lnTo>
                <a:lnTo>
                  <a:pt x="12131" y="4007"/>
                </a:lnTo>
                <a:lnTo>
                  <a:pt x="12140" y="4024"/>
                </a:lnTo>
                <a:lnTo>
                  <a:pt x="12148" y="4024"/>
                </a:lnTo>
                <a:lnTo>
                  <a:pt x="12157" y="4024"/>
                </a:lnTo>
                <a:lnTo>
                  <a:pt x="12148" y="4033"/>
                </a:lnTo>
                <a:lnTo>
                  <a:pt x="12140" y="4024"/>
                </a:lnTo>
                <a:lnTo>
                  <a:pt x="12131" y="4016"/>
                </a:lnTo>
                <a:lnTo>
                  <a:pt x="12122" y="4016"/>
                </a:lnTo>
                <a:lnTo>
                  <a:pt x="12131" y="4033"/>
                </a:lnTo>
                <a:lnTo>
                  <a:pt x="12113" y="4024"/>
                </a:lnTo>
                <a:lnTo>
                  <a:pt x="12104" y="4024"/>
                </a:lnTo>
                <a:lnTo>
                  <a:pt x="12095" y="4024"/>
                </a:lnTo>
                <a:lnTo>
                  <a:pt x="12087" y="4033"/>
                </a:lnTo>
                <a:lnTo>
                  <a:pt x="12078" y="4024"/>
                </a:lnTo>
                <a:lnTo>
                  <a:pt x="12078" y="4033"/>
                </a:lnTo>
                <a:lnTo>
                  <a:pt x="12051" y="4033"/>
                </a:lnTo>
                <a:lnTo>
                  <a:pt x="12043" y="4042"/>
                </a:lnTo>
                <a:lnTo>
                  <a:pt x="12043" y="4051"/>
                </a:lnTo>
                <a:lnTo>
                  <a:pt x="12034" y="4051"/>
                </a:lnTo>
                <a:lnTo>
                  <a:pt x="12034" y="4060"/>
                </a:lnTo>
                <a:lnTo>
                  <a:pt x="12025" y="4060"/>
                </a:lnTo>
                <a:lnTo>
                  <a:pt x="12016" y="4069"/>
                </a:lnTo>
                <a:lnTo>
                  <a:pt x="12016" y="4077"/>
                </a:lnTo>
                <a:lnTo>
                  <a:pt x="12025" y="4077"/>
                </a:lnTo>
                <a:lnTo>
                  <a:pt x="12025" y="4069"/>
                </a:lnTo>
                <a:lnTo>
                  <a:pt x="12034" y="4069"/>
                </a:lnTo>
                <a:lnTo>
                  <a:pt x="12043" y="4069"/>
                </a:lnTo>
                <a:lnTo>
                  <a:pt x="12060" y="4069"/>
                </a:lnTo>
                <a:lnTo>
                  <a:pt x="12051" y="4069"/>
                </a:lnTo>
                <a:lnTo>
                  <a:pt x="12051" y="4077"/>
                </a:lnTo>
                <a:lnTo>
                  <a:pt x="12060" y="4086"/>
                </a:lnTo>
                <a:lnTo>
                  <a:pt x="12060" y="4095"/>
                </a:lnTo>
                <a:lnTo>
                  <a:pt x="12060" y="4104"/>
                </a:lnTo>
                <a:lnTo>
                  <a:pt x="12069" y="4104"/>
                </a:lnTo>
                <a:lnTo>
                  <a:pt x="12060" y="4113"/>
                </a:lnTo>
                <a:lnTo>
                  <a:pt x="12060" y="4122"/>
                </a:lnTo>
                <a:lnTo>
                  <a:pt x="12051" y="4130"/>
                </a:lnTo>
                <a:lnTo>
                  <a:pt x="12034" y="4139"/>
                </a:lnTo>
                <a:lnTo>
                  <a:pt x="12025" y="4139"/>
                </a:lnTo>
                <a:lnTo>
                  <a:pt x="11998" y="4157"/>
                </a:lnTo>
                <a:lnTo>
                  <a:pt x="11981" y="4157"/>
                </a:lnTo>
                <a:lnTo>
                  <a:pt x="11981" y="4166"/>
                </a:lnTo>
                <a:lnTo>
                  <a:pt x="11972" y="4166"/>
                </a:lnTo>
                <a:lnTo>
                  <a:pt x="11972" y="4175"/>
                </a:lnTo>
                <a:lnTo>
                  <a:pt x="11981" y="4175"/>
                </a:lnTo>
                <a:lnTo>
                  <a:pt x="11981" y="4183"/>
                </a:lnTo>
                <a:lnTo>
                  <a:pt x="11998" y="4192"/>
                </a:lnTo>
                <a:lnTo>
                  <a:pt x="12007" y="4192"/>
                </a:lnTo>
                <a:lnTo>
                  <a:pt x="12016" y="4183"/>
                </a:lnTo>
                <a:lnTo>
                  <a:pt x="12025" y="4183"/>
                </a:lnTo>
                <a:lnTo>
                  <a:pt x="12034" y="4183"/>
                </a:lnTo>
                <a:lnTo>
                  <a:pt x="12043" y="4183"/>
                </a:lnTo>
                <a:lnTo>
                  <a:pt x="12043" y="4192"/>
                </a:lnTo>
                <a:lnTo>
                  <a:pt x="12060" y="4192"/>
                </a:lnTo>
                <a:lnTo>
                  <a:pt x="12051" y="4192"/>
                </a:lnTo>
                <a:lnTo>
                  <a:pt x="12043" y="4201"/>
                </a:lnTo>
                <a:lnTo>
                  <a:pt x="12051" y="4201"/>
                </a:lnTo>
                <a:lnTo>
                  <a:pt x="12060" y="4201"/>
                </a:lnTo>
                <a:lnTo>
                  <a:pt x="12069" y="4201"/>
                </a:lnTo>
                <a:lnTo>
                  <a:pt x="12078" y="4201"/>
                </a:lnTo>
                <a:lnTo>
                  <a:pt x="12095" y="4219"/>
                </a:lnTo>
                <a:lnTo>
                  <a:pt x="12113" y="4219"/>
                </a:lnTo>
                <a:lnTo>
                  <a:pt x="12122" y="4219"/>
                </a:lnTo>
                <a:lnTo>
                  <a:pt x="12131" y="4210"/>
                </a:lnTo>
                <a:lnTo>
                  <a:pt x="12140" y="4201"/>
                </a:lnTo>
                <a:lnTo>
                  <a:pt x="12157" y="4201"/>
                </a:lnTo>
                <a:lnTo>
                  <a:pt x="12166" y="4192"/>
                </a:lnTo>
                <a:lnTo>
                  <a:pt x="12175" y="4192"/>
                </a:lnTo>
                <a:lnTo>
                  <a:pt x="12175" y="4183"/>
                </a:lnTo>
                <a:lnTo>
                  <a:pt x="12166" y="4201"/>
                </a:lnTo>
                <a:lnTo>
                  <a:pt x="12157" y="4201"/>
                </a:lnTo>
                <a:lnTo>
                  <a:pt x="12148" y="4210"/>
                </a:lnTo>
                <a:lnTo>
                  <a:pt x="12148" y="4219"/>
                </a:lnTo>
                <a:lnTo>
                  <a:pt x="12131" y="4227"/>
                </a:lnTo>
                <a:lnTo>
                  <a:pt x="12131" y="4236"/>
                </a:lnTo>
                <a:lnTo>
                  <a:pt x="12122" y="4236"/>
                </a:lnTo>
                <a:lnTo>
                  <a:pt x="12113" y="4236"/>
                </a:lnTo>
                <a:lnTo>
                  <a:pt x="12095" y="4236"/>
                </a:lnTo>
                <a:lnTo>
                  <a:pt x="12078" y="4236"/>
                </a:lnTo>
                <a:lnTo>
                  <a:pt x="12051" y="4236"/>
                </a:lnTo>
                <a:lnTo>
                  <a:pt x="12043" y="4254"/>
                </a:lnTo>
                <a:lnTo>
                  <a:pt x="12025" y="4254"/>
                </a:lnTo>
                <a:lnTo>
                  <a:pt x="12025" y="4263"/>
                </a:lnTo>
                <a:lnTo>
                  <a:pt x="12025" y="4272"/>
                </a:lnTo>
                <a:lnTo>
                  <a:pt x="12025" y="4280"/>
                </a:lnTo>
                <a:lnTo>
                  <a:pt x="11998" y="4298"/>
                </a:lnTo>
                <a:lnTo>
                  <a:pt x="11990" y="4298"/>
                </a:lnTo>
                <a:lnTo>
                  <a:pt x="11990" y="4307"/>
                </a:lnTo>
                <a:lnTo>
                  <a:pt x="11981" y="4316"/>
                </a:lnTo>
                <a:lnTo>
                  <a:pt x="11963" y="4325"/>
                </a:lnTo>
                <a:lnTo>
                  <a:pt x="11945" y="4333"/>
                </a:lnTo>
                <a:lnTo>
                  <a:pt x="11945" y="4342"/>
                </a:lnTo>
                <a:lnTo>
                  <a:pt x="11945" y="4351"/>
                </a:lnTo>
                <a:lnTo>
                  <a:pt x="11945" y="4342"/>
                </a:lnTo>
                <a:lnTo>
                  <a:pt x="11954" y="4342"/>
                </a:lnTo>
                <a:lnTo>
                  <a:pt x="11963" y="4342"/>
                </a:lnTo>
                <a:lnTo>
                  <a:pt x="11972" y="4351"/>
                </a:lnTo>
                <a:lnTo>
                  <a:pt x="11981" y="4351"/>
                </a:lnTo>
                <a:lnTo>
                  <a:pt x="11990" y="4342"/>
                </a:lnTo>
                <a:lnTo>
                  <a:pt x="11990" y="4333"/>
                </a:lnTo>
                <a:lnTo>
                  <a:pt x="12007" y="4325"/>
                </a:lnTo>
                <a:lnTo>
                  <a:pt x="12025" y="4316"/>
                </a:lnTo>
                <a:lnTo>
                  <a:pt x="12034" y="4316"/>
                </a:lnTo>
                <a:lnTo>
                  <a:pt x="12043" y="4316"/>
                </a:lnTo>
                <a:lnTo>
                  <a:pt x="12051" y="4316"/>
                </a:lnTo>
                <a:lnTo>
                  <a:pt x="12060" y="4316"/>
                </a:lnTo>
                <a:lnTo>
                  <a:pt x="12069" y="4325"/>
                </a:lnTo>
                <a:lnTo>
                  <a:pt x="12078" y="4333"/>
                </a:lnTo>
                <a:lnTo>
                  <a:pt x="12087" y="4333"/>
                </a:lnTo>
                <a:lnTo>
                  <a:pt x="12095" y="4325"/>
                </a:lnTo>
                <a:lnTo>
                  <a:pt x="12095" y="4307"/>
                </a:lnTo>
                <a:lnTo>
                  <a:pt x="12104" y="4298"/>
                </a:lnTo>
                <a:lnTo>
                  <a:pt x="12104" y="4289"/>
                </a:lnTo>
                <a:lnTo>
                  <a:pt x="12140" y="4280"/>
                </a:lnTo>
                <a:lnTo>
                  <a:pt x="12148" y="4280"/>
                </a:lnTo>
                <a:lnTo>
                  <a:pt x="12157" y="4280"/>
                </a:lnTo>
                <a:lnTo>
                  <a:pt x="12166" y="4289"/>
                </a:lnTo>
                <a:lnTo>
                  <a:pt x="12175" y="4289"/>
                </a:lnTo>
                <a:lnTo>
                  <a:pt x="12175" y="4298"/>
                </a:lnTo>
                <a:lnTo>
                  <a:pt x="12184" y="4289"/>
                </a:lnTo>
                <a:lnTo>
                  <a:pt x="12210" y="4298"/>
                </a:lnTo>
                <a:lnTo>
                  <a:pt x="12210" y="4289"/>
                </a:lnTo>
                <a:lnTo>
                  <a:pt x="12210" y="4280"/>
                </a:lnTo>
                <a:lnTo>
                  <a:pt x="12219" y="4280"/>
                </a:lnTo>
                <a:lnTo>
                  <a:pt x="12237" y="4280"/>
                </a:lnTo>
                <a:lnTo>
                  <a:pt x="12245" y="4280"/>
                </a:lnTo>
                <a:lnTo>
                  <a:pt x="12263" y="4272"/>
                </a:lnTo>
                <a:lnTo>
                  <a:pt x="12254" y="4263"/>
                </a:lnTo>
                <a:lnTo>
                  <a:pt x="12263" y="4272"/>
                </a:lnTo>
                <a:lnTo>
                  <a:pt x="12272" y="4272"/>
                </a:lnTo>
                <a:lnTo>
                  <a:pt x="12281" y="4272"/>
                </a:lnTo>
                <a:lnTo>
                  <a:pt x="12290" y="4280"/>
                </a:lnTo>
                <a:lnTo>
                  <a:pt x="12298" y="4280"/>
                </a:lnTo>
                <a:lnTo>
                  <a:pt x="12325" y="4272"/>
                </a:lnTo>
                <a:lnTo>
                  <a:pt x="12342" y="4272"/>
                </a:lnTo>
                <a:lnTo>
                  <a:pt x="12369" y="4280"/>
                </a:lnTo>
                <a:lnTo>
                  <a:pt x="12378" y="4280"/>
                </a:lnTo>
                <a:lnTo>
                  <a:pt x="12387" y="4272"/>
                </a:lnTo>
                <a:lnTo>
                  <a:pt x="12395" y="4272"/>
                </a:lnTo>
                <a:lnTo>
                  <a:pt x="12404" y="4263"/>
                </a:lnTo>
                <a:lnTo>
                  <a:pt x="12413" y="4263"/>
                </a:lnTo>
                <a:lnTo>
                  <a:pt x="12431" y="4263"/>
                </a:lnTo>
                <a:lnTo>
                  <a:pt x="12431" y="4254"/>
                </a:lnTo>
                <a:lnTo>
                  <a:pt x="12457" y="4245"/>
                </a:lnTo>
                <a:lnTo>
                  <a:pt x="12457" y="4236"/>
                </a:lnTo>
                <a:lnTo>
                  <a:pt x="12466" y="4227"/>
                </a:lnTo>
                <a:lnTo>
                  <a:pt x="12466" y="4219"/>
                </a:lnTo>
                <a:lnTo>
                  <a:pt x="12457" y="4219"/>
                </a:lnTo>
                <a:lnTo>
                  <a:pt x="12448" y="4219"/>
                </a:lnTo>
                <a:lnTo>
                  <a:pt x="12431" y="4219"/>
                </a:lnTo>
                <a:lnTo>
                  <a:pt x="12422" y="4219"/>
                </a:lnTo>
                <a:lnTo>
                  <a:pt x="12404" y="4219"/>
                </a:lnTo>
                <a:lnTo>
                  <a:pt x="12404" y="4210"/>
                </a:lnTo>
                <a:lnTo>
                  <a:pt x="12395" y="4210"/>
                </a:lnTo>
                <a:lnTo>
                  <a:pt x="12387" y="4210"/>
                </a:lnTo>
                <a:lnTo>
                  <a:pt x="12395" y="4210"/>
                </a:lnTo>
                <a:lnTo>
                  <a:pt x="12404" y="4201"/>
                </a:lnTo>
                <a:lnTo>
                  <a:pt x="12413" y="4201"/>
                </a:lnTo>
                <a:lnTo>
                  <a:pt x="12422" y="4201"/>
                </a:lnTo>
                <a:lnTo>
                  <a:pt x="12422" y="4192"/>
                </a:lnTo>
                <a:lnTo>
                  <a:pt x="12413" y="4183"/>
                </a:lnTo>
                <a:lnTo>
                  <a:pt x="12431" y="4175"/>
                </a:lnTo>
                <a:lnTo>
                  <a:pt x="12440" y="4183"/>
                </a:lnTo>
                <a:lnTo>
                  <a:pt x="12448" y="4175"/>
                </a:lnTo>
                <a:lnTo>
                  <a:pt x="12448" y="4166"/>
                </a:lnTo>
                <a:lnTo>
                  <a:pt x="12448" y="4157"/>
                </a:lnTo>
                <a:lnTo>
                  <a:pt x="12457" y="4166"/>
                </a:lnTo>
                <a:lnTo>
                  <a:pt x="12466" y="4157"/>
                </a:lnTo>
                <a:lnTo>
                  <a:pt x="12475" y="4148"/>
                </a:lnTo>
                <a:lnTo>
                  <a:pt x="12475" y="4139"/>
                </a:lnTo>
                <a:lnTo>
                  <a:pt x="12475" y="4130"/>
                </a:lnTo>
                <a:lnTo>
                  <a:pt x="12484" y="4122"/>
                </a:lnTo>
                <a:lnTo>
                  <a:pt x="12484" y="4113"/>
                </a:lnTo>
                <a:lnTo>
                  <a:pt x="12484" y="4104"/>
                </a:lnTo>
                <a:lnTo>
                  <a:pt x="12484" y="4095"/>
                </a:lnTo>
                <a:lnTo>
                  <a:pt x="12484" y="4086"/>
                </a:lnTo>
                <a:lnTo>
                  <a:pt x="12457" y="4069"/>
                </a:lnTo>
                <a:lnTo>
                  <a:pt x="12448" y="4069"/>
                </a:lnTo>
                <a:lnTo>
                  <a:pt x="12440" y="4060"/>
                </a:lnTo>
                <a:lnTo>
                  <a:pt x="12431" y="4060"/>
                </a:lnTo>
                <a:lnTo>
                  <a:pt x="12422" y="4060"/>
                </a:lnTo>
                <a:lnTo>
                  <a:pt x="12413" y="4060"/>
                </a:lnTo>
                <a:lnTo>
                  <a:pt x="12395" y="4060"/>
                </a:lnTo>
                <a:lnTo>
                  <a:pt x="12395" y="4069"/>
                </a:lnTo>
                <a:lnTo>
                  <a:pt x="12387" y="4077"/>
                </a:lnTo>
                <a:lnTo>
                  <a:pt x="12378" y="4077"/>
                </a:lnTo>
                <a:lnTo>
                  <a:pt x="12360" y="4069"/>
                </a:lnTo>
                <a:lnTo>
                  <a:pt x="12369" y="4060"/>
                </a:lnTo>
                <a:lnTo>
                  <a:pt x="12378" y="4051"/>
                </a:lnTo>
                <a:lnTo>
                  <a:pt x="12387" y="4042"/>
                </a:lnTo>
                <a:lnTo>
                  <a:pt x="12378" y="4024"/>
                </a:lnTo>
                <a:lnTo>
                  <a:pt x="12369" y="4016"/>
                </a:lnTo>
                <a:lnTo>
                  <a:pt x="12334" y="3989"/>
                </a:lnTo>
                <a:lnTo>
                  <a:pt x="12325" y="3989"/>
                </a:lnTo>
                <a:lnTo>
                  <a:pt x="12307" y="3989"/>
                </a:lnTo>
                <a:lnTo>
                  <a:pt x="12316" y="3989"/>
                </a:lnTo>
                <a:lnTo>
                  <a:pt x="12325" y="3989"/>
                </a:lnTo>
                <a:lnTo>
                  <a:pt x="12334" y="3989"/>
                </a:lnTo>
                <a:lnTo>
                  <a:pt x="12342" y="3989"/>
                </a:lnTo>
                <a:lnTo>
                  <a:pt x="12351" y="3998"/>
                </a:lnTo>
                <a:lnTo>
                  <a:pt x="12360" y="3998"/>
                </a:lnTo>
                <a:lnTo>
                  <a:pt x="12369" y="3998"/>
                </a:lnTo>
                <a:lnTo>
                  <a:pt x="12360" y="3989"/>
                </a:lnTo>
                <a:lnTo>
                  <a:pt x="12351" y="3972"/>
                </a:lnTo>
                <a:lnTo>
                  <a:pt x="12342" y="3963"/>
                </a:lnTo>
                <a:lnTo>
                  <a:pt x="12342" y="3954"/>
                </a:lnTo>
                <a:lnTo>
                  <a:pt x="12351" y="3945"/>
                </a:lnTo>
                <a:lnTo>
                  <a:pt x="12342" y="3936"/>
                </a:lnTo>
                <a:lnTo>
                  <a:pt x="12334" y="3927"/>
                </a:lnTo>
                <a:lnTo>
                  <a:pt x="12316" y="3919"/>
                </a:lnTo>
                <a:lnTo>
                  <a:pt x="12307" y="3910"/>
                </a:lnTo>
                <a:lnTo>
                  <a:pt x="12298" y="3901"/>
                </a:lnTo>
                <a:lnTo>
                  <a:pt x="12272" y="3892"/>
                </a:lnTo>
                <a:lnTo>
                  <a:pt x="12263" y="3892"/>
                </a:lnTo>
                <a:lnTo>
                  <a:pt x="12263" y="3883"/>
                </a:lnTo>
                <a:lnTo>
                  <a:pt x="12254" y="3857"/>
                </a:lnTo>
                <a:lnTo>
                  <a:pt x="12245" y="3830"/>
                </a:lnTo>
                <a:lnTo>
                  <a:pt x="12237" y="3804"/>
                </a:lnTo>
                <a:lnTo>
                  <a:pt x="12237" y="3795"/>
                </a:lnTo>
                <a:lnTo>
                  <a:pt x="12228" y="3795"/>
                </a:lnTo>
                <a:lnTo>
                  <a:pt x="12219" y="3786"/>
                </a:lnTo>
                <a:lnTo>
                  <a:pt x="12210" y="3777"/>
                </a:lnTo>
                <a:lnTo>
                  <a:pt x="12201" y="3769"/>
                </a:lnTo>
                <a:lnTo>
                  <a:pt x="12166" y="3751"/>
                </a:lnTo>
                <a:lnTo>
                  <a:pt x="12148" y="3751"/>
                </a:lnTo>
                <a:lnTo>
                  <a:pt x="12140" y="3760"/>
                </a:lnTo>
                <a:lnTo>
                  <a:pt x="12131" y="3760"/>
                </a:lnTo>
                <a:lnTo>
                  <a:pt x="12095" y="3751"/>
                </a:lnTo>
                <a:lnTo>
                  <a:pt x="12087" y="3751"/>
                </a:lnTo>
                <a:lnTo>
                  <a:pt x="12078" y="3742"/>
                </a:lnTo>
                <a:lnTo>
                  <a:pt x="12087" y="3751"/>
                </a:lnTo>
                <a:lnTo>
                  <a:pt x="12104" y="3751"/>
                </a:lnTo>
                <a:lnTo>
                  <a:pt x="12113" y="3751"/>
                </a:lnTo>
                <a:lnTo>
                  <a:pt x="12122" y="3751"/>
                </a:lnTo>
                <a:lnTo>
                  <a:pt x="12122" y="3742"/>
                </a:lnTo>
                <a:lnTo>
                  <a:pt x="12140" y="3733"/>
                </a:lnTo>
                <a:lnTo>
                  <a:pt x="12157" y="3733"/>
                </a:lnTo>
                <a:lnTo>
                  <a:pt x="12157" y="3724"/>
                </a:lnTo>
                <a:lnTo>
                  <a:pt x="12166" y="3724"/>
                </a:lnTo>
                <a:lnTo>
                  <a:pt x="12148" y="3716"/>
                </a:lnTo>
                <a:lnTo>
                  <a:pt x="12131" y="3716"/>
                </a:lnTo>
                <a:lnTo>
                  <a:pt x="12122" y="3716"/>
                </a:lnTo>
                <a:lnTo>
                  <a:pt x="12113" y="3716"/>
                </a:lnTo>
                <a:lnTo>
                  <a:pt x="12122" y="3716"/>
                </a:lnTo>
                <a:lnTo>
                  <a:pt x="12131" y="3707"/>
                </a:lnTo>
                <a:lnTo>
                  <a:pt x="12157" y="3707"/>
                </a:lnTo>
                <a:lnTo>
                  <a:pt x="12157" y="3698"/>
                </a:lnTo>
                <a:lnTo>
                  <a:pt x="12166" y="3698"/>
                </a:lnTo>
                <a:lnTo>
                  <a:pt x="12175" y="3689"/>
                </a:lnTo>
                <a:lnTo>
                  <a:pt x="12184" y="3680"/>
                </a:lnTo>
                <a:lnTo>
                  <a:pt x="12193" y="3663"/>
                </a:lnTo>
                <a:lnTo>
                  <a:pt x="12201" y="3636"/>
                </a:lnTo>
                <a:lnTo>
                  <a:pt x="12210" y="3636"/>
                </a:lnTo>
                <a:lnTo>
                  <a:pt x="12210" y="3627"/>
                </a:lnTo>
                <a:lnTo>
                  <a:pt x="12219" y="3610"/>
                </a:lnTo>
                <a:lnTo>
                  <a:pt x="12228" y="3601"/>
                </a:lnTo>
                <a:lnTo>
                  <a:pt x="12219" y="3583"/>
                </a:lnTo>
                <a:lnTo>
                  <a:pt x="12210" y="3583"/>
                </a:lnTo>
                <a:lnTo>
                  <a:pt x="12201" y="3574"/>
                </a:lnTo>
                <a:lnTo>
                  <a:pt x="12193" y="3574"/>
                </a:lnTo>
                <a:lnTo>
                  <a:pt x="12148" y="3574"/>
                </a:lnTo>
                <a:lnTo>
                  <a:pt x="12140" y="3574"/>
                </a:lnTo>
                <a:lnTo>
                  <a:pt x="12131" y="3583"/>
                </a:lnTo>
                <a:lnTo>
                  <a:pt x="12113" y="3574"/>
                </a:lnTo>
                <a:lnTo>
                  <a:pt x="12104" y="3574"/>
                </a:lnTo>
                <a:lnTo>
                  <a:pt x="12095" y="3583"/>
                </a:lnTo>
                <a:lnTo>
                  <a:pt x="12078" y="3583"/>
                </a:lnTo>
                <a:lnTo>
                  <a:pt x="12069" y="3592"/>
                </a:lnTo>
                <a:lnTo>
                  <a:pt x="12051" y="3592"/>
                </a:lnTo>
                <a:lnTo>
                  <a:pt x="12060" y="3583"/>
                </a:lnTo>
                <a:lnTo>
                  <a:pt x="12069" y="3566"/>
                </a:lnTo>
                <a:lnTo>
                  <a:pt x="12078" y="3566"/>
                </a:lnTo>
                <a:lnTo>
                  <a:pt x="12069" y="3566"/>
                </a:lnTo>
                <a:lnTo>
                  <a:pt x="12060" y="3557"/>
                </a:lnTo>
                <a:lnTo>
                  <a:pt x="12060" y="3548"/>
                </a:lnTo>
                <a:lnTo>
                  <a:pt x="12078" y="3539"/>
                </a:lnTo>
                <a:lnTo>
                  <a:pt x="12104" y="3521"/>
                </a:lnTo>
                <a:lnTo>
                  <a:pt x="12122" y="3513"/>
                </a:lnTo>
                <a:lnTo>
                  <a:pt x="12131" y="3504"/>
                </a:lnTo>
                <a:lnTo>
                  <a:pt x="12131" y="3495"/>
                </a:lnTo>
                <a:lnTo>
                  <a:pt x="12131" y="3486"/>
                </a:lnTo>
                <a:lnTo>
                  <a:pt x="12131" y="3477"/>
                </a:lnTo>
                <a:lnTo>
                  <a:pt x="12122" y="3477"/>
                </a:lnTo>
                <a:lnTo>
                  <a:pt x="12104" y="3477"/>
                </a:lnTo>
                <a:lnTo>
                  <a:pt x="12087" y="3477"/>
                </a:lnTo>
                <a:lnTo>
                  <a:pt x="12078" y="3486"/>
                </a:lnTo>
                <a:lnTo>
                  <a:pt x="12051" y="3486"/>
                </a:lnTo>
                <a:lnTo>
                  <a:pt x="12034" y="3486"/>
                </a:lnTo>
                <a:lnTo>
                  <a:pt x="12025" y="3486"/>
                </a:lnTo>
                <a:lnTo>
                  <a:pt x="12016" y="3486"/>
                </a:lnTo>
                <a:lnTo>
                  <a:pt x="12007" y="3486"/>
                </a:lnTo>
                <a:lnTo>
                  <a:pt x="11998" y="3477"/>
                </a:lnTo>
                <a:lnTo>
                  <a:pt x="11990" y="3486"/>
                </a:lnTo>
                <a:lnTo>
                  <a:pt x="11981" y="3495"/>
                </a:lnTo>
                <a:lnTo>
                  <a:pt x="11981" y="3504"/>
                </a:lnTo>
                <a:lnTo>
                  <a:pt x="11990" y="3513"/>
                </a:lnTo>
                <a:lnTo>
                  <a:pt x="11990" y="3521"/>
                </a:lnTo>
                <a:lnTo>
                  <a:pt x="11972" y="3521"/>
                </a:lnTo>
                <a:lnTo>
                  <a:pt x="11963" y="3521"/>
                </a:lnTo>
                <a:lnTo>
                  <a:pt x="11963" y="3530"/>
                </a:lnTo>
                <a:lnTo>
                  <a:pt x="11963" y="3539"/>
                </a:lnTo>
                <a:lnTo>
                  <a:pt x="11981" y="3557"/>
                </a:lnTo>
                <a:lnTo>
                  <a:pt x="11972" y="3557"/>
                </a:lnTo>
                <a:lnTo>
                  <a:pt x="11963" y="3557"/>
                </a:lnTo>
                <a:lnTo>
                  <a:pt x="11945" y="3557"/>
                </a:lnTo>
                <a:lnTo>
                  <a:pt x="11945" y="3566"/>
                </a:lnTo>
                <a:lnTo>
                  <a:pt x="11937" y="3566"/>
                </a:lnTo>
                <a:lnTo>
                  <a:pt x="11937" y="3583"/>
                </a:lnTo>
                <a:lnTo>
                  <a:pt x="11937" y="3592"/>
                </a:lnTo>
                <a:lnTo>
                  <a:pt x="11945" y="3592"/>
                </a:lnTo>
                <a:lnTo>
                  <a:pt x="11937" y="3592"/>
                </a:lnTo>
                <a:lnTo>
                  <a:pt x="11937" y="3601"/>
                </a:lnTo>
                <a:lnTo>
                  <a:pt x="11928" y="3601"/>
                </a:lnTo>
                <a:lnTo>
                  <a:pt x="11928" y="3610"/>
                </a:lnTo>
                <a:close/>
                <a:moveTo>
                  <a:pt x="12140" y="3460"/>
                </a:moveTo>
                <a:lnTo>
                  <a:pt x="12140" y="3468"/>
                </a:lnTo>
                <a:lnTo>
                  <a:pt x="12140" y="3460"/>
                </a:lnTo>
                <a:lnTo>
                  <a:pt x="12148" y="3460"/>
                </a:lnTo>
                <a:lnTo>
                  <a:pt x="12140" y="3451"/>
                </a:lnTo>
                <a:lnTo>
                  <a:pt x="12131" y="3460"/>
                </a:lnTo>
                <a:close/>
                <a:moveTo>
                  <a:pt x="12113" y="3442"/>
                </a:moveTo>
                <a:lnTo>
                  <a:pt x="12122" y="3433"/>
                </a:lnTo>
                <a:lnTo>
                  <a:pt x="12122" y="3442"/>
                </a:lnTo>
                <a:lnTo>
                  <a:pt x="12140" y="3442"/>
                </a:lnTo>
                <a:lnTo>
                  <a:pt x="12148" y="3451"/>
                </a:lnTo>
                <a:lnTo>
                  <a:pt x="12157" y="3442"/>
                </a:lnTo>
                <a:lnTo>
                  <a:pt x="12148" y="3442"/>
                </a:lnTo>
                <a:lnTo>
                  <a:pt x="12140" y="3433"/>
                </a:lnTo>
                <a:lnTo>
                  <a:pt x="12131" y="3433"/>
                </a:lnTo>
                <a:lnTo>
                  <a:pt x="12140" y="3433"/>
                </a:lnTo>
                <a:lnTo>
                  <a:pt x="12140" y="3424"/>
                </a:lnTo>
                <a:lnTo>
                  <a:pt x="12131" y="3424"/>
                </a:lnTo>
                <a:lnTo>
                  <a:pt x="12122" y="3424"/>
                </a:lnTo>
                <a:lnTo>
                  <a:pt x="12113" y="3424"/>
                </a:lnTo>
                <a:lnTo>
                  <a:pt x="12113" y="3433"/>
                </a:lnTo>
                <a:close/>
                <a:moveTo>
                  <a:pt x="12934" y="2948"/>
                </a:moveTo>
                <a:lnTo>
                  <a:pt x="12942" y="2948"/>
                </a:lnTo>
                <a:lnTo>
                  <a:pt x="12951" y="2948"/>
                </a:lnTo>
                <a:lnTo>
                  <a:pt x="12960" y="2948"/>
                </a:lnTo>
                <a:lnTo>
                  <a:pt x="12960" y="2939"/>
                </a:lnTo>
                <a:lnTo>
                  <a:pt x="12951" y="2939"/>
                </a:lnTo>
                <a:lnTo>
                  <a:pt x="12942" y="2939"/>
                </a:lnTo>
                <a:lnTo>
                  <a:pt x="12934" y="2939"/>
                </a:lnTo>
                <a:close/>
                <a:moveTo>
                  <a:pt x="13612" y="2251"/>
                </a:moveTo>
                <a:lnTo>
                  <a:pt x="13612" y="2259"/>
                </a:lnTo>
                <a:lnTo>
                  <a:pt x="13621" y="2251"/>
                </a:lnTo>
                <a:lnTo>
                  <a:pt x="13630" y="2242"/>
                </a:lnTo>
                <a:lnTo>
                  <a:pt x="13638" y="2233"/>
                </a:lnTo>
                <a:lnTo>
                  <a:pt x="13647" y="2233"/>
                </a:lnTo>
                <a:lnTo>
                  <a:pt x="13665" y="2233"/>
                </a:lnTo>
                <a:lnTo>
                  <a:pt x="13674" y="2233"/>
                </a:lnTo>
                <a:lnTo>
                  <a:pt x="13674" y="2224"/>
                </a:lnTo>
                <a:lnTo>
                  <a:pt x="13674" y="2215"/>
                </a:lnTo>
                <a:lnTo>
                  <a:pt x="13682" y="2215"/>
                </a:lnTo>
                <a:lnTo>
                  <a:pt x="13682" y="2206"/>
                </a:lnTo>
                <a:lnTo>
                  <a:pt x="13682" y="2198"/>
                </a:lnTo>
                <a:lnTo>
                  <a:pt x="13682" y="2189"/>
                </a:lnTo>
                <a:lnTo>
                  <a:pt x="13674" y="2189"/>
                </a:lnTo>
                <a:lnTo>
                  <a:pt x="13665" y="2189"/>
                </a:lnTo>
                <a:lnTo>
                  <a:pt x="13656" y="2189"/>
                </a:lnTo>
                <a:lnTo>
                  <a:pt x="13647" y="2180"/>
                </a:lnTo>
                <a:lnTo>
                  <a:pt x="13638" y="2180"/>
                </a:lnTo>
                <a:lnTo>
                  <a:pt x="13638" y="2189"/>
                </a:lnTo>
                <a:lnTo>
                  <a:pt x="13630" y="2189"/>
                </a:lnTo>
                <a:lnTo>
                  <a:pt x="13621" y="2189"/>
                </a:lnTo>
                <a:lnTo>
                  <a:pt x="13621" y="2198"/>
                </a:lnTo>
                <a:lnTo>
                  <a:pt x="13630" y="2198"/>
                </a:lnTo>
                <a:lnTo>
                  <a:pt x="13638" y="2206"/>
                </a:lnTo>
                <a:lnTo>
                  <a:pt x="13630" y="2206"/>
                </a:lnTo>
                <a:lnTo>
                  <a:pt x="13612" y="2206"/>
                </a:lnTo>
                <a:lnTo>
                  <a:pt x="13603" y="2206"/>
                </a:lnTo>
                <a:lnTo>
                  <a:pt x="13603" y="2215"/>
                </a:lnTo>
                <a:lnTo>
                  <a:pt x="13603" y="2224"/>
                </a:lnTo>
                <a:lnTo>
                  <a:pt x="13603" y="2233"/>
                </a:lnTo>
                <a:lnTo>
                  <a:pt x="13603" y="2242"/>
                </a:lnTo>
                <a:lnTo>
                  <a:pt x="13594" y="2242"/>
                </a:lnTo>
                <a:lnTo>
                  <a:pt x="13594" y="2251"/>
                </a:lnTo>
                <a:lnTo>
                  <a:pt x="13603" y="2251"/>
                </a:lnTo>
                <a:close/>
                <a:moveTo>
                  <a:pt x="13700" y="2189"/>
                </a:moveTo>
                <a:lnTo>
                  <a:pt x="13709" y="2189"/>
                </a:lnTo>
                <a:lnTo>
                  <a:pt x="13735" y="2180"/>
                </a:lnTo>
                <a:lnTo>
                  <a:pt x="13735" y="2171"/>
                </a:lnTo>
                <a:lnTo>
                  <a:pt x="13744" y="2162"/>
                </a:lnTo>
                <a:lnTo>
                  <a:pt x="13753" y="2162"/>
                </a:lnTo>
                <a:lnTo>
                  <a:pt x="13762" y="2153"/>
                </a:lnTo>
                <a:lnTo>
                  <a:pt x="13771" y="2153"/>
                </a:lnTo>
                <a:lnTo>
                  <a:pt x="13780" y="2153"/>
                </a:lnTo>
                <a:lnTo>
                  <a:pt x="13788" y="2136"/>
                </a:lnTo>
                <a:lnTo>
                  <a:pt x="13797" y="2127"/>
                </a:lnTo>
                <a:lnTo>
                  <a:pt x="13788" y="2118"/>
                </a:lnTo>
                <a:lnTo>
                  <a:pt x="13788" y="2127"/>
                </a:lnTo>
                <a:lnTo>
                  <a:pt x="13780" y="2127"/>
                </a:lnTo>
                <a:lnTo>
                  <a:pt x="13771" y="2118"/>
                </a:lnTo>
                <a:lnTo>
                  <a:pt x="13771" y="2101"/>
                </a:lnTo>
                <a:lnTo>
                  <a:pt x="13771" y="2092"/>
                </a:lnTo>
                <a:lnTo>
                  <a:pt x="13762" y="2092"/>
                </a:lnTo>
                <a:lnTo>
                  <a:pt x="13762" y="2109"/>
                </a:lnTo>
                <a:lnTo>
                  <a:pt x="13753" y="2109"/>
                </a:lnTo>
                <a:lnTo>
                  <a:pt x="13762" y="2118"/>
                </a:lnTo>
                <a:lnTo>
                  <a:pt x="13753" y="2118"/>
                </a:lnTo>
                <a:lnTo>
                  <a:pt x="13744" y="2127"/>
                </a:lnTo>
                <a:lnTo>
                  <a:pt x="13744" y="2136"/>
                </a:lnTo>
                <a:lnTo>
                  <a:pt x="13727" y="2145"/>
                </a:lnTo>
                <a:lnTo>
                  <a:pt x="13735" y="2153"/>
                </a:lnTo>
                <a:lnTo>
                  <a:pt x="13727" y="2153"/>
                </a:lnTo>
                <a:lnTo>
                  <a:pt x="13718" y="2153"/>
                </a:lnTo>
                <a:lnTo>
                  <a:pt x="13709" y="2153"/>
                </a:lnTo>
                <a:lnTo>
                  <a:pt x="13700" y="2162"/>
                </a:lnTo>
                <a:lnTo>
                  <a:pt x="13700" y="2171"/>
                </a:lnTo>
                <a:lnTo>
                  <a:pt x="13682" y="2180"/>
                </a:lnTo>
                <a:lnTo>
                  <a:pt x="13691" y="2189"/>
                </a:lnTo>
                <a:close/>
                <a:moveTo>
                  <a:pt x="13427" y="2303"/>
                </a:moveTo>
                <a:lnTo>
                  <a:pt x="13444" y="2303"/>
                </a:lnTo>
                <a:lnTo>
                  <a:pt x="13453" y="2303"/>
                </a:lnTo>
                <a:lnTo>
                  <a:pt x="13462" y="2312"/>
                </a:lnTo>
                <a:lnTo>
                  <a:pt x="13480" y="2303"/>
                </a:lnTo>
                <a:lnTo>
                  <a:pt x="13488" y="2303"/>
                </a:lnTo>
                <a:lnTo>
                  <a:pt x="13488" y="2286"/>
                </a:lnTo>
                <a:lnTo>
                  <a:pt x="13488" y="2277"/>
                </a:lnTo>
                <a:lnTo>
                  <a:pt x="13471" y="2268"/>
                </a:lnTo>
                <a:lnTo>
                  <a:pt x="13471" y="2259"/>
                </a:lnTo>
                <a:lnTo>
                  <a:pt x="13462" y="2259"/>
                </a:lnTo>
                <a:lnTo>
                  <a:pt x="13462" y="2268"/>
                </a:lnTo>
                <a:lnTo>
                  <a:pt x="13453" y="2268"/>
                </a:lnTo>
                <a:lnTo>
                  <a:pt x="13444" y="2268"/>
                </a:lnTo>
                <a:lnTo>
                  <a:pt x="13444" y="2277"/>
                </a:lnTo>
                <a:lnTo>
                  <a:pt x="13444" y="2286"/>
                </a:lnTo>
                <a:lnTo>
                  <a:pt x="13435" y="2286"/>
                </a:lnTo>
                <a:lnTo>
                  <a:pt x="13427" y="2277"/>
                </a:lnTo>
                <a:lnTo>
                  <a:pt x="13427" y="2286"/>
                </a:lnTo>
                <a:lnTo>
                  <a:pt x="13409" y="2295"/>
                </a:lnTo>
                <a:lnTo>
                  <a:pt x="13418" y="2303"/>
                </a:lnTo>
                <a:close/>
                <a:moveTo>
                  <a:pt x="12722" y="3204"/>
                </a:moveTo>
                <a:lnTo>
                  <a:pt x="12722" y="3195"/>
                </a:lnTo>
                <a:lnTo>
                  <a:pt x="12713" y="3195"/>
                </a:lnTo>
                <a:lnTo>
                  <a:pt x="12713" y="3204"/>
                </a:lnTo>
                <a:lnTo>
                  <a:pt x="12713" y="3213"/>
                </a:lnTo>
                <a:close/>
                <a:moveTo>
                  <a:pt x="24702" y="2153"/>
                </a:moveTo>
                <a:lnTo>
                  <a:pt x="24719" y="2162"/>
                </a:lnTo>
                <a:lnTo>
                  <a:pt x="24728" y="2171"/>
                </a:lnTo>
                <a:lnTo>
                  <a:pt x="24772" y="2180"/>
                </a:lnTo>
                <a:lnTo>
                  <a:pt x="24799" y="2180"/>
                </a:lnTo>
                <a:lnTo>
                  <a:pt x="24799" y="2162"/>
                </a:lnTo>
                <a:lnTo>
                  <a:pt x="24808" y="2153"/>
                </a:lnTo>
                <a:lnTo>
                  <a:pt x="24808" y="2145"/>
                </a:lnTo>
                <a:lnTo>
                  <a:pt x="24737" y="2127"/>
                </a:lnTo>
                <a:lnTo>
                  <a:pt x="24719" y="2127"/>
                </a:lnTo>
                <a:lnTo>
                  <a:pt x="24710" y="2127"/>
                </a:lnTo>
                <a:lnTo>
                  <a:pt x="24693" y="2136"/>
                </a:lnTo>
                <a:lnTo>
                  <a:pt x="24693" y="2145"/>
                </a:lnTo>
                <a:lnTo>
                  <a:pt x="24693" y="2153"/>
                </a:lnTo>
                <a:close/>
                <a:moveTo>
                  <a:pt x="13409" y="2365"/>
                </a:moveTo>
                <a:lnTo>
                  <a:pt x="13435" y="2356"/>
                </a:lnTo>
                <a:lnTo>
                  <a:pt x="13453" y="2348"/>
                </a:lnTo>
                <a:lnTo>
                  <a:pt x="13462" y="2348"/>
                </a:lnTo>
                <a:lnTo>
                  <a:pt x="13471" y="2348"/>
                </a:lnTo>
                <a:lnTo>
                  <a:pt x="13480" y="2339"/>
                </a:lnTo>
                <a:lnTo>
                  <a:pt x="13488" y="2339"/>
                </a:lnTo>
                <a:lnTo>
                  <a:pt x="13488" y="2348"/>
                </a:lnTo>
                <a:lnTo>
                  <a:pt x="13506" y="2339"/>
                </a:lnTo>
                <a:lnTo>
                  <a:pt x="13515" y="2330"/>
                </a:lnTo>
                <a:lnTo>
                  <a:pt x="13524" y="2330"/>
                </a:lnTo>
                <a:lnTo>
                  <a:pt x="13524" y="2339"/>
                </a:lnTo>
                <a:lnTo>
                  <a:pt x="13533" y="2330"/>
                </a:lnTo>
                <a:lnTo>
                  <a:pt x="13550" y="2321"/>
                </a:lnTo>
                <a:lnTo>
                  <a:pt x="13559" y="2312"/>
                </a:lnTo>
                <a:lnTo>
                  <a:pt x="13568" y="2303"/>
                </a:lnTo>
                <a:lnTo>
                  <a:pt x="13577" y="2295"/>
                </a:lnTo>
                <a:lnTo>
                  <a:pt x="13568" y="2286"/>
                </a:lnTo>
                <a:lnTo>
                  <a:pt x="13568" y="2277"/>
                </a:lnTo>
                <a:lnTo>
                  <a:pt x="13559" y="2277"/>
                </a:lnTo>
                <a:lnTo>
                  <a:pt x="13550" y="2277"/>
                </a:lnTo>
                <a:lnTo>
                  <a:pt x="13541" y="2277"/>
                </a:lnTo>
                <a:lnTo>
                  <a:pt x="13541" y="2286"/>
                </a:lnTo>
                <a:lnTo>
                  <a:pt x="13541" y="2295"/>
                </a:lnTo>
                <a:lnTo>
                  <a:pt x="13524" y="2303"/>
                </a:lnTo>
                <a:lnTo>
                  <a:pt x="13515" y="2312"/>
                </a:lnTo>
                <a:lnTo>
                  <a:pt x="13515" y="2303"/>
                </a:lnTo>
                <a:lnTo>
                  <a:pt x="13524" y="2295"/>
                </a:lnTo>
                <a:lnTo>
                  <a:pt x="13524" y="2277"/>
                </a:lnTo>
                <a:lnTo>
                  <a:pt x="13524" y="2268"/>
                </a:lnTo>
                <a:lnTo>
                  <a:pt x="13524" y="2259"/>
                </a:lnTo>
                <a:lnTo>
                  <a:pt x="13515" y="2251"/>
                </a:lnTo>
                <a:lnTo>
                  <a:pt x="13533" y="2242"/>
                </a:lnTo>
                <a:lnTo>
                  <a:pt x="13541" y="2233"/>
                </a:lnTo>
                <a:lnTo>
                  <a:pt x="13541" y="2224"/>
                </a:lnTo>
                <a:lnTo>
                  <a:pt x="13533" y="2215"/>
                </a:lnTo>
                <a:lnTo>
                  <a:pt x="13524" y="2224"/>
                </a:lnTo>
                <a:lnTo>
                  <a:pt x="13515" y="2233"/>
                </a:lnTo>
                <a:lnTo>
                  <a:pt x="13506" y="2242"/>
                </a:lnTo>
                <a:lnTo>
                  <a:pt x="13497" y="2251"/>
                </a:lnTo>
                <a:lnTo>
                  <a:pt x="13488" y="2259"/>
                </a:lnTo>
                <a:lnTo>
                  <a:pt x="13488" y="2268"/>
                </a:lnTo>
                <a:lnTo>
                  <a:pt x="13497" y="2268"/>
                </a:lnTo>
                <a:lnTo>
                  <a:pt x="13497" y="2277"/>
                </a:lnTo>
                <a:lnTo>
                  <a:pt x="13497" y="2286"/>
                </a:lnTo>
                <a:lnTo>
                  <a:pt x="13488" y="2303"/>
                </a:lnTo>
                <a:lnTo>
                  <a:pt x="13471" y="2330"/>
                </a:lnTo>
                <a:lnTo>
                  <a:pt x="13427" y="2339"/>
                </a:lnTo>
                <a:lnTo>
                  <a:pt x="13418" y="2339"/>
                </a:lnTo>
                <a:lnTo>
                  <a:pt x="13409" y="2356"/>
                </a:lnTo>
                <a:close/>
                <a:moveTo>
                  <a:pt x="24199" y="2233"/>
                </a:moveTo>
                <a:lnTo>
                  <a:pt x="24199" y="2242"/>
                </a:lnTo>
                <a:lnTo>
                  <a:pt x="24208" y="2251"/>
                </a:lnTo>
                <a:lnTo>
                  <a:pt x="24216" y="2251"/>
                </a:lnTo>
                <a:lnTo>
                  <a:pt x="24225" y="2259"/>
                </a:lnTo>
                <a:lnTo>
                  <a:pt x="24225" y="2268"/>
                </a:lnTo>
                <a:lnTo>
                  <a:pt x="24234" y="2259"/>
                </a:lnTo>
                <a:lnTo>
                  <a:pt x="24225" y="2259"/>
                </a:lnTo>
                <a:lnTo>
                  <a:pt x="24216" y="2242"/>
                </a:lnTo>
                <a:lnTo>
                  <a:pt x="24216" y="2233"/>
                </a:lnTo>
                <a:lnTo>
                  <a:pt x="24216" y="2224"/>
                </a:lnTo>
                <a:lnTo>
                  <a:pt x="24216" y="2206"/>
                </a:lnTo>
                <a:lnTo>
                  <a:pt x="24234" y="2198"/>
                </a:lnTo>
                <a:lnTo>
                  <a:pt x="24234" y="2189"/>
                </a:lnTo>
                <a:lnTo>
                  <a:pt x="24234" y="2180"/>
                </a:lnTo>
                <a:lnTo>
                  <a:pt x="24234" y="2171"/>
                </a:lnTo>
                <a:lnTo>
                  <a:pt x="24225" y="2171"/>
                </a:lnTo>
                <a:lnTo>
                  <a:pt x="24225" y="2180"/>
                </a:lnTo>
                <a:lnTo>
                  <a:pt x="24216" y="2189"/>
                </a:lnTo>
                <a:lnTo>
                  <a:pt x="24199" y="2198"/>
                </a:lnTo>
                <a:lnTo>
                  <a:pt x="24199" y="2206"/>
                </a:lnTo>
                <a:lnTo>
                  <a:pt x="24208" y="2215"/>
                </a:lnTo>
                <a:close/>
                <a:moveTo>
                  <a:pt x="15906" y="2268"/>
                </a:moveTo>
                <a:lnTo>
                  <a:pt x="15915" y="2286"/>
                </a:lnTo>
                <a:lnTo>
                  <a:pt x="15932" y="2295"/>
                </a:lnTo>
                <a:lnTo>
                  <a:pt x="15950" y="2295"/>
                </a:lnTo>
                <a:lnTo>
                  <a:pt x="15976" y="2286"/>
                </a:lnTo>
                <a:lnTo>
                  <a:pt x="16003" y="2277"/>
                </a:lnTo>
                <a:lnTo>
                  <a:pt x="16020" y="2259"/>
                </a:lnTo>
                <a:lnTo>
                  <a:pt x="16029" y="2251"/>
                </a:lnTo>
                <a:lnTo>
                  <a:pt x="16038" y="2242"/>
                </a:lnTo>
                <a:lnTo>
                  <a:pt x="16047" y="2242"/>
                </a:lnTo>
                <a:lnTo>
                  <a:pt x="16047" y="2251"/>
                </a:lnTo>
                <a:lnTo>
                  <a:pt x="16056" y="2251"/>
                </a:lnTo>
                <a:lnTo>
                  <a:pt x="16056" y="2233"/>
                </a:lnTo>
                <a:lnTo>
                  <a:pt x="16047" y="2224"/>
                </a:lnTo>
                <a:lnTo>
                  <a:pt x="16029" y="2215"/>
                </a:lnTo>
                <a:lnTo>
                  <a:pt x="15976" y="2189"/>
                </a:lnTo>
                <a:lnTo>
                  <a:pt x="15959" y="2189"/>
                </a:lnTo>
                <a:lnTo>
                  <a:pt x="15950" y="2198"/>
                </a:lnTo>
                <a:lnTo>
                  <a:pt x="15932" y="2198"/>
                </a:lnTo>
                <a:lnTo>
                  <a:pt x="15915" y="2215"/>
                </a:lnTo>
                <a:lnTo>
                  <a:pt x="15906" y="2224"/>
                </a:lnTo>
                <a:lnTo>
                  <a:pt x="15906" y="2233"/>
                </a:lnTo>
                <a:lnTo>
                  <a:pt x="15906" y="2242"/>
                </a:lnTo>
                <a:lnTo>
                  <a:pt x="15906" y="2251"/>
                </a:lnTo>
                <a:lnTo>
                  <a:pt x="15906" y="2259"/>
                </a:lnTo>
                <a:close/>
                <a:moveTo>
                  <a:pt x="15491" y="2551"/>
                </a:moveTo>
                <a:lnTo>
                  <a:pt x="15500" y="2551"/>
                </a:lnTo>
                <a:lnTo>
                  <a:pt x="15491" y="2542"/>
                </a:lnTo>
                <a:lnTo>
                  <a:pt x="15482" y="2533"/>
                </a:lnTo>
                <a:lnTo>
                  <a:pt x="15482" y="2542"/>
                </a:lnTo>
                <a:close/>
                <a:moveTo>
                  <a:pt x="13338" y="2383"/>
                </a:moveTo>
                <a:lnTo>
                  <a:pt x="13338" y="2374"/>
                </a:lnTo>
                <a:lnTo>
                  <a:pt x="13347" y="2374"/>
                </a:lnTo>
                <a:lnTo>
                  <a:pt x="13347" y="2383"/>
                </a:lnTo>
                <a:lnTo>
                  <a:pt x="13356" y="2374"/>
                </a:lnTo>
                <a:lnTo>
                  <a:pt x="13365" y="2374"/>
                </a:lnTo>
                <a:lnTo>
                  <a:pt x="13374" y="2374"/>
                </a:lnTo>
                <a:lnTo>
                  <a:pt x="13374" y="2365"/>
                </a:lnTo>
                <a:lnTo>
                  <a:pt x="13391" y="2365"/>
                </a:lnTo>
                <a:lnTo>
                  <a:pt x="13391" y="2356"/>
                </a:lnTo>
                <a:lnTo>
                  <a:pt x="13383" y="2356"/>
                </a:lnTo>
                <a:lnTo>
                  <a:pt x="13374" y="2348"/>
                </a:lnTo>
                <a:lnTo>
                  <a:pt x="13365" y="2348"/>
                </a:lnTo>
                <a:lnTo>
                  <a:pt x="13356" y="2356"/>
                </a:lnTo>
                <a:lnTo>
                  <a:pt x="13347" y="2365"/>
                </a:lnTo>
                <a:lnTo>
                  <a:pt x="13338" y="2365"/>
                </a:lnTo>
                <a:lnTo>
                  <a:pt x="13330" y="2374"/>
                </a:lnTo>
                <a:lnTo>
                  <a:pt x="13330" y="2383"/>
                </a:lnTo>
                <a:close/>
                <a:moveTo>
                  <a:pt x="13233" y="2683"/>
                </a:moveTo>
                <a:lnTo>
                  <a:pt x="13241" y="2674"/>
                </a:lnTo>
                <a:lnTo>
                  <a:pt x="13233" y="2674"/>
                </a:lnTo>
                <a:lnTo>
                  <a:pt x="13233" y="2665"/>
                </a:lnTo>
                <a:lnTo>
                  <a:pt x="13224" y="2674"/>
                </a:lnTo>
                <a:lnTo>
                  <a:pt x="13224" y="2683"/>
                </a:lnTo>
                <a:close/>
                <a:moveTo>
                  <a:pt x="13172" y="2771"/>
                </a:moveTo>
                <a:lnTo>
                  <a:pt x="13181" y="2771"/>
                </a:lnTo>
                <a:lnTo>
                  <a:pt x="13181" y="2762"/>
                </a:lnTo>
                <a:lnTo>
                  <a:pt x="13172" y="2754"/>
                </a:lnTo>
                <a:lnTo>
                  <a:pt x="13154" y="2762"/>
                </a:lnTo>
                <a:lnTo>
                  <a:pt x="13145" y="2771"/>
                </a:lnTo>
                <a:lnTo>
                  <a:pt x="13154" y="2771"/>
                </a:lnTo>
                <a:close/>
                <a:moveTo>
                  <a:pt x="12034" y="3919"/>
                </a:moveTo>
                <a:lnTo>
                  <a:pt x="12025" y="3919"/>
                </a:lnTo>
                <a:lnTo>
                  <a:pt x="12016" y="3936"/>
                </a:lnTo>
                <a:lnTo>
                  <a:pt x="12007" y="3945"/>
                </a:lnTo>
                <a:lnTo>
                  <a:pt x="12007" y="3954"/>
                </a:lnTo>
                <a:lnTo>
                  <a:pt x="12016" y="3954"/>
                </a:lnTo>
                <a:lnTo>
                  <a:pt x="12034" y="3936"/>
                </a:lnTo>
                <a:lnTo>
                  <a:pt x="12043" y="3936"/>
                </a:lnTo>
                <a:close/>
                <a:moveTo>
                  <a:pt x="12978" y="2912"/>
                </a:moveTo>
                <a:lnTo>
                  <a:pt x="13004" y="2904"/>
                </a:lnTo>
                <a:lnTo>
                  <a:pt x="13004" y="2895"/>
                </a:lnTo>
                <a:lnTo>
                  <a:pt x="12995" y="2904"/>
                </a:lnTo>
                <a:lnTo>
                  <a:pt x="12978" y="2904"/>
                </a:lnTo>
                <a:lnTo>
                  <a:pt x="12969" y="2912"/>
                </a:lnTo>
                <a:close/>
                <a:moveTo>
                  <a:pt x="13321" y="2392"/>
                </a:moveTo>
                <a:lnTo>
                  <a:pt x="13321" y="2383"/>
                </a:lnTo>
                <a:lnTo>
                  <a:pt x="13321" y="2374"/>
                </a:lnTo>
                <a:lnTo>
                  <a:pt x="13312" y="2383"/>
                </a:lnTo>
                <a:lnTo>
                  <a:pt x="13303" y="2392"/>
                </a:lnTo>
                <a:lnTo>
                  <a:pt x="13303" y="2409"/>
                </a:lnTo>
                <a:lnTo>
                  <a:pt x="13312" y="2401"/>
                </a:lnTo>
                <a:close/>
                <a:moveTo>
                  <a:pt x="13277" y="2639"/>
                </a:moveTo>
                <a:lnTo>
                  <a:pt x="13268" y="2639"/>
                </a:lnTo>
                <a:lnTo>
                  <a:pt x="13268" y="2648"/>
                </a:lnTo>
                <a:lnTo>
                  <a:pt x="13277" y="2648"/>
                </a:lnTo>
                <a:lnTo>
                  <a:pt x="13294" y="2639"/>
                </a:lnTo>
                <a:lnTo>
                  <a:pt x="13294" y="2630"/>
                </a:lnTo>
                <a:lnTo>
                  <a:pt x="13285" y="2630"/>
                </a:lnTo>
                <a:lnTo>
                  <a:pt x="13277" y="2630"/>
                </a:lnTo>
                <a:close/>
                <a:moveTo>
                  <a:pt x="13285" y="2621"/>
                </a:moveTo>
                <a:lnTo>
                  <a:pt x="13285" y="2612"/>
                </a:lnTo>
                <a:lnTo>
                  <a:pt x="13277" y="2612"/>
                </a:lnTo>
                <a:lnTo>
                  <a:pt x="13268" y="2612"/>
                </a:lnTo>
                <a:lnTo>
                  <a:pt x="13268" y="2621"/>
                </a:lnTo>
                <a:lnTo>
                  <a:pt x="13259" y="2630"/>
                </a:lnTo>
                <a:lnTo>
                  <a:pt x="13268" y="2630"/>
                </a:lnTo>
                <a:close/>
                <a:moveTo>
                  <a:pt x="12731" y="3283"/>
                </a:moveTo>
                <a:lnTo>
                  <a:pt x="12722" y="3274"/>
                </a:lnTo>
                <a:lnTo>
                  <a:pt x="12722" y="3283"/>
                </a:lnTo>
                <a:lnTo>
                  <a:pt x="12722" y="3292"/>
                </a:lnTo>
                <a:lnTo>
                  <a:pt x="12722" y="3301"/>
                </a:lnTo>
                <a:lnTo>
                  <a:pt x="12722" y="3310"/>
                </a:lnTo>
                <a:lnTo>
                  <a:pt x="12731" y="3310"/>
                </a:lnTo>
                <a:lnTo>
                  <a:pt x="12731" y="3292"/>
                </a:lnTo>
                <a:close/>
                <a:moveTo>
                  <a:pt x="7587" y="3045"/>
                </a:moveTo>
                <a:lnTo>
                  <a:pt x="7587" y="3054"/>
                </a:lnTo>
                <a:lnTo>
                  <a:pt x="7605" y="3063"/>
                </a:lnTo>
                <a:lnTo>
                  <a:pt x="7614" y="3063"/>
                </a:lnTo>
                <a:lnTo>
                  <a:pt x="7614" y="3054"/>
                </a:lnTo>
                <a:lnTo>
                  <a:pt x="7623" y="3045"/>
                </a:lnTo>
                <a:lnTo>
                  <a:pt x="7614" y="3045"/>
                </a:lnTo>
                <a:lnTo>
                  <a:pt x="7605" y="3045"/>
                </a:lnTo>
                <a:lnTo>
                  <a:pt x="7596" y="3045"/>
                </a:lnTo>
                <a:lnTo>
                  <a:pt x="7587" y="3045"/>
                </a:lnTo>
                <a:lnTo>
                  <a:pt x="7596" y="3045"/>
                </a:lnTo>
                <a:close/>
                <a:moveTo>
                  <a:pt x="7578" y="3115"/>
                </a:moveTo>
                <a:lnTo>
                  <a:pt x="7570" y="3107"/>
                </a:lnTo>
                <a:lnTo>
                  <a:pt x="7561" y="3115"/>
                </a:lnTo>
                <a:lnTo>
                  <a:pt x="7570" y="3124"/>
                </a:lnTo>
                <a:lnTo>
                  <a:pt x="7587" y="3133"/>
                </a:lnTo>
                <a:lnTo>
                  <a:pt x="7587" y="3124"/>
                </a:lnTo>
                <a:close/>
                <a:moveTo>
                  <a:pt x="7808" y="3592"/>
                </a:moveTo>
                <a:lnTo>
                  <a:pt x="7799" y="3592"/>
                </a:lnTo>
                <a:lnTo>
                  <a:pt x="7799" y="3601"/>
                </a:lnTo>
                <a:lnTo>
                  <a:pt x="7817" y="3610"/>
                </a:lnTo>
                <a:lnTo>
                  <a:pt x="7825" y="3610"/>
                </a:lnTo>
                <a:lnTo>
                  <a:pt x="7825" y="3592"/>
                </a:lnTo>
                <a:lnTo>
                  <a:pt x="7817" y="3592"/>
                </a:lnTo>
                <a:close/>
                <a:moveTo>
                  <a:pt x="7552" y="3142"/>
                </a:moveTo>
                <a:lnTo>
                  <a:pt x="7552" y="3151"/>
                </a:lnTo>
                <a:lnTo>
                  <a:pt x="7570" y="3168"/>
                </a:lnTo>
                <a:lnTo>
                  <a:pt x="7578" y="3168"/>
                </a:lnTo>
                <a:lnTo>
                  <a:pt x="7587" y="3168"/>
                </a:lnTo>
                <a:lnTo>
                  <a:pt x="7587" y="3177"/>
                </a:lnTo>
                <a:lnTo>
                  <a:pt x="7596" y="3177"/>
                </a:lnTo>
                <a:lnTo>
                  <a:pt x="7596" y="3168"/>
                </a:lnTo>
                <a:lnTo>
                  <a:pt x="7605" y="3168"/>
                </a:lnTo>
                <a:lnTo>
                  <a:pt x="7605" y="3160"/>
                </a:lnTo>
                <a:lnTo>
                  <a:pt x="7605" y="3151"/>
                </a:lnTo>
                <a:lnTo>
                  <a:pt x="7596" y="3142"/>
                </a:lnTo>
                <a:lnTo>
                  <a:pt x="7587" y="3142"/>
                </a:lnTo>
                <a:lnTo>
                  <a:pt x="7570" y="3142"/>
                </a:lnTo>
                <a:close/>
                <a:moveTo>
                  <a:pt x="7367" y="2171"/>
                </a:moveTo>
                <a:lnTo>
                  <a:pt x="7358" y="2171"/>
                </a:lnTo>
                <a:lnTo>
                  <a:pt x="7349" y="2171"/>
                </a:lnTo>
                <a:lnTo>
                  <a:pt x="7340" y="2180"/>
                </a:lnTo>
                <a:lnTo>
                  <a:pt x="7367" y="2189"/>
                </a:lnTo>
                <a:lnTo>
                  <a:pt x="7367" y="2180"/>
                </a:lnTo>
                <a:lnTo>
                  <a:pt x="7376" y="2180"/>
                </a:lnTo>
                <a:lnTo>
                  <a:pt x="7376" y="2171"/>
                </a:lnTo>
                <a:close/>
                <a:moveTo>
                  <a:pt x="11628" y="4148"/>
                </a:moveTo>
                <a:lnTo>
                  <a:pt x="11619" y="4157"/>
                </a:lnTo>
                <a:lnTo>
                  <a:pt x="11610" y="4157"/>
                </a:lnTo>
                <a:lnTo>
                  <a:pt x="11601" y="4157"/>
                </a:lnTo>
                <a:lnTo>
                  <a:pt x="11593" y="4175"/>
                </a:lnTo>
                <a:lnTo>
                  <a:pt x="11601" y="4175"/>
                </a:lnTo>
                <a:lnTo>
                  <a:pt x="11610" y="4183"/>
                </a:lnTo>
                <a:lnTo>
                  <a:pt x="11619" y="4183"/>
                </a:lnTo>
                <a:lnTo>
                  <a:pt x="11654" y="4175"/>
                </a:lnTo>
                <a:lnTo>
                  <a:pt x="11637" y="4175"/>
                </a:lnTo>
                <a:lnTo>
                  <a:pt x="11637" y="4183"/>
                </a:lnTo>
                <a:lnTo>
                  <a:pt x="11628" y="4183"/>
                </a:lnTo>
                <a:lnTo>
                  <a:pt x="11619" y="4192"/>
                </a:lnTo>
                <a:lnTo>
                  <a:pt x="11610" y="4201"/>
                </a:lnTo>
                <a:lnTo>
                  <a:pt x="11619" y="4192"/>
                </a:lnTo>
                <a:lnTo>
                  <a:pt x="11628" y="4192"/>
                </a:lnTo>
                <a:lnTo>
                  <a:pt x="11654" y="4192"/>
                </a:lnTo>
                <a:lnTo>
                  <a:pt x="11646" y="4201"/>
                </a:lnTo>
                <a:lnTo>
                  <a:pt x="11637" y="4210"/>
                </a:lnTo>
                <a:lnTo>
                  <a:pt x="11646" y="4210"/>
                </a:lnTo>
                <a:lnTo>
                  <a:pt x="11654" y="4201"/>
                </a:lnTo>
                <a:lnTo>
                  <a:pt x="11663" y="4201"/>
                </a:lnTo>
                <a:lnTo>
                  <a:pt x="11672" y="4210"/>
                </a:lnTo>
                <a:lnTo>
                  <a:pt x="11707" y="4201"/>
                </a:lnTo>
                <a:lnTo>
                  <a:pt x="11716" y="4192"/>
                </a:lnTo>
                <a:lnTo>
                  <a:pt x="11725" y="4192"/>
                </a:lnTo>
                <a:lnTo>
                  <a:pt x="11734" y="4183"/>
                </a:lnTo>
                <a:lnTo>
                  <a:pt x="11743" y="4183"/>
                </a:lnTo>
                <a:lnTo>
                  <a:pt x="11743" y="4175"/>
                </a:lnTo>
                <a:lnTo>
                  <a:pt x="11743" y="4166"/>
                </a:lnTo>
                <a:lnTo>
                  <a:pt x="11751" y="4166"/>
                </a:lnTo>
                <a:lnTo>
                  <a:pt x="11751" y="4175"/>
                </a:lnTo>
                <a:lnTo>
                  <a:pt x="11760" y="4175"/>
                </a:lnTo>
                <a:lnTo>
                  <a:pt x="11769" y="4175"/>
                </a:lnTo>
                <a:lnTo>
                  <a:pt x="11778" y="4166"/>
                </a:lnTo>
                <a:lnTo>
                  <a:pt x="11796" y="4157"/>
                </a:lnTo>
                <a:lnTo>
                  <a:pt x="11804" y="4148"/>
                </a:lnTo>
                <a:lnTo>
                  <a:pt x="11813" y="4148"/>
                </a:lnTo>
                <a:lnTo>
                  <a:pt x="11831" y="4148"/>
                </a:lnTo>
                <a:lnTo>
                  <a:pt x="11840" y="4148"/>
                </a:lnTo>
                <a:lnTo>
                  <a:pt x="11840" y="4139"/>
                </a:lnTo>
                <a:lnTo>
                  <a:pt x="11848" y="4130"/>
                </a:lnTo>
                <a:lnTo>
                  <a:pt x="11848" y="4139"/>
                </a:lnTo>
                <a:lnTo>
                  <a:pt x="11857" y="4139"/>
                </a:lnTo>
                <a:lnTo>
                  <a:pt x="11866" y="4139"/>
                </a:lnTo>
                <a:lnTo>
                  <a:pt x="11875" y="4139"/>
                </a:lnTo>
                <a:lnTo>
                  <a:pt x="11884" y="4139"/>
                </a:lnTo>
                <a:lnTo>
                  <a:pt x="11893" y="4130"/>
                </a:lnTo>
                <a:lnTo>
                  <a:pt x="11884" y="4122"/>
                </a:lnTo>
                <a:lnTo>
                  <a:pt x="11893" y="4122"/>
                </a:lnTo>
                <a:lnTo>
                  <a:pt x="11901" y="4104"/>
                </a:lnTo>
                <a:lnTo>
                  <a:pt x="11901" y="4095"/>
                </a:lnTo>
                <a:lnTo>
                  <a:pt x="11901" y="4086"/>
                </a:lnTo>
                <a:lnTo>
                  <a:pt x="11910" y="4077"/>
                </a:lnTo>
                <a:lnTo>
                  <a:pt x="11910" y="4069"/>
                </a:lnTo>
                <a:lnTo>
                  <a:pt x="11919" y="4069"/>
                </a:lnTo>
                <a:lnTo>
                  <a:pt x="11910" y="4051"/>
                </a:lnTo>
                <a:lnTo>
                  <a:pt x="11910" y="4042"/>
                </a:lnTo>
                <a:lnTo>
                  <a:pt x="11910" y="4033"/>
                </a:lnTo>
                <a:lnTo>
                  <a:pt x="11901" y="4024"/>
                </a:lnTo>
                <a:lnTo>
                  <a:pt x="11910" y="4024"/>
                </a:lnTo>
                <a:lnTo>
                  <a:pt x="11910" y="4016"/>
                </a:lnTo>
                <a:lnTo>
                  <a:pt x="11910" y="4007"/>
                </a:lnTo>
                <a:lnTo>
                  <a:pt x="11910" y="3998"/>
                </a:lnTo>
                <a:lnTo>
                  <a:pt x="11901" y="3998"/>
                </a:lnTo>
                <a:lnTo>
                  <a:pt x="11901" y="3980"/>
                </a:lnTo>
                <a:lnTo>
                  <a:pt x="11893" y="3972"/>
                </a:lnTo>
                <a:lnTo>
                  <a:pt x="11893" y="3963"/>
                </a:lnTo>
                <a:lnTo>
                  <a:pt x="11893" y="3954"/>
                </a:lnTo>
                <a:lnTo>
                  <a:pt x="11901" y="3963"/>
                </a:lnTo>
                <a:lnTo>
                  <a:pt x="11901" y="3954"/>
                </a:lnTo>
                <a:lnTo>
                  <a:pt x="11910" y="3954"/>
                </a:lnTo>
                <a:lnTo>
                  <a:pt x="11919" y="3954"/>
                </a:lnTo>
                <a:lnTo>
                  <a:pt x="11928" y="3945"/>
                </a:lnTo>
                <a:lnTo>
                  <a:pt x="11928" y="3936"/>
                </a:lnTo>
                <a:lnTo>
                  <a:pt x="11937" y="3936"/>
                </a:lnTo>
                <a:lnTo>
                  <a:pt x="11945" y="3927"/>
                </a:lnTo>
                <a:lnTo>
                  <a:pt x="11945" y="3919"/>
                </a:lnTo>
                <a:lnTo>
                  <a:pt x="11945" y="3910"/>
                </a:lnTo>
                <a:lnTo>
                  <a:pt x="11937" y="3901"/>
                </a:lnTo>
                <a:lnTo>
                  <a:pt x="11945" y="3901"/>
                </a:lnTo>
                <a:lnTo>
                  <a:pt x="11945" y="3910"/>
                </a:lnTo>
                <a:lnTo>
                  <a:pt x="11954" y="3910"/>
                </a:lnTo>
                <a:lnTo>
                  <a:pt x="11954" y="3919"/>
                </a:lnTo>
                <a:lnTo>
                  <a:pt x="11954" y="3910"/>
                </a:lnTo>
                <a:lnTo>
                  <a:pt x="11954" y="3901"/>
                </a:lnTo>
                <a:lnTo>
                  <a:pt x="11954" y="3892"/>
                </a:lnTo>
                <a:lnTo>
                  <a:pt x="11945" y="3892"/>
                </a:lnTo>
                <a:lnTo>
                  <a:pt x="11937" y="3892"/>
                </a:lnTo>
                <a:lnTo>
                  <a:pt x="11928" y="3892"/>
                </a:lnTo>
                <a:lnTo>
                  <a:pt x="11937" y="3883"/>
                </a:lnTo>
                <a:lnTo>
                  <a:pt x="11937" y="3874"/>
                </a:lnTo>
                <a:lnTo>
                  <a:pt x="11928" y="3866"/>
                </a:lnTo>
                <a:lnTo>
                  <a:pt x="11919" y="3857"/>
                </a:lnTo>
                <a:lnTo>
                  <a:pt x="11910" y="3839"/>
                </a:lnTo>
                <a:lnTo>
                  <a:pt x="11901" y="3839"/>
                </a:lnTo>
                <a:lnTo>
                  <a:pt x="11893" y="3830"/>
                </a:lnTo>
                <a:lnTo>
                  <a:pt x="11884" y="3830"/>
                </a:lnTo>
                <a:lnTo>
                  <a:pt x="11866" y="3839"/>
                </a:lnTo>
                <a:lnTo>
                  <a:pt x="11857" y="3839"/>
                </a:lnTo>
                <a:lnTo>
                  <a:pt x="11848" y="3839"/>
                </a:lnTo>
                <a:lnTo>
                  <a:pt x="11840" y="3848"/>
                </a:lnTo>
                <a:lnTo>
                  <a:pt x="11840" y="3857"/>
                </a:lnTo>
                <a:lnTo>
                  <a:pt x="11831" y="3848"/>
                </a:lnTo>
                <a:lnTo>
                  <a:pt x="11840" y="3839"/>
                </a:lnTo>
                <a:lnTo>
                  <a:pt x="11848" y="3830"/>
                </a:lnTo>
                <a:lnTo>
                  <a:pt x="11840" y="3830"/>
                </a:lnTo>
                <a:lnTo>
                  <a:pt x="11831" y="3830"/>
                </a:lnTo>
                <a:lnTo>
                  <a:pt x="11822" y="3822"/>
                </a:lnTo>
                <a:lnTo>
                  <a:pt x="11813" y="3822"/>
                </a:lnTo>
                <a:lnTo>
                  <a:pt x="11822" y="3830"/>
                </a:lnTo>
                <a:lnTo>
                  <a:pt x="11813" y="3830"/>
                </a:lnTo>
                <a:lnTo>
                  <a:pt x="11804" y="3830"/>
                </a:lnTo>
                <a:lnTo>
                  <a:pt x="11804" y="3839"/>
                </a:lnTo>
                <a:lnTo>
                  <a:pt x="11804" y="3848"/>
                </a:lnTo>
                <a:lnTo>
                  <a:pt x="11804" y="3857"/>
                </a:lnTo>
                <a:lnTo>
                  <a:pt x="11796" y="3857"/>
                </a:lnTo>
                <a:lnTo>
                  <a:pt x="11796" y="3848"/>
                </a:lnTo>
                <a:lnTo>
                  <a:pt x="11804" y="3848"/>
                </a:lnTo>
                <a:lnTo>
                  <a:pt x="11804" y="3839"/>
                </a:lnTo>
                <a:lnTo>
                  <a:pt x="11796" y="3839"/>
                </a:lnTo>
                <a:lnTo>
                  <a:pt x="11796" y="3830"/>
                </a:lnTo>
                <a:lnTo>
                  <a:pt x="11787" y="3830"/>
                </a:lnTo>
                <a:lnTo>
                  <a:pt x="11787" y="3839"/>
                </a:lnTo>
                <a:lnTo>
                  <a:pt x="11769" y="3839"/>
                </a:lnTo>
                <a:lnTo>
                  <a:pt x="11760" y="3839"/>
                </a:lnTo>
                <a:lnTo>
                  <a:pt x="11751" y="3839"/>
                </a:lnTo>
                <a:lnTo>
                  <a:pt x="11751" y="3848"/>
                </a:lnTo>
                <a:lnTo>
                  <a:pt x="11743" y="3848"/>
                </a:lnTo>
                <a:lnTo>
                  <a:pt x="11743" y="3857"/>
                </a:lnTo>
                <a:lnTo>
                  <a:pt x="11743" y="3866"/>
                </a:lnTo>
                <a:lnTo>
                  <a:pt x="11734" y="3874"/>
                </a:lnTo>
                <a:lnTo>
                  <a:pt x="11734" y="3883"/>
                </a:lnTo>
                <a:lnTo>
                  <a:pt x="11725" y="3883"/>
                </a:lnTo>
                <a:lnTo>
                  <a:pt x="11716" y="3883"/>
                </a:lnTo>
                <a:lnTo>
                  <a:pt x="11716" y="3892"/>
                </a:lnTo>
                <a:lnTo>
                  <a:pt x="11734" y="3901"/>
                </a:lnTo>
                <a:lnTo>
                  <a:pt x="11760" y="3892"/>
                </a:lnTo>
                <a:lnTo>
                  <a:pt x="11751" y="3901"/>
                </a:lnTo>
                <a:lnTo>
                  <a:pt x="11751" y="3910"/>
                </a:lnTo>
                <a:lnTo>
                  <a:pt x="11743" y="3910"/>
                </a:lnTo>
                <a:lnTo>
                  <a:pt x="11734" y="3919"/>
                </a:lnTo>
                <a:lnTo>
                  <a:pt x="11725" y="3919"/>
                </a:lnTo>
                <a:lnTo>
                  <a:pt x="11725" y="3927"/>
                </a:lnTo>
                <a:lnTo>
                  <a:pt x="11734" y="3936"/>
                </a:lnTo>
                <a:lnTo>
                  <a:pt x="11725" y="3936"/>
                </a:lnTo>
                <a:lnTo>
                  <a:pt x="11716" y="3936"/>
                </a:lnTo>
                <a:lnTo>
                  <a:pt x="11698" y="3927"/>
                </a:lnTo>
                <a:lnTo>
                  <a:pt x="11690" y="3927"/>
                </a:lnTo>
                <a:lnTo>
                  <a:pt x="11690" y="3936"/>
                </a:lnTo>
                <a:lnTo>
                  <a:pt x="11672" y="3927"/>
                </a:lnTo>
                <a:lnTo>
                  <a:pt x="11654" y="3927"/>
                </a:lnTo>
                <a:lnTo>
                  <a:pt x="11646" y="3927"/>
                </a:lnTo>
                <a:lnTo>
                  <a:pt x="11637" y="3936"/>
                </a:lnTo>
                <a:lnTo>
                  <a:pt x="11628" y="3936"/>
                </a:lnTo>
                <a:lnTo>
                  <a:pt x="11619" y="3927"/>
                </a:lnTo>
                <a:lnTo>
                  <a:pt x="11619" y="3936"/>
                </a:lnTo>
                <a:lnTo>
                  <a:pt x="11619" y="3945"/>
                </a:lnTo>
                <a:lnTo>
                  <a:pt x="11628" y="3936"/>
                </a:lnTo>
                <a:lnTo>
                  <a:pt x="11628" y="3945"/>
                </a:lnTo>
                <a:lnTo>
                  <a:pt x="11628" y="3954"/>
                </a:lnTo>
                <a:lnTo>
                  <a:pt x="11637" y="3954"/>
                </a:lnTo>
                <a:lnTo>
                  <a:pt x="11637" y="3963"/>
                </a:lnTo>
                <a:lnTo>
                  <a:pt x="11628" y="3963"/>
                </a:lnTo>
                <a:lnTo>
                  <a:pt x="11628" y="3972"/>
                </a:lnTo>
                <a:lnTo>
                  <a:pt x="11646" y="3972"/>
                </a:lnTo>
                <a:lnTo>
                  <a:pt x="11654" y="3972"/>
                </a:lnTo>
                <a:lnTo>
                  <a:pt x="11654" y="3980"/>
                </a:lnTo>
                <a:lnTo>
                  <a:pt x="11646" y="3980"/>
                </a:lnTo>
                <a:lnTo>
                  <a:pt x="11628" y="3989"/>
                </a:lnTo>
                <a:lnTo>
                  <a:pt x="11637" y="3998"/>
                </a:lnTo>
                <a:lnTo>
                  <a:pt x="11646" y="3998"/>
                </a:lnTo>
                <a:lnTo>
                  <a:pt x="11628" y="3998"/>
                </a:lnTo>
                <a:lnTo>
                  <a:pt x="11619" y="4007"/>
                </a:lnTo>
                <a:lnTo>
                  <a:pt x="11610" y="4007"/>
                </a:lnTo>
                <a:lnTo>
                  <a:pt x="11619" y="4007"/>
                </a:lnTo>
                <a:lnTo>
                  <a:pt x="11619" y="4016"/>
                </a:lnTo>
                <a:lnTo>
                  <a:pt x="11628" y="4016"/>
                </a:lnTo>
                <a:lnTo>
                  <a:pt x="11637" y="4016"/>
                </a:lnTo>
                <a:lnTo>
                  <a:pt x="11628" y="4024"/>
                </a:lnTo>
                <a:lnTo>
                  <a:pt x="11637" y="4024"/>
                </a:lnTo>
                <a:lnTo>
                  <a:pt x="11646" y="4024"/>
                </a:lnTo>
                <a:lnTo>
                  <a:pt x="11654" y="4024"/>
                </a:lnTo>
                <a:lnTo>
                  <a:pt x="11654" y="4033"/>
                </a:lnTo>
                <a:lnTo>
                  <a:pt x="11663" y="4033"/>
                </a:lnTo>
                <a:lnTo>
                  <a:pt x="11690" y="4033"/>
                </a:lnTo>
                <a:lnTo>
                  <a:pt x="11698" y="4042"/>
                </a:lnTo>
                <a:lnTo>
                  <a:pt x="11690" y="4042"/>
                </a:lnTo>
                <a:lnTo>
                  <a:pt x="11681" y="4051"/>
                </a:lnTo>
                <a:lnTo>
                  <a:pt x="11672" y="4051"/>
                </a:lnTo>
                <a:lnTo>
                  <a:pt x="11663" y="4069"/>
                </a:lnTo>
                <a:lnTo>
                  <a:pt x="11663" y="4077"/>
                </a:lnTo>
                <a:lnTo>
                  <a:pt x="11654" y="4077"/>
                </a:lnTo>
                <a:lnTo>
                  <a:pt x="11646" y="4095"/>
                </a:lnTo>
                <a:lnTo>
                  <a:pt x="11628" y="4104"/>
                </a:lnTo>
                <a:lnTo>
                  <a:pt x="11637" y="4104"/>
                </a:lnTo>
                <a:lnTo>
                  <a:pt x="11654" y="4095"/>
                </a:lnTo>
                <a:lnTo>
                  <a:pt x="11663" y="4095"/>
                </a:lnTo>
                <a:lnTo>
                  <a:pt x="11681" y="4095"/>
                </a:lnTo>
                <a:lnTo>
                  <a:pt x="11690" y="4095"/>
                </a:lnTo>
                <a:lnTo>
                  <a:pt x="11698" y="4086"/>
                </a:lnTo>
                <a:lnTo>
                  <a:pt x="11716" y="4095"/>
                </a:lnTo>
                <a:lnTo>
                  <a:pt x="11690" y="4095"/>
                </a:lnTo>
                <a:lnTo>
                  <a:pt x="11672" y="4104"/>
                </a:lnTo>
                <a:lnTo>
                  <a:pt x="11654" y="4104"/>
                </a:lnTo>
                <a:lnTo>
                  <a:pt x="11646" y="4104"/>
                </a:lnTo>
                <a:lnTo>
                  <a:pt x="11637" y="4113"/>
                </a:lnTo>
                <a:lnTo>
                  <a:pt x="11628" y="4122"/>
                </a:lnTo>
                <a:lnTo>
                  <a:pt x="11637" y="4122"/>
                </a:lnTo>
                <a:lnTo>
                  <a:pt x="11637" y="4130"/>
                </a:lnTo>
                <a:lnTo>
                  <a:pt x="11628" y="4139"/>
                </a:lnTo>
                <a:lnTo>
                  <a:pt x="11619" y="4130"/>
                </a:lnTo>
                <a:lnTo>
                  <a:pt x="11610" y="4130"/>
                </a:lnTo>
                <a:lnTo>
                  <a:pt x="11593" y="4139"/>
                </a:lnTo>
                <a:lnTo>
                  <a:pt x="11593" y="4148"/>
                </a:lnTo>
                <a:lnTo>
                  <a:pt x="11601" y="4148"/>
                </a:lnTo>
                <a:close/>
                <a:moveTo>
                  <a:pt x="5743" y="1880"/>
                </a:moveTo>
                <a:lnTo>
                  <a:pt x="5743" y="1889"/>
                </a:lnTo>
                <a:lnTo>
                  <a:pt x="5752" y="1915"/>
                </a:lnTo>
                <a:lnTo>
                  <a:pt x="5752" y="1924"/>
                </a:lnTo>
                <a:lnTo>
                  <a:pt x="5752" y="1933"/>
                </a:lnTo>
                <a:lnTo>
                  <a:pt x="5761" y="1933"/>
                </a:lnTo>
                <a:lnTo>
                  <a:pt x="5787" y="1950"/>
                </a:lnTo>
                <a:lnTo>
                  <a:pt x="5814" y="1959"/>
                </a:lnTo>
                <a:lnTo>
                  <a:pt x="5849" y="1959"/>
                </a:lnTo>
                <a:lnTo>
                  <a:pt x="5885" y="1959"/>
                </a:lnTo>
                <a:lnTo>
                  <a:pt x="5902" y="1968"/>
                </a:lnTo>
                <a:lnTo>
                  <a:pt x="5920" y="1977"/>
                </a:lnTo>
                <a:lnTo>
                  <a:pt x="5937" y="1986"/>
                </a:lnTo>
                <a:lnTo>
                  <a:pt x="5955" y="1995"/>
                </a:lnTo>
                <a:lnTo>
                  <a:pt x="5946" y="1995"/>
                </a:lnTo>
                <a:lnTo>
                  <a:pt x="5920" y="2003"/>
                </a:lnTo>
                <a:lnTo>
                  <a:pt x="5902" y="2003"/>
                </a:lnTo>
                <a:lnTo>
                  <a:pt x="5885" y="2003"/>
                </a:lnTo>
                <a:lnTo>
                  <a:pt x="5867" y="1995"/>
                </a:lnTo>
                <a:lnTo>
                  <a:pt x="5849" y="1986"/>
                </a:lnTo>
                <a:lnTo>
                  <a:pt x="5840" y="1986"/>
                </a:lnTo>
                <a:lnTo>
                  <a:pt x="5814" y="1986"/>
                </a:lnTo>
                <a:lnTo>
                  <a:pt x="5787" y="1986"/>
                </a:lnTo>
                <a:lnTo>
                  <a:pt x="5779" y="1986"/>
                </a:lnTo>
                <a:lnTo>
                  <a:pt x="5787" y="1986"/>
                </a:lnTo>
                <a:lnTo>
                  <a:pt x="5787" y="1995"/>
                </a:lnTo>
                <a:lnTo>
                  <a:pt x="5796" y="2021"/>
                </a:lnTo>
                <a:lnTo>
                  <a:pt x="5796" y="2030"/>
                </a:lnTo>
                <a:lnTo>
                  <a:pt x="5823" y="2056"/>
                </a:lnTo>
                <a:lnTo>
                  <a:pt x="5832" y="2065"/>
                </a:lnTo>
                <a:lnTo>
                  <a:pt x="5840" y="2065"/>
                </a:lnTo>
                <a:lnTo>
                  <a:pt x="5858" y="2065"/>
                </a:lnTo>
                <a:lnTo>
                  <a:pt x="5876" y="2074"/>
                </a:lnTo>
                <a:lnTo>
                  <a:pt x="5893" y="2092"/>
                </a:lnTo>
                <a:lnTo>
                  <a:pt x="5902" y="2092"/>
                </a:lnTo>
                <a:lnTo>
                  <a:pt x="5911" y="2083"/>
                </a:lnTo>
                <a:lnTo>
                  <a:pt x="5920" y="2083"/>
                </a:lnTo>
                <a:lnTo>
                  <a:pt x="5929" y="2083"/>
                </a:lnTo>
                <a:lnTo>
                  <a:pt x="5946" y="2083"/>
                </a:lnTo>
                <a:lnTo>
                  <a:pt x="5955" y="2083"/>
                </a:lnTo>
                <a:lnTo>
                  <a:pt x="5955" y="2074"/>
                </a:lnTo>
                <a:lnTo>
                  <a:pt x="5946" y="2074"/>
                </a:lnTo>
                <a:lnTo>
                  <a:pt x="5955" y="2074"/>
                </a:lnTo>
                <a:lnTo>
                  <a:pt x="5973" y="2074"/>
                </a:lnTo>
                <a:lnTo>
                  <a:pt x="5982" y="2074"/>
                </a:lnTo>
                <a:lnTo>
                  <a:pt x="5990" y="2074"/>
                </a:lnTo>
                <a:lnTo>
                  <a:pt x="6008" y="2065"/>
                </a:lnTo>
                <a:lnTo>
                  <a:pt x="5999" y="2074"/>
                </a:lnTo>
                <a:lnTo>
                  <a:pt x="5999" y="2083"/>
                </a:lnTo>
                <a:lnTo>
                  <a:pt x="5999" y="2092"/>
                </a:lnTo>
                <a:lnTo>
                  <a:pt x="6008" y="2101"/>
                </a:lnTo>
                <a:lnTo>
                  <a:pt x="6008" y="2109"/>
                </a:lnTo>
                <a:lnTo>
                  <a:pt x="6026" y="2109"/>
                </a:lnTo>
                <a:lnTo>
                  <a:pt x="6052" y="2118"/>
                </a:lnTo>
                <a:lnTo>
                  <a:pt x="6079" y="2109"/>
                </a:lnTo>
                <a:lnTo>
                  <a:pt x="6105" y="2118"/>
                </a:lnTo>
                <a:lnTo>
                  <a:pt x="6114" y="2118"/>
                </a:lnTo>
                <a:lnTo>
                  <a:pt x="6123" y="2118"/>
                </a:lnTo>
                <a:lnTo>
                  <a:pt x="6123" y="2127"/>
                </a:lnTo>
                <a:lnTo>
                  <a:pt x="6140" y="2127"/>
                </a:lnTo>
                <a:lnTo>
                  <a:pt x="6193" y="2136"/>
                </a:lnTo>
                <a:lnTo>
                  <a:pt x="6220" y="2136"/>
                </a:lnTo>
                <a:lnTo>
                  <a:pt x="6246" y="2127"/>
                </a:lnTo>
                <a:lnTo>
                  <a:pt x="6264" y="2127"/>
                </a:lnTo>
                <a:lnTo>
                  <a:pt x="6290" y="2145"/>
                </a:lnTo>
                <a:lnTo>
                  <a:pt x="6308" y="2145"/>
                </a:lnTo>
                <a:lnTo>
                  <a:pt x="6317" y="2145"/>
                </a:lnTo>
                <a:lnTo>
                  <a:pt x="6334" y="2145"/>
                </a:lnTo>
                <a:lnTo>
                  <a:pt x="6361" y="2136"/>
                </a:lnTo>
                <a:lnTo>
                  <a:pt x="6405" y="2162"/>
                </a:lnTo>
                <a:lnTo>
                  <a:pt x="6414" y="2153"/>
                </a:lnTo>
                <a:lnTo>
                  <a:pt x="6405" y="2145"/>
                </a:lnTo>
                <a:lnTo>
                  <a:pt x="6387" y="2127"/>
                </a:lnTo>
                <a:lnTo>
                  <a:pt x="6379" y="2127"/>
                </a:lnTo>
                <a:lnTo>
                  <a:pt x="6370" y="2127"/>
                </a:lnTo>
                <a:lnTo>
                  <a:pt x="6361" y="2118"/>
                </a:lnTo>
                <a:lnTo>
                  <a:pt x="6352" y="2118"/>
                </a:lnTo>
                <a:lnTo>
                  <a:pt x="6361" y="2109"/>
                </a:lnTo>
                <a:lnTo>
                  <a:pt x="6396" y="2118"/>
                </a:lnTo>
                <a:lnTo>
                  <a:pt x="6414" y="2118"/>
                </a:lnTo>
                <a:lnTo>
                  <a:pt x="6432" y="2118"/>
                </a:lnTo>
                <a:lnTo>
                  <a:pt x="6449" y="2127"/>
                </a:lnTo>
                <a:lnTo>
                  <a:pt x="6458" y="2127"/>
                </a:lnTo>
                <a:lnTo>
                  <a:pt x="6467" y="2127"/>
                </a:lnTo>
                <a:lnTo>
                  <a:pt x="6502" y="2145"/>
                </a:lnTo>
                <a:lnTo>
                  <a:pt x="6511" y="2145"/>
                </a:lnTo>
                <a:lnTo>
                  <a:pt x="6529" y="2145"/>
                </a:lnTo>
                <a:lnTo>
                  <a:pt x="6546" y="2136"/>
                </a:lnTo>
                <a:lnTo>
                  <a:pt x="6555" y="2127"/>
                </a:lnTo>
                <a:lnTo>
                  <a:pt x="6564" y="2127"/>
                </a:lnTo>
                <a:lnTo>
                  <a:pt x="6564" y="2118"/>
                </a:lnTo>
                <a:lnTo>
                  <a:pt x="6564" y="2109"/>
                </a:lnTo>
                <a:lnTo>
                  <a:pt x="6564" y="2101"/>
                </a:lnTo>
                <a:lnTo>
                  <a:pt x="6564" y="2092"/>
                </a:lnTo>
                <a:lnTo>
                  <a:pt x="6555" y="2092"/>
                </a:lnTo>
                <a:lnTo>
                  <a:pt x="6546" y="2083"/>
                </a:lnTo>
                <a:lnTo>
                  <a:pt x="6529" y="2074"/>
                </a:lnTo>
                <a:lnTo>
                  <a:pt x="6520" y="2074"/>
                </a:lnTo>
                <a:lnTo>
                  <a:pt x="6520" y="2065"/>
                </a:lnTo>
                <a:lnTo>
                  <a:pt x="6529" y="2065"/>
                </a:lnTo>
                <a:lnTo>
                  <a:pt x="6529" y="2056"/>
                </a:lnTo>
                <a:lnTo>
                  <a:pt x="6537" y="2048"/>
                </a:lnTo>
                <a:lnTo>
                  <a:pt x="6546" y="2048"/>
                </a:lnTo>
                <a:lnTo>
                  <a:pt x="6555" y="2048"/>
                </a:lnTo>
                <a:lnTo>
                  <a:pt x="6555" y="2056"/>
                </a:lnTo>
                <a:lnTo>
                  <a:pt x="6564" y="2065"/>
                </a:lnTo>
                <a:lnTo>
                  <a:pt x="6581" y="2083"/>
                </a:lnTo>
                <a:lnTo>
                  <a:pt x="6590" y="2083"/>
                </a:lnTo>
                <a:lnTo>
                  <a:pt x="6599" y="2101"/>
                </a:lnTo>
                <a:lnTo>
                  <a:pt x="6608" y="2101"/>
                </a:lnTo>
                <a:lnTo>
                  <a:pt x="6617" y="2101"/>
                </a:lnTo>
                <a:lnTo>
                  <a:pt x="6634" y="2092"/>
                </a:lnTo>
                <a:lnTo>
                  <a:pt x="6643" y="2092"/>
                </a:lnTo>
                <a:lnTo>
                  <a:pt x="6643" y="2101"/>
                </a:lnTo>
                <a:lnTo>
                  <a:pt x="6652" y="2118"/>
                </a:lnTo>
                <a:lnTo>
                  <a:pt x="6652" y="2136"/>
                </a:lnTo>
                <a:lnTo>
                  <a:pt x="6652" y="2145"/>
                </a:lnTo>
                <a:lnTo>
                  <a:pt x="6661" y="2145"/>
                </a:lnTo>
                <a:lnTo>
                  <a:pt x="6679" y="2145"/>
                </a:lnTo>
                <a:lnTo>
                  <a:pt x="6696" y="2145"/>
                </a:lnTo>
                <a:lnTo>
                  <a:pt x="6696" y="2153"/>
                </a:lnTo>
                <a:lnTo>
                  <a:pt x="6705" y="2153"/>
                </a:lnTo>
                <a:lnTo>
                  <a:pt x="6705" y="2162"/>
                </a:lnTo>
                <a:lnTo>
                  <a:pt x="6696" y="2171"/>
                </a:lnTo>
                <a:lnTo>
                  <a:pt x="6687" y="2171"/>
                </a:lnTo>
                <a:lnTo>
                  <a:pt x="6696" y="2180"/>
                </a:lnTo>
                <a:lnTo>
                  <a:pt x="6705" y="2180"/>
                </a:lnTo>
                <a:lnTo>
                  <a:pt x="6714" y="2180"/>
                </a:lnTo>
                <a:lnTo>
                  <a:pt x="6723" y="2180"/>
                </a:lnTo>
                <a:lnTo>
                  <a:pt x="6731" y="2171"/>
                </a:lnTo>
                <a:lnTo>
                  <a:pt x="6740" y="2171"/>
                </a:lnTo>
                <a:lnTo>
                  <a:pt x="6758" y="2171"/>
                </a:lnTo>
                <a:lnTo>
                  <a:pt x="6740" y="2180"/>
                </a:lnTo>
                <a:lnTo>
                  <a:pt x="6731" y="2180"/>
                </a:lnTo>
                <a:lnTo>
                  <a:pt x="6731" y="2189"/>
                </a:lnTo>
                <a:lnTo>
                  <a:pt x="6740" y="2198"/>
                </a:lnTo>
                <a:lnTo>
                  <a:pt x="6749" y="2206"/>
                </a:lnTo>
                <a:lnTo>
                  <a:pt x="6758" y="2206"/>
                </a:lnTo>
                <a:lnTo>
                  <a:pt x="6767" y="2206"/>
                </a:lnTo>
                <a:lnTo>
                  <a:pt x="6784" y="2215"/>
                </a:lnTo>
                <a:lnTo>
                  <a:pt x="6793" y="2215"/>
                </a:lnTo>
                <a:lnTo>
                  <a:pt x="6793" y="2233"/>
                </a:lnTo>
                <a:lnTo>
                  <a:pt x="6784" y="2242"/>
                </a:lnTo>
                <a:lnTo>
                  <a:pt x="6784" y="2251"/>
                </a:lnTo>
                <a:lnTo>
                  <a:pt x="6776" y="2251"/>
                </a:lnTo>
                <a:lnTo>
                  <a:pt x="6767" y="2251"/>
                </a:lnTo>
                <a:lnTo>
                  <a:pt x="6740" y="2251"/>
                </a:lnTo>
                <a:lnTo>
                  <a:pt x="6731" y="2251"/>
                </a:lnTo>
                <a:lnTo>
                  <a:pt x="6731" y="2259"/>
                </a:lnTo>
                <a:lnTo>
                  <a:pt x="6731" y="2277"/>
                </a:lnTo>
                <a:lnTo>
                  <a:pt x="6723" y="2286"/>
                </a:lnTo>
                <a:lnTo>
                  <a:pt x="6723" y="2295"/>
                </a:lnTo>
                <a:lnTo>
                  <a:pt x="6731" y="2295"/>
                </a:lnTo>
                <a:lnTo>
                  <a:pt x="6740" y="2295"/>
                </a:lnTo>
                <a:lnTo>
                  <a:pt x="6758" y="2295"/>
                </a:lnTo>
                <a:lnTo>
                  <a:pt x="6784" y="2277"/>
                </a:lnTo>
                <a:lnTo>
                  <a:pt x="6802" y="2268"/>
                </a:lnTo>
                <a:lnTo>
                  <a:pt x="6802" y="2259"/>
                </a:lnTo>
                <a:lnTo>
                  <a:pt x="6811" y="2259"/>
                </a:lnTo>
                <a:lnTo>
                  <a:pt x="6820" y="2268"/>
                </a:lnTo>
                <a:lnTo>
                  <a:pt x="6829" y="2268"/>
                </a:lnTo>
                <a:lnTo>
                  <a:pt x="6837" y="2268"/>
                </a:lnTo>
                <a:lnTo>
                  <a:pt x="6846" y="2251"/>
                </a:lnTo>
                <a:lnTo>
                  <a:pt x="6855" y="2251"/>
                </a:lnTo>
                <a:lnTo>
                  <a:pt x="6864" y="2251"/>
                </a:lnTo>
                <a:lnTo>
                  <a:pt x="6864" y="2259"/>
                </a:lnTo>
                <a:lnTo>
                  <a:pt x="6855" y="2259"/>
                </a:lnTo>
                <a:lnTo>
                  <a:pt x="6846" y="2259"/>
                </a:lnTo>
                <a:lnTo>
                  <a:pt x="6846" y="2268"/>
                </a:lnTo>
                <a:lnTo>
                  <a:pt x="6855" y="2268"/>
                </a:lnTo>
                <a:lnTo>
                  <a:pt x="6864" y="2268"/>
                </a:lnTo>
                <a:lnTo>
                  <a:pt x="6855" y="2277"/>
                </a:lnTo>
                <a:lnTo>
                  <a:pt x="6855" y="2286"/>
                </a:lnTo>
                <a:lnTo>
                  <a:pt x="6864" y="2286"/>
                </a:lnTo>
                <a:lnTo>
                  <a:pt x="6873" y="2295"/>
                </a:lnTo>
                <a:lnTo>
                  <a:pt x="6890" y="2312"/>
                </a:lnTo>
                <a:lnTo>
                  <a:pt x="6899" y="2312"/>
                </a:lnTo>
                <a:lnTo>
                  <a:pt x="6908" y="2321"/>
                </a:lnTo>
                <a:lnTo>
                  <a:pt x="6917" y="2312"/>
                </a:lnTo>
                <a:lnTo>
                  <a:pt x="6908" y="2295"/>
                </a:lnTo>
                <a:lnTo>
                  <a:pt x="6917" y="2295"/>
                </a:lnTo>
                <a:lnTo>
                  <a:pt x="6926" y="2295"/>
                </a:lnTo>
                <a:lnTo>
                  <a:pt x="6934" y="2295"/>
                </a:lnTo>
                <a:lnTo>
                  <a:pt x="6934" y="2303"/>
                </a:lnTo>
                <a:lnTo>
                  <a:pt x="6934" y="2312"/>
                </a:lnTo>
                <a:lnTo>
                  <a:pt x="6934" y="2321"/>
                </a:lnTo>
                <a:lnTo>
                  <a:pt x="6926" y="2330"/>
                </a:lnTo>
                <a:lnTo>
                  <a:pt x="6934" y="2339"/>
                </a:lnTo>
                <a:lnTo>
                  <a:pt x="6934" y="2348"/>
                </a:lnTo>
                <a:lnTo>
                  <a:pt x="6943" y="2348"/>
                </a:lnTo>
                <a:lnTo>
                  <a:pt x="6952" y="2348"/>
                </a:lnTo>
                <a:lnTo>
                  <a:pt x="6970" y="2339"/>
                </a:lnTo>
                <a:lnTo>
                  <a:pt x="6970" y="2348"/>
                </a:lnTo>
                <a:lnTo>
                  <a:pt x="6987" y="2374"/>
                </a:lnTo>
                <a:lnTo>
                  <a:pt x="6996" y="2392"/>
                </a:lnTo>
                <a:lnTo>
                  <a:pt x="7014" y="2409"/>
                </a:lnTo>
                <a:lnTo>
                  <a:pt x="7023" y="2427"/>
                </a:lnTo>
                <a:lnTo>
                  <a:pt x="7040" y="2471"/>
                </a:lnTo>
                <a:lnTo>
                  <a:pt x="7049" y="2471"/>
                </a:lnTo>
                <a:lnTo>
                  <a:pt x="7049" y="2480"/>
                </a:lnTo>
                <a:lnTo>
                  <a:pt x="7040" y="2498"/>
                </a:lnTo>
                <a:lnTo>
                  <a:pt x="7031" y="2498"/>
                </a:lnTo>
                <a:lnTo>
                  <a:pt x="7014" y="2506"/>
                </a:lnTo>
                <a:lnTo>
                  <a:pt x="7005" y="2506"/>
                </a:lnTo>
                <a:lnTo>
                  <a:pt x="6996" y="2524"/>
                </a:lnTo>
                <a:lnTo>
                  <a:pt x="6996" y="2533"/>
                </a:lnTo>
                <a:lnTo>
                  <a:pt x="6996" y="2542"/>
                </a:lnTo>
                <a:lnTo>
                  <a:pt x="6987" y="2542"/>
                </a:lnTo>
                <a:lnTo>
                  <a:pt x="6978" y="2551"/>
                </a:lnTo>
                <a:lnTo>
                  <a:pt x="6970" y="2551"/>
                </a:lnTo>
                <a:lnTo>
                  <a:pt x="6970" y="2559"/>
                </a:lnTo>
                <a:lnTo>
                  <a:pt x="6961" y="2559"/>
                </a:lnTo>
                <a:lnTo>
                  <a:pt x="6952" y="2568"/>
                </a:lnTo>
                <a:lnTo>
                  <a:pt x="6926" y="2586"/>
                </a:lnTo>
                <a:lnTo>
                  <a:pt x="6890" y="2612"/>
                </a:lnTo>
                <a:lnTo>
                  <a:pt x="6890" y="2621"/>
                </a:lnTo>
                <a:lnTo>
                  <a:pt x="6899" y="2630"/>
                </a:lnTo>
                <a:lnTo>
                  <a:pt x="6917" y="2648"/>
                </a:lnTo>
                <a:lnTo>
                  <a:pt x="6934" y="2657"/>
                </a:lnTo>
                <a:lnTo>
                  <a:pt x="6934" y="2665"/>
                </a:lnTo>
                <a:lnTo>
                  <a:pt x="6943" y="2674"/>
                </a:lnTo>
                <a:lnTo>
                  <a:pt x="6952" y="2692"/>
                </a:lnTo>
                <a:lnTo>
                  <a:pt x="6952" y="2701"/>
                </a:lnTo>
                <a:lnTo>
                  <a:pt x="6943" y="2701"/>
                </a:lnTo>
                <a:lnTo>
                  <a:pt x="6926" y="2692"/>
                </a:lnTo>
                <a:lnTo>
                  <a:pt x="6917" y="2692"/>
                </a:lnTo>
                <a:lnTo>
                  <a:pt x="6908" y="2692"/>
                </a:lnTo>
                <a:lnTo>
                  <a:pt x="6899" y="2701"/>
                </a:lnTo>
                <a:lnTo>
                  <a:pt x="6890" y="2709"/>
                </a:lnTo>
                <a:lnTo>
                  <a:pt x="6881" y="2709"/>
                </a:lnTo>
                <a:lnTo>
                  <a:pt x="6873" y="2709"/>
                </a:lnTo>
                <a:lnTo>
                  <a:pt x="6855" y="2709"/>
                </a:lnTo>
                <a:lnTo>
                  <a:pt x="6846" y="2709"/>
                </a:lnTo>
                <a:lnTo>
                  <a:pt x="6837" y="2709"/>
                </a:lnTo>
                <a:lnTo>
                  <a:pt x="6837" y="2718"/>
                </a:lnTo>
                <a:lnTo>
                  <a:pt x="6829" y="2718"/>
                </a:lnTo>
                <a:lnTo>
                  <a:pt x="6820" y="2718"/>
                </a:lnTo>
                <a:lnTo>
                  <a:pt x="6793" y="2718"/>
                </a:lnTo>
                <a:lnTo>
                  <a:pt x="6784" y="2718"/>
                </a:lnTo>
                <a:lnTo>
                  <a:pt x="6784" y="2727"/>
                </a:lnTo>
                <a:lnTo>
                  <a:pt x="6811" y="2736"/>
                </a:lnTo>
                <a:lnTo>
                  <a:pt x="6811" y="2745"/>
                </a:lnTo>
                <a:lnTo>
                  <a:pt x="6820" y="2745"/>
                </a:lnTo>
                <a:lnTo>
                  <a:pt x="6820" y="2754"/>
                </a:lnTo>
                <a:lnTo>
                  <a:pt x="6820" y="2762"/>
                </a:lnTo>
                <a:lnTo>
                  <a:pt x="6811" y="2762"/>
                </a:lnTo>
                <a:lnTo>
                  <a:pt x="6811" y="2771"/>
                </a:lnTo>
                <a:lnTo>
                  <a:pt x="6802" y="2771"/>
                </a:lnTo>
                <a:lnTo>
                  <a:pt x="6802" y="2762"/>
                </a:lnTo>
                <a:lnTo>
                  <a:pt x="6811" y="2754"/>
                </a:lnTo>
                <a:lnTo>
                  <a:pt x="6802" y="2745"/>
                </a:lnTo>
                <a:lnTo>
                  <a:pt x="6793" y="2736"/>
                </a:lnTo>
                <a:lnTo>
                  <a:pt x="6784" y="2727"/>
                </a:lnTo>
                <a:lnTo>
                  <a:pt x="6767" y="2718"/>
                </a:lnTo>
                <a:lnTo>
                  <a:pt x="6731" y="2709"/>
                </a:lnTo>
                <a:lnTo>
                  <a:pt x="6714" y="2701"/>
                </a:lnTo>
                <a:lnTo>
                  <a:pt x="6705" y="2701"/>
                </a:lnTo>
                <a:lnTo>
                  <a:pt x="6687" y="2701"/>
                </a:lnTo>
                <a:lnTo>
                  <a:pt x="6679" y="2701"/>
                </a:lnTo>
                <a:lnTo>
                  <a:pt x="6670" y="2701"/>
                </a:lnTo>
                <a:lnTo>
                  <a:pt x="6670" y="2709"/>
                </a:lnTo>
                <a:lnTo>
                  <a:pt x="6661" y="2709"/>
                </a:lnTo>
                <a:lnTo>
                  <a:pt x="6661" y="2718"/>
                </a:lnTo>
                <a:lnTo>
                  <a:pt x="6670" y="2727"/>
                </a:lnTo>
                <a:lnTo>
                  <a:pt x="6661" y="2736"/>
                </a:lnTo>
                <a:lnTo>
                  <a:pt x="6634" y="2745"/>
                </a:lnTo>
                <a:lnTo>
                  <a:pt x="6626" y="2754"/>
                </a:lnTo>
                <a:lnTo>
                  <a:pt x="6617" y="2754"/>
                </a:lnTo>
                <a:lnTo>
                  <a:pt x="6617" y="2762"/>
                </a:lnTo>
                <a:lnTo>
                  <a:pt x="6617" y="2780"/>
                </a:lnTo>
                <a:lnTo>
                  <a:pt x="6608" y="2780"/>
                </a:lnTo>
                <a:lnTo>
                  <a:pt x="6608" y="2789"/>
                </a:lnTo>
                <a:lnTo>
                  <a:pt x="6608" y="2798"/>
                </a:lnTo>
                <a:lnTo>
                  <a:pt x="6617" y="2815"/>
                </a:lnTo>
                <a:lnTo>
                  <a:pt x="6626" y="2815"/>
                </a:lnTo>
                <a:lnTo>
                  <a:pt x="6643" y="2833"/>
                </a:lnTo>
                <a:lnTo>
                  <a:pt x="6652" y="2833"/>
                </a:lnTo>
                <a:lnTo>
                  <a:pt x="6661" y="2833"/>
                </a:lnTo>
                <a:lnTo>
                  <a:pt x="6670" y="2842"/>
                </a:lnTo>
                <a:lnTo>
                  <a:pt x="6679" y="2842"/>
                </a:lnTo>
                <a:lnTo>
                  <a:pt x="6687" y="2842"/>
                </a:lnTo>
                <a:lnTo>
                  <a:pt x="6696" y="2842"/>
                </a:lnTo>
                <a:lnTo>
                  <a:pt x="6705" y="2842"/>
                </a:lnTo>
                <a:lnTo>
                  <a:pt x="6714" y="2842"/>
                </a:lnTo>
                <a:lnTo>
                  <a:pt x="6723" y="2842"/>
                </a:lnTo>
                <a:lnTo>
                  <a:pt x="6731" y="2842"/>
                </a:lnTo>
                <a:lnTo>
                  <a:pt x="6740" y="2842"/>
                </a:lnTo>
                <a:lnTo>
                  <a:pt x="6767" y="2833"/>
                </a:lnTo>
                <a:lnTo>
                  <a:pt x="6767" y="2824"/>
                </a:lnTo>
                <a:lnTo>
                  <a:pt x="6784" y="2824"/>
                </a:lnTo>
                <a:lnTo>
                  <a:pt x="6793" y="2815"/>
                </a:lnTo>
                <a:lnTo>
                  <a:pt x="6811" y="2807"/>
                </a:lnTo>
                <a:lnTo>
                  <a:pt x="6820" y="2815"/>
                </a:lnTo>
                <a:lnTo>
                  <a:pt x="6829" y="2815"/>
                </a:lnTo>
                <a:lnTo>
                  <a:pt x="6837" y="2815"/>
                </a:lnTo>
                <a:lnTo>
                  <a:pt x="6855" y="2815"/>
                </a:lnTo>
                <a:lnTo>
                  <a:pt x="6864" y="2815"/>
                </a:lnTo>
                <a:lnTo>
                  <a:pt x="6873" y="2807"/>
                </a:lnTo>
                <a:lnTo>
                  <a:pt x="6864" y="2798"/>
                </a:lnTo>
                <a:lnTo>
                  <a:pt x="6855" y="2789"/>
                </a:lnTo>
                <a:lnTo>
                  <a:pt x="6846" y="2780"/>
                </a:lnTo>
                <a:lnTo>
                  <a:pt x="6855" y="2780"/>
                </a:lnTo>
                <a:lnTo>
                  <a:pt x="6864" y="2780"/>
                </a:lnTo>
                <a:lnTo>
                  <a:pt x="6864" y="2771"/>
                </a:lnTo>
                <a:lnTo>
                  <a:pt x="6873" y="2780"/>
                </a:lnTo>
                <a:lnTo>
                  <a:pt x="6881" y="2789"/>
                </a:lnTo>
                <a:lnTo>
                  <a:pt x="6881" y="2798"/>
                </a:lnTo>
                <a:lnTo>
                  <a:pt x="6890" y="2798"/>
                </a:lnTo>
                <a:lnTo>
                  <a:pt x="6899" y="2798"/>
                </a:lnTo>
                <a:lnTo>
                  <a:pt x="6908" y="2798"/>
                </a:lnTo>
                <a:lnTo>
                  <a:pt x="6908" y="2815"/>
                </a:lnTo>
                <a:lnTo>
                  <a:pt x="6908" y="2824"/>
                </a:lnTo>
                <a:lnTo>
                  <a:pt x="6917" y="2824"/>
                </a:lnTo>
                <a:lnTo>
                  <a:pt x="6926" y="2815"/>
                </a:lnTo>
                <a:lnTo>
                  <a:pt x="6926" y="2807"/>
                </a:lnTo>
                <a:lnTo>
                  <a:pt x="6934" y="2807"/>
                </a:lnTo>
                <a:lnTo>
                  <a:pt x="6943" y="2798"/>
                </a:lnTo>
                <a:lnTo>
                  <a:pt x="6961" y="2807"/>
                </a:lnTo>
                <a:lnTo>
                  <a:pt x="6970" y="2807"/>
                </a:lnTo>
                <a:lnTo>
                  <a:pt x="6961" y="2824"/>
                </a:lnTo>
                <a:lnTo>
                  <a:pt x="6970" y="2833"/>
                </a:lnTo>
                <a:lnTo>
                  <a:pt x="6978" y="2842"/>
                </a:lnTo>
                <a:lnTo>
                  <a:pt x="6996" y="2860"/>
                </a:lnTo>
                <a:lnTo>
                  <a:pt x="7014" y="2868"/>
                </a:lnTo>
                <a:lnTo>
                  <a:pt x="7014" y="2877"/>
                </a:lnTo>
                <a:lnTo>
                  <a:pt x="7023" y="2886"/>
                </a:lnTo>
                <a:lnTo>
                  <a:pt x="7031" y="2895"/>
                </a:lnTo>
                <a:lnTo>
                  <a:pt x="7049" y="2886"/>
                </a:lnTo>
                <a:lnTo>
                  <a:pt x="7049" y="2895"/>
                </a:lnTo>
                <a:lnTo>
                  <a:pt x="7040" y="2904"/>
                </a:lnTo>
                <a:lnTo>
                  <a:pt x="7049" y="2904"/>
                </a:lnTo>
                <a:lnTo>
                  <a:pt x="7076" y="2904"/>
                </a:lnTo>
                <a:lnTo>
                  <a:pt x="7084" y="2904"/>
                </a:lnTo>
                <a:lnTo>
                  <a:pt x="7093" y="2912"/>
                </a:lnTo>
                <a:lnTo>
                  <a:pt x="7093" y="2921"/>
                </a:lnTo>
                <a:lnTo>
                  <a:pt x="7102" y="2921"/>
                </a:lnTo>
                <a:lnTo>
                  <a:pt x="7111" y="2921"/>
                </a:lnTo>
                <a:lnTo>
                  <a:pt x="7102" y="2930"/>
                </a:lnTo>
                <a:lnTo>
                  <a:pt x="7093" y="2939"/>
                </a:lnTo>
                <a:lnTo>
                  <a:pt x="7084" y="2939"/>
                </a:lnTo>
                <a:lnTo>
                  <a:pt x="7076" y="2939"/>
                </a:lnTo>
                <a:lnTo>
                  <a:pt x="7067" y="2939"/>
                </a:lnTo>
                <a:lnTo>
                  <a:pt x="7076" y="2948"/>
                </a:lnTo>
                <a:lnTo>
                  <a:pt x="7093" y="2965"/>
                </a:lnTo>
                <a:lnTo>
                  <a:pt x="7102" y="2974"/>
                </a:lnTo>
                <a:lnTo>
                  <a:pt x="7111" y="2983"/>
                </a:lnTo>
                <a:lnTo>
                  <a:pt x="7120" y="2983"/>
                </a:lnTo>
                <a:lnTo>
                  <a:pt x="7137" y="2974"/>
                </a:lnTo>
                <a:lnTo>
                  <a:pt x="7146" y="2974"/>
                </a:lnTo>
                <a:lnTo>
                  <a:pt x="7128" y="2992"/>
                </a:lnTo>
                <a:lnTo>
                  <a:pt x="7137" y="2992"/>
                </a:lnTo>
                <a:lnTo>
                  <a:pt x="7155" y="3001"/>
                </a:lnTo>
                <a:lnTo>
                  <a:pt x="7173" y="3001"/>
                </a:lnTo>
                <a:lnTo>
                  <a:pt x="7190" y="3010"/>
                </a:lnTo>
                <a:lnTo>
                  <a:pt x="7199" y="3018"/>
                </a:lnTo>
                <a:lnTo>
                  <a:pt x="7208" y="3018"/>
                </a:lnTo>
                <a:lnTo>
                  <a:pt x="7217" y="3018"/>
                </a:lnTo>
                <a:lnTo>
                  <a:pt x="7226" y="3010"/>
                </a:lnTo>
                <a:lnTo>
                  <a:pt x="7243" y="3018"/>
                </a:lnTo>
                <a:lnTo>
                  <a:pt x="7261" y="3036"/>
                </a:lnTo>
                <a:lnTo>
                  <a:pt x="7278" y="3054"/>
                </a:lnTo>
                <a:lnTo>
                  <a:pt x="7278" y="3063"/>
                </a:lnTo>
                <a:lnTo>
                  <a:pt x="7305" y="3071"/>
                </a:lnTo>
                <a:lnTo>
                  <a:pt x="7314" y="3071"/>
                </a:lnTo>
                <a:lnTo>
                  <a:pt x="7323" y="3071"/>
                </a:lnTo>
                <a:lnTo>
                  <a:pt x="7331" y="3080"/>
                </a:lnTo>
                <a:lnTo>
                  <a:pt x="7402" y="3089"/>
                </a:lnTo>
                <a:lnTo>
                  <a:pt x="7411" y="3089"/>
                </a:lnTo>
                <a:lnTo>
                  <a:pt x="7420" y="3098"/>
                </a:lnTo>
                <a:lnTo>
                  <a:pt x="7446" y="3107"/>
                </a:lnTo>
                <a:lnTo>
                  <a:pt x="7464" y="3115"/>
                </a:lnTo>
                <a:lnTo>
                  <a:pt x="7473" y="3115"/>
                </a:lnTo>
                <a:lnTo>
                  <a:pt x="7481" y="3115"/>
                </a:lnTo>
                <a:lnTo>
                  <a:pt x="7490" y="3115"/>
                </a:lnTo>
                <a:lnTo>
                  <a:pt x="7499" y="3115"/>
                </a:lnTo>
                <a:lnTo>
                  <a:pt x="7499" y="3107"/>
                </a:lnTo>
                <a:lnTo>
                  <a:pt x="7499" y="3098"/>
                </a:lnTo>
                <a:lnTo>
                  <a:pt x="7499" y="3089"/>
                </a:lnTo>
                <a:lnTo>
                  <a:pt x="7508" y="3089"/>
                </a:lnTo>
                <a:lnTo>
                  <a:pt x="7508" y="3080"/>
                </a:lnTo>
                <a:lnTo>
                  <a:pt x="7499" y="3080"/>
                </a:lnTo>
                <a:lnTo>
                  <a:pt x="7481" y="3071"/>
                </a:lnTo>
                <a:lnTo>
                  <a:pt x="7481" y="3063"/>
                </a:lnTo>
                <a:lnTo>
                  <a:pt x="7473" y="3054"/>
                </a:lnTo>
                <a:lnTo>
                  <a:pt x="7464" y="3045"/>
                </a:lnTo>
                <a:lnTo>
                  <a:pt x="7455" y="3036"/>
                </a:lnTo>
                <a:lnTo>
                  <a:pt x="7437" y="3027"/>
                </a:lnTo>
                <a:lnTo>
                  <a:pt x="7420" y="3010"/>
                </a:lnTo>
                <a:lnTo>
                  <a:pt x="7411" y="3010"/>
                </a:lnTo>
                <a:lnTo>
                  <a:pt x="7402" y="3001"/>
                </a:lnTo>
                <a:lnTo>
                  <a:pt x="7402" y="2992"/>
                </a:lnTo>
                <a:lnTo>
                  <a:pt x="7376" y="2992"/>
                </a:lnTo>
                <a:lnTo>
                  <a:pt x="7376" y="2983"/>
                </a:lnTo>
                <a:lnTo>
                  <a:pt x="7384" y="2983"/>
                </a:lnTo>
                <a:lnTo>
                  <a:pt x="7376" y="2974"/>
                </a:lnTo>
                <a:lnTo>
                  <a:pt x="7367" y="2974"/>
                </a:lnTo>
                <a:lnTo>
                  <a:pt x="7349" y="2965"/>
                </a:lnTo>
                <a:lnTo>
                  <a:pt x="7340" y="2965"/>
                </a:lnTo>
                <a:lnTo>
                  <a:pt x="7331" y="2948"/>
                </a:lnTo>
                <a:lnTo>
                  <a:pt x="7323" y="2939"/>
                </a:lnTo>
                <a:lnTo>
                  <a:pt x="7314" y="2930"/>
                </a:lnTo>
                <a:lnTo>
                  <a:pt x="7305" y="2921"/>
                </a:lnTo>
                <a:lnTo>
                  <a:pt x="7296" y="2904"/>
                </a:lnTo>
                <a:lnTo>
                  <a:pt x="7314" y="2904"/>
                </a:lnTo>
                <a:lnTo>
                  <a:pt x="7323" y="2904"/>
                </a:lnTo>
                <a:lnTo>
                  <a:pt x="7340" y="2912"/>
                </a:lnTo>
                <a:lnTo>
                  <a:pt x="7367" y="2939"/>
                </a:lnTo>
                <a:lnTo>
                  <a:pt x="7376" y="2939"/>
                </a:lnTo>
                <a:lnTo>
                  <a:pt x="7376" y="2930"/>
                </a:lnTo>
                <a:lnTo>
                  <a:pt x="7376" y="2912"/>
                </a:lnTo>
                <a:lnTo>
                  <a:pt x="7367" y="2904"/>
                </a:lnTo>
                <a:lnTo>
                  <a:pt x="7384" y="2912"/>
                </a:lnTo>
                <a:lnTo>
                  <a:pt x="7393" y="2930"/>
                </a:lnTo>
                <a:lnTo>
                  <a:pt x="7411" y="2948"/>
                </a:lnTo>
                <a:lnTo>
                  <a:pt x="7420" y="2957"/>
                </a:lnTo>
                <a:lnTo>
                  <a:pt x="7428" y="2957"/>
                </a:lnTo>
                <a:lnTo>
                  <a:pt x="7437" y="2957"/>
                </a:lnTo>
                <a:lnTo>
                  <a:pt x="7437" y="2965"/>
                </a:lnTo>
                <a:lnTo>
                  <a:pt x="7446" y="2965"/>
                </a:lnTo>
                <a:lnTo>
                  <a:pt x="7446" y="2974"/>
                </a:lnTo>
                <a:lnTo>
                  <a:pt x="7455" y="2974"/>
                </a:lnTo>
                <a:lnTo>
                  <a:pt x="7455" y="2983"/>
                </a:lnTo>
                <a:lnTo>
                  <a:pt x="7464" y="2983"/>
                </a:lnTo>
                <a:lnTo>
                  <a:pt x="7464" y="2974"/>
                </a:lnTo>
                <a:lnTo>
                  <a:pt x="7455" y="2965"/>
                </a:lnTo>
                <a:lnTo>
                  <a:pt x="7455" y="2957"/>
                </a:lnTo>
                <a:lnTo>
                  <a:pt x="7464" y="2965"/>
                </a:lnTo>
                <a:lnTo>
                  <a:pt x="7473" y="2974"/>
                </a:lnTo>
                <a:lnTo>
                  <a:pt x="7473" y="2983"/>
                </a:lnTo>
                <a:lnTo>
                  <a:pt x="7481" y="2992"/>
                </a:lnTo>
                <a:lnTo>
                  <a:pt x="7490" y="2992"/>
                </a:lnTo>
                <a:lnTo>
                  <a:pt x="7490" y="2983"/>
                </a:lnTo>
                <a:lnTo>
                  <a:pt x="7490" y="2974"/>
                </a:lnTo>
                <a:lnTo>
                  <a:pt x="7508" y="2992"/>
                </a:lnTo>
                <a:lnTo>
                  <a:pt x="7517" y="3001"/>
                </a:lnTo>
                <a:lnTo>
                  <a:pt x="7525" y="3001"/>
                </a:lnTo>
                <a:lnTo>
                  <a:pt x="7534" y="3001"/>
                </a:lnTo>
                <a:lnTo>
                  <a:pt x="7552" y="3018"/>
                </a:lnTo>
                <a:lnTo>
                  <a:pt x="7561" y="3018"/>
                </a:lnTo>
                <a:lnTo>
                  <a:pt x="7570" y="3027"/>
                </a:lnTo>
                <a:lnTo>
                  <a:pt x="7570" y="3036"/>
                </a:lnTo>
                <a:lnTo>
                  <a:pt x="7578" y="3027"/>
                </a:lnTo>
                <a:lnTo>
                  <a:pt x="7570" y="3001"/>
                </a:lnTo>
                <a:lnTo>
                  <a:pt x="7570" y="2992"/>
                </a:lnTo>
                <a:lnTo>
                  <a:pt x="7587" y="3001"/>
                </a:lnTo>
                <a:lnTo>
                  <a:pt x="7596" y="3001"/>
                </a:lnTo>
                <a:lnTo>
                  <a:pt x="7605" y="3001"/>
                </a:lnTo>
                <a:lnTo>
                  <a:pt x="7596" y="2992"/>
                </a:lnTo>
                <a:lnTo>
                  <a:pt x="7596" y="2983"/>
                </a:lnTo>
                <a:lnTo>
                  <a:pt x="7587" y="2974"/>
                </a:lnTo>
                <a:lnTo>
                  <a:pt x="7578" y="2965"/>
                </a:lnTo>
                <a:lnTo>
                  <a:pt x="7578" y="2957"/>
                </a:lnTo>
                <a:lnTo>
                  <a:pt x="7578" y="2948"/>
                </a:lnTo>
                <a:lnTo>
                  <a:pt x="7578" y="2939"/>
                </a:lnTo>
                <a:lnTo>
                  <a:pt x="7570" y="2921"/>
                </a:lnTo>
                <a:lnTo>
                  <a:pt x="7570" y="2912"/>
                </a:lnTo>
                <a:lnTo>
                  <a:pt x="7570" y="2904"/>
                </a:lnTo>
                <a:lnTo>
                  <a:pt x="7578" y="2912"/>
                </a:lnTo>
                <a:lnTo>
                  <a:pt x="7587" y="2921"/>
                </a:lnTo>
                <a:lnTo>
                  <a:pt x="7587" y="2930"/>
                </a:lnTo>
                <a:lnTo>
                  <a:pt x="7605" y="2957"/>
                </a:lnTo>
                <a:lnTo>
                  <a:pt x="7605" y="2965"/>
                </a:lnTo>
                <a:lnTo>
                  <a:pt x="7614" y="2965"/>
                </a:lnTo>
                <a:lnTo>
                  <a:pt x="7614" y="2957"/>
                </a:lnTo>
                <a:lnTo>
                  <a:pt x="7614" y="2948"/>
                </a:lnTo>
                <a:lnTo>
                  <a:pt x="7614" y="2939"/>
                </a:lnTo>
                <a:lnTo>
                  <a:pt x="7614" y="2921"/>
                </a:lnTo>
                <a:lnTo>
                  <a:pt x="7614" y="2912"/>
                </a:lnTo>
                <a:lnTo>
                  <a:pt x="7623" y="2904"/>
                </a:lnTo>
                <a:lnTo>
                  <a:pt x="7614" y="2895"/>
                </a:lnTo>
                <a:lnTo>
                  <a:pt x="7614" y="2886"/>
                </a:lnTo>
                <a:lnTo>
                  <a:pt x="7605" y="2886"/>
                </a:lnTo>
                <a:lnTo>
                  <a:pt x="7596" y="2886"/>
                </a:lnTo>
                <a:lnTo>
                  <a:pt x="7605" y="2877"/>
                </a:lnTo>
                <a:lnTo>
                  <a:pt x="7605" y="2868"/>
                </a:lnTo>
                <a:lnTo>
                  <a:pt x="7596" y="2868"/>
                </a:lnTo>
                <a:lnTo>
                  <a:pt x="7587" y="2868"/>
                </a:lnTo>
                <a:lnTo>
                  <a:pt x="7578" y="2868"/>
                </a:lnTo>
                <a:lnTo>
                  <a:pt x="7570" y="2868"/>
                </a:lnTo>
                <a:lnTo>
                  <a:pt x="7570" y="2860"/>
                </a:lnTo>
                <a:lnTo>
                  <a:pt x="7561" y="2851"/>
                </a:lnTo>
                <a:lnTo>
                  <a:pt x="7552" y="2842"/>
                </a:lnTo>
                <a:lnTo>
                  <a:pt x="7534" y="2842"/>
                </a:lnTo>
                <a:lnTo>
                  <a:pt x="7534" y="2833"/>
                </a:lnTo>
                <a:lnTo>
                  <a:pt x="7543" y="2833"/>
                </a:lnTo>
                <a:lnTo>
                  <a:pt x="7552" y="2833"/>
                </a:lnTo>
                <a:lnTo>
                  <a:pt x="7561" y="2842"/>
                </a:lnTo>
                <a:lnTo>
                  <a:pt x="7578" y="2824"/>
                </a:lnTo>
                <a:lnTo>
                  <a:pt x="7570" y="2815"/>
                </a:lnTo>
                <a:lnTo>
                  <a:pt x="7543" y="2815"/>
                </a:lnTo>
                <a:lnTo>
                  <a:pt x="7552" y="2807"/>
                </a:lnTo>
                <a:lnTo>
                  <a:pt x="7561" y="2798"/>
                </a:lnTo>
                <a:lnTo>
                  <a:pt x="7552" y="2789"/>
                </a:lnTo>
                <a:lnTo>
                  <a:pt x="7543" y="2789"/>
                </a:lnTo>
                <a:lnTo>
                  <a:pt x="7534" y="2789"/>
                </a:lnTo>
                <a:lnTo>
                  <a:pt x="7534" y="2780"/>
                </a:lnTo>
                <a:lnTo>
                  <a:pt x="7525" y="2771"/>
                </a:lnTo>
                <a:lnTo>
                  <a:pt x="7508" y="2771"/>
                </a:lnTo>
                <a:lnTo>
                  <a:pt x="7499" y="2780"/>
                </a:lnTo>
                <a:lnTo>
                  <a:pt x="7499" y="2789"/>
                </a:lnTo>
                <a:lnTo>
                  <a:pt x="7490" y="2789"/>
                </a:lnTo>
                <a:lnTo>
                  <a:pt x="7481" y="2780"/>
                </a:lnTo>
                <a:lnTo>
                  <a:pt x="7490" y="2771"/>
                </a:lnTo>
                <a:lnTo>
                  <a:pt x="7481" y="2762"/>
                </a:lnTo>
                <a:lnTo>
                  <a:pt x="7464" y="2762"/>
                </a:lnTo>
                <a:lnTo>
                  <a:pt x="7464" y="2754"/>
                </a:lnTo>
                <a:lnTo>
                  <a:pt x="7455" y="2754"/>
                </a:lnTo>
                <a:lnTo>
                  <a:pt x="7455" y="2780"/>
                </a:lnTo>
                <a:lnTo>
                  <a:pt x="7455" y="2771"/>
                </a:lnTo>
                <a:lnTo>
                  <a:pt x="7446" y="2754"/>
                </a:lnTo>
                <a:lnTo>
                  <a:pt x="7446" y="2745"/>
                </a:lnTo>
                <a:lnTo>
                  <a:pt x="7437" y="2745"/>
                </a:lnTo>
                <a:lnTo>
                  <a:pt x="7437" y="2736"/>
                </a:lnTo>
                <a:lnTo>
                  <a:pt x="7428" y="2736"/>
                </a:lnTo>
                <a:lnTo>
                  <a:pt x="7428" y="2727"/>
                </a:lnTo>
                <a:lnTo>
                  <a:pt x="7420" y="2718"/>
                </a:lnTo>
                <a:lnTo>
                  <a:pt x="7411" y="2709"/>
                </a:lnTo>
                <a:lnTo>
                  <a:pt x="7420" y="2701"/>
                </a:lnTo>
                <a:lnTo>
                  <a:pt x="7411" y="2701"/>
                </a:lnTo>
                <a:lnTo>
                  <a:pt x="7411" y="2692"/>
                </a:lnTo>
                <a:lnTo>
                  <a:pt x="7402" y="2683"/>
                </a:lnTo>
                <a:lnTo>
                  <a:pt x="7393" y="2683"/>
                </a:lnTo>
                <a:lnTo>
                  <a:pt x="7393" y="2674"/>
                </a:lnTo>
                <a:lnTo>
                  <a:pt x="7384" y="2674"/>
                </a:lnTo>
                <a:lnTo>
                  <a:pt x="7384" y="2683"/>
                </a:lnTo>
                <a:lnTo>
                  <a:pt x="7367" y="2683"/>
                </a:lnTo>
                <a:lnTo>
                  <a:pt x="7358" y="2683"/>
                </a:lnTo>
                <a:lnTo>
                  <a:pt x="7367" y="2683"/>
                </a:lnTo>
                <a:lnTo>
                  <a:pt x="7367" y="2665"/>
                </a:lnTo>
                <a:lnTo>
                  <a:pt x="7367" y="2657"/>
                </a:lnTo>
                <a:lnTo>
                  <a:pt x="7358" y="2657"/>
                </a:lnTo>
                <a:lnTo>
                  <a:pt x="7349" y="2657"/>
                </a:lnTo>
                <a:lnTo>
                  <a:pt x="7349" y="2648"/>
                </a:lnTo>
                <a:lnTo>
                  <a:pt x="7340" y="2639"/>
                </a:lnTo>
                <a:lnTo>
                  <a:pt x="7340" y="2630"/>
                </a:lnTo>
                <a:lnTo>
                  <a:pt x="7340" y="2621"/>
                </a:lnTo>
                <a:lnTo>
                  <a:pt x="7323" y="2612"/>
                </a:lnTo>
                <a:lnTo>
                  <a:pt x="7314" y="2612"/>
                </a:lnTo>
                <a:lnTo>
                  <a:pt x="7305" y="2612"/>
                </a:lnTo>
                <a:lnTo>
                  <a:pt x="7323" y="2604"/>
                </a:lnTo>
                <a:lnTo>
                  <a:pt x="7349" y="2621"/>
                </a:lnTo>
                <a:lnTo>
                  <a:pt x="7358" y="2630"/>
                </a:lnTo>
                <a:lnTo>
                  <a:pt x="7376" y="2639"/>
                </a:lnTo>
                <a:lnTo>
                  <a:pt x="7393" y="2648"/>
                </a:lnTo>
                <a:lnTo>
                  <a:pt x="7402" y="2648"/>
                </a:lnTo>
                <a:lnTo>
                  <a:pt x="7411" y="2639"/>
                </a:lnTo>
                <a:lnTo>
                  <a:pt x="7420" y="2630"/>
                </a:lnTo>
                <a:lnTo>
                  <a:pt x="7411" y="2621"/>
                </a:lnTo>
                <a:lnTo>
                  <a:pt x="7393" y="2612"/>
                </a:lnTo>
                <a:lnTo>
                  <a:pt x="7384" y="2604"/>
                </a:lnTo>
                <a:lnTo>
                  <a:pt x="7376" y="2586"/>
                </a:lnTo>
                <a:lnTo>
                  <a:pt x="7367" y="2577"/>
                </a:lnTo>
                <a:lnTo>
                  <a:pt x="7376" y="2577"/>
                </a:lnTo>
                <a:lnTo>
                  <a:pt x="7393" y="2586"/>
                </a:lnTo>
                <a:lnTo>
                  <a:pt x="7402" y="2595"/>
                </a:lnTo>
                <a:lnTo>
                  <a:pt x="7411" y="2595"/>
                </a:lnTo>
                <a:lnTo>
                  <a:pt x="7420" y="2595"/>
                </a:lnTo>
                <a:lnTo>
                  <a:pt x="7420" y="2577"/>
                </a:lnTo>
                <a:lnTo>
                  <a:pt x="7411" y="2568"/>
                </a:lnTo>
                <a:lnTo>
                  <a:pt x="7420" y="2568"/>
                </a:lnTo>
                <a:lnTo>
                  <a:pt x="7428" y="2568"/>
                </a:lnTo>
                <a:lnTo>
                  <a:pt x="7437" y="2568"/>
                </a:lnTo>
                <a:lnTo>
                  <a:pt x="7437" y="2559"/>
                </a:lnTo>
                <a:lnTo>
                  <a:pt x="7428" y="2559"/>
                </a:lnTo>
                <a:lnTo>
                  <a:pt x="7437" y="2559"/>
                </a:lnTo>
                <a:lnTo>
                  <a:pt x="7446" y="2559"/>
                </a:lnTo>
                <a:lnTo>
                  <a:pt x="7446" y="2568"/>
                </a:lnTo>
                <a:lnTo>
                  <a:pt x="7455" y="2577"/>
                </a:lnTo>
                <a:lnTo>
                  <a:pt x="7473" y="2604"/>
                </a:lnTo>
                <a:lnTo>
                  <a:pt x="7481" y="2604"/>
                </a:lnTo>
                <a:lnTo>
                  <a:pt x="7490" y="2612"/>
                </a:lnTo>
                <a:lnTo>
                  <a:pt x="7499" y="2621"/>
                </a:lnTo>
                <a:lnTo>
                  <a:pt x="7508" y="2621"/>
                </a:lnTo>
                <a:lnTo>
                  <a:pt x="7517" y="2612"/>
                </a:lnTo>
                <a:lnTo>
                  <a:pt x="7525" y="2612"/>
                </a:lnTo>
                <a:lnTo>
                  <a:pt x="7525" y="2604"/>
                </a:lnTo>
                <a:lnTo>
                  <a:pt x="7534" y="2612"/>
                </a:lnTo>
                <a:lnTo>
                  <a:pt x="7517" y="2621"/>
                </a:lnTo>
                <a:lnTo>
                  <a:pt x="7517" y="2630"/>
                </a:lnTo>
                <a:lnTo>
                  <a:pt x="7543" y="2639"/>
                </a:lnTo>
                <a:lnTo>
                  <a:pt x="7552" y="2639"/>
                </a:lnTo>
                <a:lnTo>
                  <a:pt x="7561" y="2630"/>
                </a:lnTo>
                <a:lnTo>
                  <a:pt x="7578" y="2621"/>
                </a:lnTo>
                <a:lnTo>
                  <a:pt x="7587" y="2621"/>
                </a:lnTo>
                <a:lnTo>
                  <a:pt x="7596" y="2604"/>
                </a:lnTo>
                <a:lnTo>
                  <a:pt x="7605" y="2595"/>
                </a:lnTo>
                <a:lnTo>
                  <a:pt x="7614" y="2595"/>
                </a:lnTo>
                <a:lnTo>
                  <a:pt x="7623" y="2595"/>
                </a:lnTo>
                <a:lnTo>
                  <a:pt x="7614" y="2604"/>
                </a:lnTo>
                <a:lnTo>
                  <a:pt x="7605" y="2612"/>
                </a:lnTo>
                <a:lnTo>
                  <a:pt x="7596" y="2621"/>
                </a:lnTo>
                <a:lnTo>
                  <a:pt x="7587" y="2630"/>
                </a:lnTo>
                <a:lnTo>
                  <a:pt x="7578" y="2639"/>
                </a:lnTo>
                <a:lnTo>
                  <a:pt x="7570" y="2639"/>
                </a:lnTo>
                <a:lnTo>
                  <a:pt x="7561" y="2648"/>
                </a:lnTo>
                <a:lnTo>
                  <a:pt x="7552" y="2657"/>
                </a:lnTo>
                <a:lnTo>
                  <a:pt x="7552" y="2665"/>
                </a:lnTo>
                <a:lnTo>
                  <a:pt x="7561" y="2674"/>
                </a:lnTo>
                <a:lnTo>
                  <a:pt x="7561" y="2683"/>
                </a:lnTo>
                <a:lnTo>
                  <a:pt x="7570" y="2683"/>
                </a:lnTo>
                <a:lnTo>
                  <a:pt x="7570" y="2701"/>
                </a:lnTo>
                <a:lnTo>
                  <a:pt x="7578" y="2709"/>
                </a:lnTo>
                <a:lnTo>
                  <a:pt x="7587" y="2718"/>
                </a:lnTo>
                <a:lnTo>
                  <a:pt x="7596" y="2727"/>
                </a:lnTo>
                <a:lnTo>
                  <a:pt x="7605" y="2736"/>
                </a:lnTo>
                <a:lnTo>
                  <a:pt x="7614" y="2745"/>
                </a:lnTo>
                <a:lnTo>
                  <a:pt x="7623" y="2727"/>
                </a:lnTo>
                <a:lnTo>
                  <a:pt x="7631" y="2709"/>
                </a:lnTo>
                <a:lnTo>
                  <a:pt x="7631" y="2718"/>
                </a:lnTo>
                <a:lnTo>
                  <a:pt x="7631" y="2736"/>
                </a:lnTo>
                <a:lnTo>
                  <a:pt x="7631" y="2745"/>
                </a:lnTo>
                <a:lnTo>
                  <a:pt x="7640" y="2745"/>
                </a:lnTo>
                <a:lnTo>
                  <a:pt x="7649" y="2736"/>
                </a:lnTo>
                <a:lnTo>
                  <a:pt x="7658" y="2736"/>
                </a:lnTo>
                <a:lnTo>
                  <a:pt x="7658" y="2745"/>
                </a:lnTo>
                <a:lnTo>
                  <a:pt x="7667" y="2745"/>
                </a:lnTo>
                <a:lnTo>
                  <a:pt x="7675" y="2754"/>
                </a:lnTo>
                <a:lnTo>
                  <a:pt x="7684" y="2762"/>
                </a:lnTo>
                <a:lnTo>
                  <a:pt x="7693" y="2754"/>
                </a:lnTo>
                <a:lnTo>
                  <a:pt x="7693" y="2745"/>
                </a:lnTo>
                <a:lnTo>
                  <a:pt x="7702" y="2727"/>
                </a:lnTo>
                <a:lnTo>
                  <a:pt x="7702" y="2692"/>
                </a:lnTo>
                <a:lnTo>
                  <a:pt x="7702" y="2683"/>
                </a:lnTo>
                <a:lnTo>
                  <a:pt x="7693" y="2674"/>
                </a:lnTo>
                <a:lnTo>
                  <a:pt x="7675" y="2674"/>
                </a:lnTo>
                <a:lnTo>
                  <a:pt x="7693" y="2665"/>
                </a:lnTo>
                <a:lnTo>
                  <a:pt x="7693" y="2657"/>
                </a:lnTo>
                <a:lnTo>
                  <a:pt x="7693" y="2648"/>
                </a:lnTo>
                <a:lnTo>
                  <a:pt x="7711" y="2674"/>
                </a:lnTo>
                <a:lnTo>
                  <a:pt x="7728" y="2683"/>
                </a:lnTo>
                <a:lnTo>
                  <a:pt x="7737" y="2674"/>
                </a:lnTo>
                <a:lnTo>
                  <a:pt x="7746" y="2683"/>
                </a:lnTo>
                <a:lnTo>
                  <a:pt x="7755" y="2674"/>
                </a:lnTo>
                <a:lnTo>
                  <a:pt x="7755" y="2665"/>
                </a:lnTo>
                <a:lnTo>
                  <a:pt x="7764" y="2657"/>
                </a:lnTo>
                <a:lnTo>
                  <a:pt x="7773" y="2657"/>
                </a:lnTo>
                <a:lnTo>
                  <a:pt x="7773" y="2648"/>
                </a:lnTo>
                <a:lnTo>
                  <a:pt x="7764" y="2639"/>
                </a:lnTo>
                <a:lnTo>
                  <a:pt x="7755" y="2630"/>
                </a:lnTo>
                <a:lnTo>
                  <a:pt x="7764" y="2630"/>
                </a:lnTo>
                <a:lnTo>
                  <a:pt x="7781" y="2630"/>
                </a:lnTo>
                <a:lnTo>
                  <a:pt x="7790" y="2630"/>
                </a:lnTo>
                <a:lnTo>
                  <a:pt x="7799" y="2630"/>
                </a:lnTo>
                <a:lnTo>
                  <a:pt x="7781" y="2612"/>
                </a:lnTo>
                <a:lnTo>
                  <a:pt x="7764" y="2604"/>
                </a:lnTo>
                <a:lnTo>
                  <a:pt x="7773" y="2595"/>
                </a:lnTo>
                <a:lnTo>
                  <a:pt x="7764" y="2586"/>
                </a:lnTo>
                <a:lnTo>
                  <a:pt x="7773" y="2586"/>
                </a:lnTo>
                <a:lnTo>
                  <a:pt x="7781" y="2586"/>
                </a:lnTo>
                <a:lnTo>
                  <a:pt x="7790" y="2595"/>
                </a:lnTo>
                <a:lnTo>
                  <a:pt x="7808" y="2595"/>
                </a:lnTo>
                <a:lnTo>
                  <a:pt x="7834" y="2586"/>
                </a:lnTo>
                <a:lnTo>
                  <a:pt x="7825" y="2568"/>
                </a:lnTo>
                <a:lnTo>
                  <a:pt x="7790" y="2559"/>
                </a:lnTo>
                <a:lnTo>
                  <a:pt x="7799" y="2551"/>
                </a:lnTo>
                <a:lnTo>
                  <a:pt x="7808" y="2551"/>
                </a:lnTo>
                <a:lnTo>
                  <a:pt x="7817" y="2559"/>
                </a:lnTo>
                <a:lnTo>
                  <a:pt x="7834" y="2568"/>
                </a:lnTo>
                <a:lnTo>
                  <a:pt x="7843" y="2568"/>
                </a:lnTo>
                <a:lnTo>
                  <a:pt x="7852" y="2559"/>
                </a:lnTo>
                <a:lnTo>
                  <a:pt x="7852" y="2551"/>
                </a:lnTo>
                <a:lnTo>
                  <a:pt x="7834" y="2542"/>
                </a:lnTo>
                <a:lnTo>
                  <a:pt x="7817" y="2515"/>
                </a:lnTo>
                <a:lnTo>
                  <a:pt x="7799" y="2506"/>
                </a:lnTo>
                <a:lnTo>
                  <a:pt x="7790" y="2506"/>
                </a:lnTo>
                <a:lnTo>
                  <a:pt x="7773" y="2524"/>
                </a:lnTo>
                <a:lnTo>
                  <a:pt x="7755" y="2524"/>
                </a:lnTo>
                <a:lnTo>
                  <a:pt x="7746" y="2515"/>
                </a:lnTo>
                <a:lnTo>
                  <a:pt x="7737" y="2515"/>
                </a:lnTo>
                <a:lnTo>
                  <a:pt x="7728" y="2515"/>
                </a:lnTo>
                <a:lnTo>
                  <a:pt x="7720" y="2524"/>
                </a:lnTo>
                <a:lnTo>
                  <a:pt x="7693" y="2524"/>
                </a:lnTo>
                <a:lnTo>
                  <a:pt x="7684" y="2533"/>
                </a:lnTo>
                <a:lnTo>
                  <a:pt x="7675" y="2533"/>
                </a:lnTo>
                <a:lnTo>
                  <a:pt x="7702" y="2515"/>
                </a:lnTo>
                <a:lnTo>
                  <a:pt x="7711" y="2506"/>
                </a:lnTo>
                <a:lnTo>
                  <a:pt x="7711" y="2498"/>
                </a:lnTo>
                <a:lnTo>
                  <a:pt x="7711" y="2489"/>
                </a:lnTo>
                <a:lnTo>
                  <a:pt x="7720" y="2480"/>
                </a:lnTo>
                <a:lnTo>
                  <a:pt x="7702" y="2471"/>
                </a:lnTo>
                <a:lnTo>
                  <a:pt x="7684" y="2462"/>
                </a:lnTo>
                <a:lnTo>
                  <a:pt x="7675" y="2471"/>
                </a:lnTo>
                <a:lnTo>
                  <a:pt x="7667" y="2471"/>
                </a:lnTo>
                <a:lnTo>
                  <a:pt x="7667" y="2480"/>
                </a:lnTo>
                <a:lnTo>
                  <a:pt x="7649" y="2480"/>
                </a:lnTo>
                <a:lnTo>
                  <a:pt x="7640" y="2480"/>
                </a:lnTo>
                <a:lnTo>
                  <a:pt x="7631" y="2480"/>
                </a:lnTo>
                <a:lnTo>
                  <a:pt x="7623" y="2471"/>
                </a:lnTo>
                <a:lnTo>
                  <a:pt x="7614" y="2471"/>
                </a:lnTo>
                <a:lnTo>
                  <a:pt x="7605" y="2471"/>
                </a:lnTo>
                <a:lnTo>
                  <a:pt x="7614" y="2462"/>
                </a:lnTo>
                <a:lnTo>
                  <a:pt x="7623" y="2471"/>
                </a:lnTo>
                <a:lnTo>
                  <a:pt x="7631" y="2471"/>
                </a:lnTo>
                <a:lnTo>
                  <a:pt x="7649" y="2471"/>
                </a:lnTo>
                <a:lnTo>
                  <a:pt x="7649" y="2445"/>
                </a:lnTo>
                <a:lnTo>
                  <a:pt x="7667" y="2436"/>
                </a:lnTo>
                <a:lnTo>
                  <a:pt x="7649" y="2427"/>
                </a:lnTo>
                <a:lnTo>
                  <a:pt x="7640" y="2436"/>
                </a:lnTo>
                <a:lnTo>
                  <a:pt x="7623" y="2418"/>
                </a:lnTo>
                <a:lnTo>
                  <a:pt x="7614" y="2409"/>
                </a:lnTo>
                <a:lnTo>
                  <a:pt x="7605" y="2409"/>
                </a:lnTo>
                <a:lnTo>
                  <a:pt x="7596" y="2409"/>
                </a:lnTo>
                <a:lnTo>
                  <a:pt x="7578" y="2409"/>
                </a:lnTo>
                <a:lnTo>
                  <a:pt x="7578" y="2401"/>
                </a:lnTo>
                <a:lnTo>
                  <a:pt x="7587" y="2392"/>
                </a:lnTo>
                <a:lnTo>
                  <a:pt x="7596" y="2383"/>
                </a:lnTo>
                <a:lnTo>
                  <a:pt x="7587" y="2383"/>
                </a:lnTo>
                <a:lnTo>
                  <a:pt x="7578" y="2383"/>
                </a:lnTo>
                <a:lnTo>
                  <a:pt x="7561" y="2392"/>
                </a:lnTo>
                <a:lnTo>
                  <a:pt x="7552" y="2401"/>
                </a:lnTo>
                <a:lnTo>
                  <a:pt x="7543" y="2409"/>
                </a:lnTo>
                <a:lnTo>
                  <a:pt x="7552" y="2418"/>
                </a:lnTo>
                <a:lnTo>
                  <a:pt x="7552" y="2427"/>
                </a:lnTo>
                <a:lnTo>
                  <a:pt x="7543" y="2418"/>
                </a:lnTo>
                <a:lnTo>
                  <a:pt x="7543" y="2409"/>
                </a:lnTo>
                <a:lnTo>
                  <a:pt x="7543" y="2392"/>
                </a:lnTo>
                <a:lnTo>
                  <a:pt x="7534" y="2392"/>
                </a:lnTo>
                <a:lnTo>
                  <a:pt x="7525" y="2383"/>
                </a:lnTo>
                <a:lnTo>
                  <a:pt x="7525" y="2392"/>
                </a:lnTo>
                <a:lnTo>
                  <a:pt x="7517" y="2392"/>
                </a:lnTo>
                <a:lnTo>
                  <a:pt x="7508" y="2392"/>
                </a:lnTo>
                <a:lnTo>
                  <a:pt x="7508" y="2383"/>
                </a:lnTo>
                <a:lnTo>
                  <a:pt x="7508" y="2374"/>
                </a:lnTo>
                <a:lnTo>
                  <a:pt x="7490" y="2392"/>
                </a:lnTo>
                <a:lnTo>
                  <a:pt x="7481" y="2401"/>
                </a:lnTo>
                <a:lnTo>
                  <a:pt x="7481" y="2409"/>
                </a:lnTo>
                <a:lnTo>
                  <a:pt x="7473" y="2409"/>
                </a:lnTo>
                <a:lnTo>
                  <a:pt x="7464" y="2401"/>
                </a:lnTo>
                <a:lnTo>
                  <a:pt x="7473" y="2401"/>
                </a:lnTo>
                <a:lnTo>
                  <a:pt x="7490" y="2383"/>
                </a:lnTo>
                <a:lnTo>
                  <a:pt x="7490" y="2374"/>
                </a:lnTo>
                <a:lnTo>
                  <a:pt x="7490" y="2348"/>
                </a:lnTo>
                <a:lnTo>
                  <a:pt x="7464" y="2356"/>
                </a:lnTo>
                <a:lnTo>
                  <a:pt x="7464" y="2374"/>
                </a:lnTo>
                <a:lnTo>
                  <a:pt x="7455" y="2383"/>
                </a:lnTo>
                <a:lnTo>
                  <a:pt x="7455" y="2374"/>
                </a:lnTo>
                <a:lnTo>
                  <a:pt x="7455" y="2365"/>
                </a:lnTo>
                <a:lnTo>
                  <a:pt x="7437" y="2374"/>
                </a:lnTo>
                <a:lnTo>
                  <a:pt x="7446" y="2365"/>
                </a:lnTo>
                <a:lnTo>
                  <a:pt x="7446" y="2356"/>
                </a:lnTo>
                <a:lnTo>
                  <a:pt x="7437" y="2356"/>
                </a:lnTo>
                <a:lnTo>
                  <a:pt x="7428" y="2348"/>
                </a:lnTo>
                <a:lnTo>
                  <a:pt x="7437" y="2339"/>
                </a:lnTo>
                <a:lnTo>
                  <a:pt x="7446" y="2330"/>
                </a:lnTo>
                <a:lnTo>
                  <a:pt x="7455" y="2330"/>
                </a:lnTo>
                <a:lnTo>
                  <a:pt x="7446" y="2321"/>
                </a:lnTo>
                <a:lnTo>
                  <a:pt x="7428" y="2330"/>
                </a:lnTo>
                <a:lnTo>
                  <a:pt x="7420" y="2330"/>
                </a:lnTo>
                <a:lnTo>
                  <a:pt x="7411" y="2321"/>
                </a:lnTo>
                <a:lnTo>
                  <a:pt x="7402" y="2321"/>
                </a:lnTo>
                <a:lnTo>
                  <a:pt x="7393" y="2321"/>
                </a:lnTo>
                <a:lnTo>
                  <a:pt x="7384" y="2312"/>
                </a:lnTo>
                <a:lnTo>
                  <a:pt x="7376" y="2312"/>
                </a:lnTo>
                <a:lnTo>
                  <a:pt x="7367" y="2321"/>
                </a:lnTo>
                <a:lnTo>
                  <a:pt x="7358" y="2312"/>
                </a:lnTo>
                <a:lnTo>
                  <a:pt x="7349" y="2303"/>
                </a:lnTo>
                <a:lnTo>
                  <a:pt x="7349" y="2295"/>
                </a:lnTo>
                <a:lnTo>
                  <a:pt x="7340" y="2295"/>
                </a:lnTo>
                <a:lnTo>
                  <a:pt x="7331" y="2295"/>
                </a:lnTo>
                <a:lnTo>
                  <a:pt x="7323" y="2286"/>
                </a:lnTo>
                <a:lnTo>
                  <a:pt x="7296" y="2286"/>
                </a:lnTo>
                <a:lnTo>
                  <a:pt x="7261" y="2277"/>
                </a:lnTo>
                <a:lnTo>
                  <a:pt x="7270" y="2277"/>
                </a:lnTo>
                <a:lnTo>
                  <a:pt x="7305" y="2286"/>
                </a:lnTo>
                <a:lnTo>
                  <a:pt x="7314" y="2286"/>
                </a:lnTo>
                <a:lnTo>
                  <a:pt x="7323" y="2277"/>
                </a:lnTo>
                <a:lnTo>
                  <a:pt x="7331" y="2277"/>
                </a:lnTo>
                <a:lnTo>
                  <a:pt x="7358" y="2286"/>
                </a:lnTo>
                <a:lnTo>
                  <a:pt x="7367" y="2286"/>
                </a:lnTo>
                <a:lnTo>
                  <a:pt x="7376" y="2277"/>
                </a:lnTo>
                <a:lnTo>
                  <a:pt x="7376" y="2268"/>
                </a:lnTo>
                <a:lnTo>
                  <a:pt x="7376" y="2251"/>
                </a:lnTo>
                <a:lnTo>
                  <a:pt x="7349" y="2242"/>
                </a:lnTo>
                <a:lnTo>
                  <a:pt x="7340" y="2233"/>
                </a:lnTo>
                <a:lnTo>
                  <a:pt x="7331" y="2233"/>
                </a:lnTo>
                <a:lnTo>
                  <a:pt x="7287" y="2251"/>
                </a:lnTo>
                <a:lnTo>
                  <a:pt x="7278" y="2242"/>
                </a:lnTo>
                <a:lnTo>
                  <a:pt x="7314" y="2233"/>
                </a:lnTo>
                <a:lnTo>
                  <a:pt x="7331" y="2224"/>
                </a:lnTo>
                <a:lnTo>
                  <a:pt x="7340" y="2233"/>
                </a:lnTo>
                <a:lnTo>
                  <a:pt x="7367" y="2224"/>
                </a:lnTo>
                <a:lnTo>
                  <a:pt x="7376" y="2233"/>
                </a:lnTo>
                <a:lnTo>
                  <a:pt x="7384" y="2233"/>
                </a:lnTo>
                <a:lnTo>
                  <a:pt x="7393" y="2233"/>
                </a:lnTo>
                <a:lnTo>
                  <a:pt x="7411" y="2233"/>
                </a:lnTo>
                <a:lnTo>
                  <a:pt x="7420" y="2233"/>
                </a:lnTo>
                <a:lnTo>
                  <a:pt x="7446" y="2242"/>
                </a:lnTo>
                <a:lnTo>
                  <a:pt x="7455" y="2233"/>
                </a:lnTo>
                <a:lnTo>
                  <a:pt x="7455" y="2224"/>
                </a:lnTo>
                <a:lnTo>
                  <a:pt x="7455" y="2215"/>
                </a:lnTo>
                <a:lnTo>
                  <a:pt x="7446" y="2215"/>
                </a:lnTo>
                <a:lnTo>
                  <a:pt x="7428" y="2206"/>
                </a:lnTo>
                <a:lnTo>
                  <a:pt x="7420" y="2198"/>
                </a:lnTo>
                <a:lnTo>
                  <a:pt x="7402" y="2198"/>
                </a:lnTo>
                <a:lnTo>
                  <a:pt x="7376" y="2198"/>
                </a:lnTo>
                <a:lnTo>
                  <a:pt x="7367" y="2198"/>
                </a:lnTo>
                <a:lnTo>
                  <a:pt x="7358" y="2198"/>
                </a:lnTo>
                <a:lnTo>
                  <a:pt x="7323" y="2180"/>
                </a:lnTo>
                <a:lnTo>
                  <a:pt x="7305" y="2189"/>
                </a:lnTo>
                <a:lnTo>
                  <a:pt x="7278" y="2189"/>
                </a:lnTo>
                <a:lnTo>
                  <a:pt x="7270" y="2189"/>
                </a:lnTo>
                <a:lnTo>
                  <a:pt x="7278" y="2180"/>
                </a:lnTo>
                <a:lnTo>
                  <a:pt x="7296" y="2180"/>
                </a:lnTo>
                <a:lnTo>
                  <a:pt x="7314" y="2171"/>
                </a:lnTo>
                <a:lnTo>
                  <a:pt x="7331" y="2171"/>
                </a:lnTo>
                <a:lnTo>
                  <a:pt x="7340" y="2171"/>
                </a:lnTo>
                <a:lnTo>
                  <a:pt x="7340" y="2162"/>
                </a:lnTo>
                <a:lnTo>
                  <a:pt x="7349" y="2162"/>
                </a:lnTo>
                <a:lnTo>
                  <a:pt x="7358" y="2153"/>
                </a:lnTo>
                <a:lnTo>
                  <a:pt x="7376" y="2153"/>
                </a:lnTo>
                <a:lnTo>
                  <a:pt x="7411" y="2162"/>
                </a:lnTo>
                <a:lnTo>
                  <a:pt x="7420" y="2162"/>
                </a:lnTo>
                <a:lnTo>
                  <a:pt x="7420" y="2153"/>
                </a:lnTo>
                <a:lnTo>
                  <a:pt x="7420" y="2145"/>
                </a:lnTo>
                <a:lnTo>
                  <a:pt x="7411" y="2127"/>
                </a:lnTo>
                <a:lnTo>
                  <a:pt x="7402" y="2127"/>
                </a:lnTo>
                <a:lnTo>
                  <a:pt x="7384" y="2101"/>
                </a:lnTo>
                <a:lnTo>
                  <a:pt x="7367" y="2092"/>
                </a:lnTo>
                <a:lnTo>
                  <a:pt x="7358" y="2083"/>
                </a:lnTo>
                <a:lnTo>
                  <a:pt x="7349" y="2083"/>
                </a:lnTo>
                <a:lnTo>
                  <a:pt x="7340" y="2092"/>
                </a:lnTo>
                <a:lnTo>
                  <a:pt x="7340" y="2101"/>
                </a:lnTo>
                <a:lnTo>
                  <a:pt x="7331" y="2101"/>
                </a:lnTo>
                <a:lnTo>
                  <a:pt x="7331" y="2109"/>
                </a:lnTo>
                <a:lnTo>
                  <a:pt x="7340" y="2109"/>
                </a:lnTo>
                <a:lnTo>
                  <a:pt x="7340" y="2118"/>
                </a:lnTo>
                <a:lnTo>
                  <a:pt x="7331" y="2118"/>
                </a:lnTo>
                <a:lnTo>
                  <a:pt x="7323" y="2118"/>
                </a:lnTo>
                <a:lnTo>
                  <a:pt x="7314" y="2127"/>
                </a:lnTo>
                <a:lnTo>
                  <a:pt x="7305" y="2136"/>
                </a:lnTo>
                <a:lnTo>
                  <a:pt x="7296" y="2136"/>
                </a:lnTo>
                <a:lnTo>
                  <a:pt x="7287" y="2127"/>
                </a:lnTo>
                <a:lnTo>
                  <a:pt x="7296" y="2118"/>
                </a:lnTo>
                <a:lnTo>
                  <a:pt x="7305" y="2118"/>
                </a:lnTo>
                <a:lnTo>
                  <a:pt x="7305" y="2109"/>
                </a:lnTo>
                <a:lnTo>
                  <a:pt x="7305" y="2101"/>
                </a:lnTo>
                <a:lnTo>
                  <a:pt x="7287" y="2101"/>
                </a:lnTo>
                <a:lnTo>
                  <a:pt x="7270" y="2101"/>
                </a:lnTo>
                <a:lnTo>
                  <a:pt x="7252" y="2109"/>
                </a:lnTo>
                <a:lnTo>
                  <a:pt x="7243" y="2109"/>
                </a:lnTo>
                <a:lnTo>
                  <a:pt x="7226" y="2118"/>
                </a:lnTo>
                <a:lnTo>
                  <a:pt x="7217" y="2127"/>
                </a:lnTo>
                <a:lnTo>
                  <a:pt x="7208" y="2118"/>
                </a:lnTo>
                <a:lnTo>
                  <a:pt x="7234" y="2101"/>
                </a:lnTo>
                <a:lnTo>
                  <a:pt x="7252" y="2092"/>
                </a:lnTo>
                <a:lnTo>
                  <a:pt x="7261" y="2092"/>
                </a:lnTo>
                <a:lnTo>
                  <a:pt x="7278" y="2092"/>
                </a:lnTo>
                <a:lnTo>
                  <a:pt x="7296" y="2083"/>
                </a:lnTo>
                <a:lnTo>
                  <a:pt x="7305" y="2083"/>
                </a:lnTo>
                <a:lnTo>
                  <a:pt x="7314" y="2074"/>
                </a:lnTo>
                <a:lnTo>
                  <a:pt x="7323" y="2074"/>
                </a:lnTo>
                <a:lnTo>
                  <a:pt x="7331" y="2065"/>
                </a:lnTo>
                <a:lnTo>
                  <a:pt x="7331" y="2056"/>
                </a:lnTo>
                <a:lnTo>
                  <a:pt x="7323" y="2048"/>
                </a:lnTo>
                <a:lnTo>
                  <a:pt x="7296" y="2039"/>
                </a:lnTo>
                <a:lnTo>
                  <a:pt x="7278" y="2030"/>
                </a:lnTo>
                <a:lnTo>
                  <a:pt x="7270" y="2030"/>
                </a:lnTo>
                <a:lnTo>
                  <a:pt x="7261" y="2021"/>
                </a:lnTo>
                <a:lnTo>
                  <a:pt x="7243" y="2021"/>
                </a:lnTo>
                <a:lnTo>
                  <a:pt x="7234" y="2021"/>
                </a:lnTo>
                <a:lnTo>
                  <a:pt x="7226" y="2012"/>
                </a:lnTo>
                <a:lnTo>
                  <a:pt x="7217" y="2012"/>
                </a:lnTo>
                <a:lnTo>
                  <a:pt x="7208" y="2021"/>
                </a:lnTo>
                <a:lnTo>
                  <a:pt x="7190" y="2021"/>
                </a:lnTo>
                <a:lnTo>
                  <a:pt x="7173" y="2030"/>
                </a:lnTo>
                <a:lnTo>
                  <a:pt x="7146" y="2039"/>
                </a:lnTo>
                <a:lnTo>
                  <a:pt x="7137" y="2048"/>
                </a:lnTo>
                <a:lnTo>
                  <a:pt x="7137" y="2056"/>
                </a:lnTo>
                <a:lnTo>
                  <a:pt x="7120" y="2101"/>
                </a:lnTo>
                <a:lnTo>
                  <a:pt x="7111" y="2109"/>
                </a:lnTo>
                <a:lnTo>
                  <a:pt x="7120" y="2074"/>
                </a:lnTo>
                <a:lnTo>
                  <a:pt x="7120" y="2065"/>
                </a:lnTo>
                <a:lnTo>
                  <a:pt x="7111" y="2056"/>
                </a:lnTo>
                <a:lnTo>
                  <a:pt x="7102" y="2056"/>
                </a:lnTo>
                <a:lnTo>
                  <a:pt x="7093" y="2056"/>
                </a:lnTo>
                <a:lnTo>
                  <a:pt x="7084" y="2074"/>
                </a:lnTo>
                <a:lnTo>
                  <a:pt x="7076" y="2074"/>
                </a:lnTo>
                <a:lnTo>
                  <a:pt x="7076" y="2065"/>
                </a:lnTo>
                <a:lnTo>
                  <a:pt x="7084" y="2065"/>
                </a:lnTo>
                <a:lnTo>
                  <a:pt x="7093" y="2056"/>
                </a:lnTo>
                <a:lnTo>
                  <a:pt x="7111" y="2048"/>
                </a:lnTo>
                <a:lnTo>
                  <a:pt x="7128" y="2048"/>
                </a:lnTo>
                <a:lnTo>
                  <a:pt x="7137" y="2039"/>
                </a:lnTo>
                <a:lnTo>
                  <a:pt x="7155" y="2021"/>
                </a:lnTo>
                <a:lnTo>
                  <a:pt x="7164" y="2012"/>
                </a:lnTo>
                <a:lnTo>
                  <a:pt x="7164" y="2003"/>
                </a:lnTo>
                <a:lnTo>
                  <a:pt x="7164" y="1995"/>
                </a:lnTo>
                <a:lnTo>
                  <a:pt x="7164" y="1986"/>
                </a:lnTo>
                <a:lnTo>
                  <a:pt x="7155" y="1977"/>
                </a:lnTo>
                <a:lnTo>
                  <a:pt x="7146" y="1977"/>
                </a:lnTo>
                <a:lnTo>
                  <a:pt x="7137" y="1986"/>
                </a:lnTo>
                <a:lnTo>
                  <a:pt x="7128" y="1995"/>
                </a:lnTo>
                <a:lnTo>
                  <a:pt x="7111" y="1995"/>
                </a:lnTo>
                <a:lnTo>
                  <a:pt x="7084" y="1986"/>
                </a:lnTo>
                <a:lnTo>
                  <a:pt x="7067" y="1995"/>
                </a:lnTo>
                <a:lnTo>
                  <a:pt x="7058" y="2003"/>
                </a:lnTo>
                <a:lnTo>
                  <a:pt x="7049" y="2012"/>
                </a:lnTo>
                <a:lnTo>
                  <a:pt x="7040" y="2012"/>
                </a:lnTo>
                <a:lnTo>
                  <a:pt x="7023" y="2021"/>
                </a:lnTo>
                <a:lnTo>
                  <a:pt x="7023" y="2012"/>
                </a:lnTo>
                <a:lnTo>
                  <a:pt x="7031" y="2012"/>
                </a:lnTo>
                <a:lnTo>
                  <a:pt x="7040" y="2003"/>
                </a:lnTo>
                <a:lnTo>
                  <a:pt x="7067" y="1986"/>
                </a:lnTo>
                <a:lnTo>
                  <a:pt x="7067" y="1977"/>
                </a:lnTo>
                <a:lnTo>
                  <a:pt x="7076" y="1977"/>
                </a:lnTo>
                <a:lnTo>
                  <a:pt x="7093" y="1986"/>
                </a:lnTo>
                <a:lnTo>
                  <a:pt x="7102" y="1977"/>
                </a:lnTo>
                <a:lnTo>
                  <a:pt x="7111" y="1977"/>
                </a:lnTo>
                <a:lnTo>
                  <a:pt x="7120" y="1959"/>
                </a:lnTo>
                <a:lnTo>
                  <a:pt x="7128" y="1959"/>
                </a:lnTo>
                <a:lnTo>
                  <a:pt x="7120" y="1950"/>
                </a:lnTo>
                <a:lnTo>
                  <a:pt x="7120" y="1942"/>
                </a:lnTo>
                <a:lnTo>
                  <a:pt x="7111" y="1942"/>
                </a:lnTo>
                <a:lnTo>
                  <a:pt x="7102" y="1933"/>
                </a:lnTo>
                <a:lnTo>
                  <a:pt x="7093" y="1924"/>
                </a:lnTo>
                <a:lnTo>
                  <a:pt x="7076" y="1915"/>
                </a:lnTo>
                <a:lnTo>
                  <a:pt x="7058" y="1915"/>
                </a:lnTo>
                <a:lnTo>
                  <a:pt x="7040" y="1915"/>
                </a:lnTo>
                <a:lnTo>
                  <a:pt x="7023" y="1906"/>
                </a:lnTo>
                <a:lnTo>
                  <a:pt x="7023" y="1915"/>
                </a:lnTo>
                <a:lnTo>
                  <a:pt x="7014" y="1906"/>
                </a:lnTo>
                <a:lnTo>
                  <a:pt x="6996" y="1906"/>
                </a:lnTo>
                <a:lnTo>
                  <a:pt x="6978" y="1915"/>
                </a:lnTo>
                <a:lnTo>
                  <a:pt x="6970" y="1924"/>
                </a:lnTo>
                <a:lnTo>
                  <a:pt x="6978" y="1950"/>
                </a:lnTo>
                <a:lnTo>
                  <a:pt x="6978" y="1959"/>
                </a:lnTo>
                <a:lnTo>
                  <a:pt x="6970" y="1950"/>
                </a:lnTo>
                <a:lnTo>
                  <a:pt x="6961" y="1942"/>
                </a:lnTo>
                <a:lnTo>
                  <a:pt x="6952" y="1933"/>
                </a:lnTo>
                <a:lnTo>
                  <a:pt x="6943" y="1924"/>
                </a:lnTo>
                <a:lnTo>
                  <a:pt x="6943" y="1915"/>
                </a:lnTo>
                <a:lnTo>
                  <a:pt x="6926" y="1924"/>
                </a:lnTo>
                <a:lnTo>
                  <a:pt x="6917" y="1933"/>
                </a:lnTo>
                <a:lnTo>
                  <a:pt x="6908" y="1942"/>
                </a:lnTo>
                <a:lnTo>
                  <a:pt x="6926" y="1915"/>
                </a:lnTo>
                <a:lnTo>
                  <a:pt x="6943" y="1898"/>
                </a:lnTo>
                <a:lnTo>
                  <a:pt x="6943" y="1889"/>
                </a:lnTo>
                <a:lnTo>
                  <a:pt x="6934" y="1889"/>
                </a:lnTo>
                <a:lnTo>
                  <a:pt x="6926" y="1889"/>
                </a:lnTo>
                <a:lnTo>
                  <a:pt x="6917" y="1889"/>
                </a:lnTo>
                <a:lnTo>
                  <a:pt x="6908" y="1898"/>
                </a:lnTo>
                <a:lnTo>
                  <a:pt x="6890" y="1906"/>
                </a:lnTo>
                <a:lnTo>
                  <a:pt x="6881" y="1906"/>
                </a:lnTo>
                <a:lnTo>
                  <a:pt x="6873" y="1915"/>
                </a:lnTo>
                <a:lnTo>
                  <a:pt x="6864" y="1933"/>
                </a:lnTo>
                <a:lnTo>
                  <a:pt x="6864" y="1950"/>
                </a:lnTo>
                <a:lnTo>
                  <a:pt x="6846" y="1968"/>
                </a:lnTo>
                <a:lnTo>
                  <a:pt x="6846" y="1959"/>
                </a:lnTo>
                <a:lnTo>
                  <a:pt x="6846" y="1950"/>
                </a:lnTo>
                <a:lnTo>
                  <a:pt x="6855" y="1942"/>
                </a:lnTo>
                <a:lnTo>
                  <a:pt x="6855" y="1933"/>
                </a:lnTo>
                <a:lnTo>
                  <a:pt x="6855" y="1924"/>
                </a:lnTo>
                <a:lnTo>
                  <a:pt x="6855" y="1915"/>
                </a:lnTo>
                <a:lnTo>
                  <a:pt x="6864" y="1906"/>
                </a:lnTo>
                <a:lnTo>
                  <a:pt x="6846" y="1906"/>
                </a:lnTo>
                <a:lnTo>
                  <a:pt x="6829" y="1898"/>
                </a:lnTo>
                <a:lnTo>
                  <a:pt x="6855" y="1898"/>
                </a:lnTo>
                <a:lnTo>
                  <a:pt x="6864" y="1898"/>
                </a:lnTo>
                <a:lnTo>
                  <a:pt x="6873" y="1889"/>
                </a:lnTo>
                <a:lnTo>
                  <a:pt x="6899" y="1880"/>
                </a:lnTo>
                <a:lnTo>
                  <a:pt x="6899" y="1871"/>
                </a:lnTo>
                <a:lnTo>
                  <a:pt x="6899" y="1862"/>
                </a:lnTo>
                <a:lnTo>
                  <a:pt x="6899" y="1853"/>
                </a:lnTo>
                <a:lnTo>
                  <a:pt x="6890" y="1845"/>
                </a:lnTo>
                <a:lnTo>
                  <a:pt x="6881" y="1845"/>
                </a:lnTo>
                <a:lnTo>
                  <a:pt x="6864" y="1845"/>
                </a:lnTo>
                <a:lnTo>
                  <a:pt x="6855" y="1845"/>
                </a:lnTo>
                <a:lnTo>
                  <a:pt x="6837" y="1853"/>
                </a:lnTo>
                <a:lnTo>
                  <a:pt x="6811" y="1862"/>
                </a:lnTo>
                <a:lnTo>
                  <a:pt x="6802" y="1871"/>
                </a:lnTo>
                <a:lnTo>
                  <a:pt x="6793" y="1880"/>
                </a:lnTo>
                <a:lnTo>
                  <a:pt x="6784" y="1889"/>
                </a:lnTo>
                <a:lnTo>
                  <a:pt x="6776" y="1898"/>
                </a:lnTo>
                <a:lnTo>
                  <a:pt x="6784" y="1889"/>
                </a:lnTo>
                <a:lnTo>
                  <a:pt x="6793" y="1862"/>
                </a:lnTo>
                <a:lnTo>
                  <a:pt x="6802" y="1853"/>
                </a:lnTo>
                <a:lnTo>
                  <a:pt x="6820" y="1853"/>
                </a:lnTo>
                <a:lnTo>
                  <a:pt x="6837" y="1827"/>
                </a:lnTo>
                <a:lnTo>
                  <a:pt x="6837" y="1818"/>
                </a:lnTo>
                <a:lnTo>
                  <a:pt x="6837" y="1809"/>
                </a:lnTo>
                <a:lnTo>
                  <a:pt x="6829" y="1800"/>
                </a:lnTo>
                <a:lnTo>
                  <a:pt x="6820" y="1792"/>
                </a:lnTo>
                <a:lnTo>
                  <a:pt x="6793" y="1783"/>
                </a:lnTo>
                <a:lnTo>
                  <a:pt x="6784" y="1774"/>
                </a:lnTo>
                <a:lnTo>
                  <a:pt x="6776" y="1783"/>
                </a:lnTo>
                <a:lnTo>
                  <a:pt x="6767" y="1783"/>
                </a:lnTo>
                <a:lnTo>
                  <a:pt x="6758" y="1783"/>
                </a:lnTo>
                <a:lnTo>
                  <a:pt x="6740" y="1774"/>
                </a:lnTo>
                <a:lnTo>
                  <a:pt x="6723" y="1765"/>
                </a:lnTo>
                <a:lnTo>
                  <a:pt x="6705" y="1756"/>
                </a:lnTo>
                <a:lnTo>
                  <a:pt x="6679" y="1756"/>
                </a:lnTo>
                <a:lnTo>
                  <a:pt x="6652" y="1756"/>
                </a:lnTo>
                <a:lnTo>
                  <a:pt x="6643" y="1756"/>
                </a:lnTo>
                <a:lnTo>
                  <a:pt x="6626" y="1765"/>
                </a:lnTo>
                <a:lnTo>
                  <a:pt x="6599" y="1774"/>
                </a:lnTo>
                <a:lnTo>
                  <a:pt x="6590" y="1783"/>
                </a:lnTo>
                <a:lnTo>
                  <a:pt x="6590" y="1792"/>
                </a:lnTo>
                <a:lnTo>
                  <a:pt x="6590" y="1800"/>
                </a:lnTo>
                <a:lnTo>
                  <a:pt x="6599" y="1809"/>
                </a:lnTo>
                <a:lnTo>
                  <a:pt x="6626" y="1818"/>
                </a:lnTo>
                <a:lnTo>
                  <a:pt x="6643" y="1827"/>
                </a:lnTo>
                <a:lnTo>
                  <a:pt x="6661" y="1827"/>
                </a:lnTo>
                <a:lnTo>
                  <a:pt x="6661" y="1836"/>
                </a:lnTo>
                <a:lnTo>
                  <a:pt x="6643" y="1836"/>
                </a:lnTo>
                <a:lnTo>
                  <a:pt x="6617" y="1818"/>
                </a:lnTo>
                <a:lnTo>
                  <a:pt x="6599" y="1818"/>
                </a:lnTo>
                <a:lnTo>
                  <a:pt x="6590" y="1818"/>
                </a:lnTo>
                <a:lnTo>
                  <a:pt x="6581" y="1809"/>
                </a:lnTo>
                <a:lnTo>
                  <a:pt x="6573" y="1809"/>
                </a:lnTo>
                <a:lnTo>
                  <a:pt x="6564" y="1818"/>
                </a:lnTo>
                <a:lnTo>
                  <a:pt x="6564" y="1845"/>
                </a:lnTo>
                <a:lnTo>
                  <a:pt x="6564" y="1853"/>
                </a:lnTo>
                <a:lnTo>
                  <a:pt x="6573" y="1862"/>
                </a:lnTo>
                <a:lnTo>
                  <a:pt x="6581" y="1871"/>
                </a:lnTo>
                <a:lnTo>
                  <a:pt x="6564" y="1871"/>
                </a:lnTo>
                <a:lnTo>
                  <a:pt x="6546" y="1853"/>
                </a:lnTo>
                <a:lnTo>
                  <a:pt x="6546" y="1845"/>
                </a:lnTo>
                <a:lnTo>
                  <a:pt x="6546" y="1836"/>
                </a:lnTo>
                <a:lnTo>
                  <a:pt x="6546" y="1818"/>
                </a:lnTo>
                <a:lnTo>
                  <a:pt x="6537" y="1809"/>
                </a:lnTo>
                <a:lnTo>
                  <a:pt x="6529" y="1800"/>
                </a:lnTo>
                <a:lnTo>
                  <a:pt x="6520" y="1809"/>
                </a:lnTo>
                <a:lnTo>
                  <a:pt x="6511" y="1818"/>
                </a:lnTo>
                <a:lnTo>
                  <a:pt x="6502" y="1809"/>
                </a:lnTo>
                <a:lnTo>
                  <a:pt x="6493" y="1800"/>
                </a:lnTo>
                <a:lnTo>
                  <a:pt x="6484" y="1800"/>
                </a:lnTo>
                <a:lnTo>
                  <a:pt x="6476" y="1800"/>
                </a:lnTo>
                <a:lnTo>
                  <a:pt x="6476" y="1809"/>
                </a:lnTo>
                <a:lnTo>
                  <a:pt x="6467" y="1809"/>
                </a:lnTo>
                <a:lnTo>
                  <a:pt x="6467" y="1818"/>
                </a:lnTo>
                <a:lnTo>
                  <a:pt x="6484" y="1836"/>
                </a:lnTo>
                <a:lnTo>
                  <a:pt x="6467" y="1827"/>
                </a:lnTo>
                <a:lnTo>
                  <a:pt x="6449" y="1836"/>
                </a:lnTo>
                <a:lnTo>
                  <a:pt x="6423" y="1862"/>
                </a:lnTo>
                <a:lnTo>
                  <a:pt x="6414" y="1871"/>
                </a:lnTo>
                <a:lnTo>
                  <a:pt x="6405" y="1871"/>
                </a:lnTo>
                <a:lnTo>
                  <a:pt x="6405" y="1862"/>
                </a:lnTo>
                <a:lnTo>
                  <a:pt x="6405" y="1853"/>
                </a:lnTo>
                <a:lnTo>
                  <a:pt x="6405" y="1845"/>
                </a:lnTo>
                <a:lnTo>
                  <a:pt x="6414" y="1845"/>
                </a:lnTo>
                <a:lnTo>
                  <a:pt x="6423" y="1845"/>
                </a:lnTo>
                <a:lnTo>
                  <a:pt x="6405" y="1836"/>
                </a:lnTo>
                <a:lnTo>
                  <a:pt x="6405" y="1827"/>
                </a:lnTo>
                <a:lnTo>
                  <a:pt x="6414" y="1818"/>
                </a:lnTo>
                <a:lnTo>
                  <a:pt x="6423" y="1809"/>
                </a:lnTo>
                <a:lnTo>
                  <a:pt x="6432" y="1800"/>
                </a:lnTo>
                <a:lnTo>
                  <a:pt x="6432" y="1792"/>
                </a:lnTo>
                <a:lnTo>
                  <a:pt x="6423" y="1792"/>
                </a:lnTo>
                <a:lnTo>
                  <a:pt x="6387" y="1818"/>
                </a:lnTo>
                <a:lnTo>
                  <a:pt x="6405" y="1800"/>
                </a:lnTo>
                <a:lnTo>
                  <a:pt x="6432" y="1783"/>
                </a:lnTo>
                <a:lnTo>
                  <a:pt x="6449" y="1765"/>
                </a:lnTo>
                <a:lnTo>
                  <a:pt x="6449" y="1756"/>
                </a:lnTo>
                <a:lnTo>
                  <a:pt x="6458" y="1756"/>
                </a:lnTo>
                <a:lnTo>
                  <a:pt x="6458" y="1747"/>
                </a:lnTo>
                <a:lnTo>
                  <a:pt x="6449" y="1747"/>
                </a:lnTo>
                <a:lnTo>
                  <a:pt x="6440" y="1739"/>
                </a:lnTo>
                <a:lnTo>
                  <a:pt x="6432" y="1730"/>
                </a:lnTo>
                <a:lnTo>
                  <a:pt x="6432" y="1721"/>
                </a:lnTo>
                <a:lnTo>
                  <a:pt x="6432" y="1712"/>
                </a:lnTo>
                <a:lnTo>
                  <a:pt x="6432" y="1703"/>
                </a:lnTo>
                <a:lnTo>
                  <a:pt x="6423" y="1695"/>
                </a:lnTo>
                <a:lnTo>
                  <a:pt x="6414" y="1686"/>
                </a:lnTo>
                <a:lnTo>
                  <a:pt x="6405" y="1686"/>
                </a:lnTo>
                <a:lnTo>
                  <a:pt x="6396" y="1677"/>
                </a:lnTo>
                <a:lnTo>
                  <a:pt x="6387" y="1650"/>
                </a:lnTo>
                <a:lnTo>
                  <a:pt x="6379" y="1633"/>
                </a:lnTo>
                <a:lnTo>
                  <a:pt x="6370" y="1633"/>
                </a:lnTo>
                <a:lnTo>
                  <a:pt x="6361" y="1624"/>
                </a:lnTo>
                <a:lnTo>
                  <a:pt x="6334" y="1615"/>
                </a:lnTo>
                <a:lnTo>
                  <a:pt x="6317" y="1615"/>
                </a:lnTo>
                <a:lnTo>
                  <a:pt x="6282" y="1615"/>
                </a:lnTo>
                <a:lnTo>
                  <a:pt x="6264" y="1615"/>
                </a:lnTo>
                <a:lnTo>
                  <a:pt x="6255" y="1624"/>
                </a:lnTo>
                <a:lnTo>
                  <a:pt x="6229" y="1633"/>
                </a:lnTo>
                <a:lnTo>
                  <a:pt x="6202" y="1633"/>
                </a:lnTo>
                <a:lnTo>
                  <a:pt x="6193" y="1642"/>
                </a:lnTo>
                <a:lnTo>
                  <a:pt x="6193" y="1650"/>
                </a:lnTo>
                <a:lnTo>
                  <a:pt x="6202" y="1659"/>
                </a:lnTo>
                <a:lnTo>
                  <a:pt x="6176" y="1650"/>
                </a:lnTo>
                <a:lnTo>
                  <a:pt x="6149" y="1650"/>
                </a:lnTo>
                <a:lnTo>
                  <a:pt x="6140" y="1659"/>
                </a:lnTo>
                <a:lnTo>
                  <a:pt x="6105" y="1668"/>
                </a:lnTo>
                <a:lnTo>
                  <a:pt x="6079" y="1703"/>
                </a:lnTo>
                <a:lnTo>
                  <a:pt x="6079" y="1712"/>
                </a:lnTo>
                <a:lnTo>
                  <a:pt x="6105" y="1721"/>
                </a:lnTo>
                <a:lnTo>
                  <a:pt x="6167" y="1739"/>
                </a:lnTo>
                <a:lnTo>
                  <a:pt x="6167" y="1747"/>
                </a:lnTo>
                <a:lnTo>
                  <a:pt x="6114" y="1730"/>
                </a:lnTo>
                <a:lnTo>
                  <a:pt x="6087" y="1721"/>
                </a:lnTo>
                <a:lnTo>
                  <a:pt x="6079" y="1730"/>
                </a:lnTo>
                <a:lnTo>
                  <a:pt x="6070" y="1739"/>
                </a:lnTo>
                <a:lnTo>
                  <a:pt x="6061" y="1747"/>
                </a:lnTo>
                <a:lnTo>
                  <a:pt x="6061" y="1756"/>
                </a:lnTo>
                <a:lnTo>
                  <a:pt x="6061" y="1774"/>
                </a:lnTo>
                <a:lnTo>
                  <a:pt x="6070" y="1783"/>
                </a:lnTo>
                <a:lnTo>
                  <a:pt x="6079" y="1800"/>
                </a:lnTo>
                <a:lnTo>
                  <a:pt x="6087" y="1800"/>
                </a:lnTo>
                <a:lnTo>
                  <a:pt x="6096" y="1809"/>
                </a:lnTo>
                <a:lnTo>
                  <a:pt x="6105" y="1800"/>
                </a:lnTo>
                <a:lnTo>
                  <a:pt x="6114" y="1800"/>
                </a:lnTo>
                <a:lnTo>
                  <a:pt x="6123" y="1800"/>
                </a:lnTo>
                <a:lnTo>
                  <a:pt x="6140" y="1809"/>
                </a:lnTo>
                <a:lnTo>
                  <a:pt x="6132" y="1809"/>
                </a:lnTo>
                <a:lnTo>
                  <a:pt x="6123" y="1809"/>
                </a:lnTo>
                <a:lnTo>
                  <a:pt x="6123" y="1818"/>
                </a:lnTo>
                <a:lnTo>
                  <a:pt x="6132" y="1836"/>
                </a:lnTo>
                <a:lnTo>
                  <a:pt x="6158" y="1845"/>
                </a:lnTo>
                <a:lnTo>
                  <a:pt x="6158" y="1853"/>
                </a:lnTo>
                <a:lnTo>
                  <a:pt x="6140" y="1836"/>
                </a:lnTo>
                <a:lnTo>
                  <a:pt x="6105" y="1827"/>
                </a:lnTo>
                <a:lnTo>
                  <a:pt x="6087" y="1827"/>
                </a:lnTo>
                <a:lnTo>
                  <a:pt x="6079" y="1827"/>
                </a:lnTo>
                <a:lnTo>
                  <a:pt x="6070" y="1845"/>
                </a:lnTo>
                <a:lnTo>
                  <a:pt x="6061" y="1853"/>
                </a:lnTo>
                <a:lnTo>
                  <a:pt x="6043" y="1853"/>
                </a:lnTo>
                <a:lnTo>
                  <a:pt x="6043" y="1862"/>
                </a:lnTo>
                <a:lnTo>
                  <a:pt x="6052" y="1862"/>
                </a:lnTo>
                <a:lnTo>
                  <a:pt x="6070" y="1880"/>
                </a:lnTo>
                <a:lnTo>
                  <a:pt x="6079" y="1898"/>
                </a:lnTo>
                <a:lnTo>
                  <a:pt x="6087" y="1898"/>
                </a:lnTo>
                <a:lnTo>
                  <a:pt x="6087" y="1906"/>
                </a:lnTo>
                <a:lnTo>
                  <a:pt x="6096" y="1906"/>
                </a:lnTo>
                <a:lnTo>
                  <a:pt x="6105" y="1906"/>
                </a:lnTo>
                <a:lnTo>
                  <a:pt x="6123" y="1906"/>
                </a:lnTo>
                <a:lnTo>
                  <a:pt x="6132" y="1906"/>
                </a:lnTo>
                <a:lnTo>
                  <a:pt x="6132" y="1915"/>
                </a:lnTo>
                <a:lnTo>
                  <a:pt x="6132" y="1924"/>
                </a:lnTo>
                <a:lnTo>
                  <a:pt x="6132" y="1933"/>
                </a:lnTo>
                <a:lnTo>
                  <a:pt x="6132" y="1942"/>
                </a:lnTo>
                <a:lnTo>
                  <a:pt x="6123" y="1986"/>
                </a:lnTo>
                <a:lnTo>
                  <a:pt x="6123" y="1995"/>
                </a:lnTo>
                <a:lnTo>
                  <a:pt x="6114" y="1986"/>
                </a:lnTo>
                <a:lnTo>
                  <a:pt x="6105" y="1986"/>
                </a:lnTo>
                <a:lnTo>
                  <a:pt x="6105" y="1977"/>
                </a:lnTo>
                <a:lnTo>
                  <a:pt x="6061" y="1977"/>
                </a:lnTo>
                <a:lnTo>
                  <a:pt x="6052" y="1977"/>
                </a:lnTo>
                <a:lnTo>
                  <a:pt x="6026" y="1986"/>
                </a:lnTo>
                <a:lnTo>
                  <a:pt x="6008" y="1995"/>
                </a:lnTo>
                <a:lnTo>
                  <a:pt x="5999" y="1995"/>
                </a:lnTo>
                <a:lnTo>
                  <a:pt x="5990" y="1995"/>
                </a:lnTo>
                <a:lnTo>
                  <a:pt x="5999" y="1986"/>
                </a:lnTo>
                <a:lnTo>
                  <a:pt x="6026" y="1977"/>
                </a:lnTo>
                <a:lnTo>
                  <a:pt x="6043" y="1968"/>
                </a:lnTo>
                <a:lnTo>
                  <a:pt x="6052" y="1968"/>
                </a:lnTo>
                <a:lnTo>
                  <a:pt x="6079" y="1959"/>
                </a:lnTo>
                <a:lnTo>
                  <a:pt x="6096" y="1950"/>
                </a:lnTo>
                <a:lnTo>
                  <a:pt x="6105" y="1950"/>
                </a:lnTo>
                <a:lnTo>
                  <a:pt x="6105" y="1942"/>
                </a:lnTo>
                <a:lnTo>
                  <a:pt x="6087" y="1924"/>
                </a:lnTo>
                <a:lnTo>
                  <a:pt x="6070" y="1915"/>
                </a:lnTo>
                <a:lnTo>
                  <a:pt x="6052" y="1906"/>
                </a:lnTo>
                <a:lnTo>
                  <a:pt x="6035" y="1889"/>
                </a:lnTo>
                <a:lnTo>
                  <a:pt x="6017" y="1871"/>
                </a:lnTo>
                <a:lnTo>
                  <a:pt x="6017" y="1853"/>
                </a:lnTo>
                <a:lnTo>
                  <a:pt x="6008" y="1845"/>
                </a:lnTo>
                <a:lnTo>
                  <a:pt x="6008" y="1836"/>
                </a:lnTo>
                <a:lnTo>
                  <a:pt x="6008" y="1818"/>
                </a:lnTo>
                <a:lnTo>
                  <a:pt x="6008" y="1800"/>
                </a:lnTo>
                <a:lnTo>
                  <a:pt x="6008" y="1792"/>
                </a:lnTo>
                <a:lnTo>
                  <a:pt x="6008" y="1783"/>
                </a:lnTo>
                <a:lnTo>
                  <a:pt x="5990" y="1765"/>
                </a:lnTo>
                <a:lnTo>
                  <a:pt x="5990" y="1756"/>
                </a:lnTo>
                <a:lnTo>
                  <a:pt x="5990" y="1739"/>
                </a:lnTo>
                <a:lnTo>
                  <a:pt x="5990" y="1730"/>
                </a:lnTo>
                <a:lnTo>
                  <a:pt x="5999" y="1721"/>
                </a:lnTo>
                <a:lnTo>
                  <a:pt x="6026" y="1686"/>
                </a:lnTo>
                <a:lnTo>
                  <a:pt x="6035" y="1677"/>
                </a:lnTo>
                <a:lnTo>
                  <a:pt x="6061" y="1650"/>
                </a:lnTo>
                <a:lnTo>
                  <a:pt x="6070" y="1642"/>
                </a:lnTo>
                <a:lnTo>
                  <a:pt x="6096" y="1633"/>
                </a:lnTo>
                <a:lnTo>
                  <a:pt x="6114" y="1624"/>
                </a:lnTo>
                <a:lnTo>
                  <a:pt x="6114" y="1615"/>
                </a:lnTo>
                <a:lnTo>
                  <a:pt x="6114" y="1606"/>
                </a:lnTo>
                <a:lnTo>
                  <a:pt x="6105" y="1606"/>
                </a:lnTo>
                <a:lnTo>
                  <a:pt x="6043" y="1597"/>
                </a:lnTo>
                <a:lnTo>
                  <a:pt x="6008" y="1597"/>
                </a:lnTo>
                <a:lnTo>
                  <a:pt x="5982" y="1597"/>
                </a:lnTo>
                <a:lnTo>
                  <a:pt x="5929" y="1615"/>
                </a:lnTo>
                <a:lnTo>
                  <a:pt x="5911" y="1615"/>
                </a:lnTo>
                <a:lnTo>
                  <a:pt x="5893" y="1624"/>
                </a:lnTo>
                <a:lnTo>
                  <a:pt x="5876" y="1633"/>
                </a:lnTo>
                <a:lnTo>
                  <a:pt x="5840" y="1659"/>
                </a:lnTo>
                <a:lnTo>
                  <a:pt x="5832" y="1668"/>
                </a:lnTo>
                <a:lnTo>
                  <a:pt x="5832" y="1677"/>
                </a:lnTo>
                <a:lnTo>
                  <a:pt x="5814" y="1686"/>
                </a:lnTo>
                <a:lnTo>
                  <a:pt x="5805" y="1695"/>
                </a:lnTo>
                <a:lnTo>
                  <a:pt x="5796" y="1703"/>
                </a:lnTo>
                <a:lnTo>
                  <a:pt x="5796" y="1712"/>
                </a:lnTo>
                <a:lnTo>
                  <a:pt x="5796" y="1730"/>
                </a:lnTo>
                <a:lnTo>
                  <a:pt x="5787" y="1739"/>
                </a:lnTo>
                <a:lnTo>
                  <a:pt x="5787" y="1747"/>
                </a:lnTo>
                <a:lnTo>
                  <a:pt x="5779" y="1765"/>
                </a:lnTo>
                <a:lnTo>
                  <a:pt x="5761" y="1783"/>
                </a:lnTo>
                <a:lnTo>
                  <a:pt x="5752" y="1792"/>
                </a:lnTo>
                <a:lnTo>
                  <a:pt x="5752" y="1800"/>
                </a:lnTo>
                <a:lnTo>
                  <a:pt x="5752" y="1809"/>
                </a:lnTo>
                <a:lnTo>
                  <a:pt x="5752" y="1818"/>
                </a:lnTo>
                <a:lnTo>
                  <a:pt x="5752" y="1827"/>
                </a:lnTo>
                <a:lnTo>
                  <a:pt x="5761" y="1836"/>
                </a:lnTo>
                <a:lnTo>
                  <a:pt x="5770" y="1836"/>
                </a:lnTo>
                <a:lnTo>
                  <a:pt x="5743" y="1853"/>
                </a:lnTo>
                <a:lnTo>
                  <a:pt x="5743" y="1862"/>
                </a:lnTo>
                <a:lnTo>
                  <a:pt x="5743" y="1871"/>
                </a:lnTo>
                <a:close/>
                <a:moveTo>
                  <a:pt x="7596" y="3283"/>
                </a:moveTo>
                <a:lnTo>
                  <a:pt x="7614" y="3292"/>
                </a:lnTo>
                <a:lnTo>
                  <a:pt x="7623" y="3292"/>
                </a:lnTo>
                <a:lnTo>
                  <a:pt x="7623" y="3283"/>
                </a:lnTo>
                <a:lnTo>
                  <a:pt x="7614" y="3283"/>
                </a:lnTo>
                <a:lnTo>
                  <a:pt x="7605" y="3274"/>
                </a:lnTo>
                <a:lnTo>
                  <a:pt x="7596" y="3274"/>
                </a:lnTo>
                <a:close/>
                <a:moveTo>
                  <a:pt x="12025" y="4024"/>
                </a:moveTo>
                <a:lnTo>
                  <a:pt x="12025" y="4033"/>
                </a:lnTo>
                <a:lnTo>
                  <a:pt x="12025" y="4042"/>
                </a:lnTo>
                <a:lnTo>
                  <a:pt x="12034" y="4042"/>
                </a:lnTo>
                <a:lnTo>
                  <a:pt x="12043" y="4042"/>
                </a:lnTo>
                <a:lnTo>
                  <a:pt x="12051" y="4033"/>
                </a:lnTo>
                <a:lnTo>
                  <a:pt x="12060" y="4033"/>
                </a:lnTo>
                <a:lnTo>
                  <a:pt x="12060" y="4024"/>
                </a:lnTo>
                <a:lnTo>
                  <a:pt x="12051" y="4033"/>
                </a:lnTo>
                <a:lnTo>
                  <a:pt x="12051" y="4024"/>
                </a:lnTo>
                <a:lnTo>
                  <a:pt x="12043" y="4016"/>
                </a:lnTo>
                <a:lnTo>
                  <a:pt x="12034" y="4016"/>
                </a:lnTo>
                <a:close/>
                <a:moveTo>
                  <a:pt x="6687" y="2912"/>
                </a:moveTo>
                <a:lnTo>
                  <a:pt x="6670" y="2921"/>
                </a:lnTo>
                <a:lnTo>
                  <a:pt x="6696" y="2939"/>
                </a:lnTo>
                <a:lnTo>
                  <a:pt x="6705" y="2939"/>
                </a:lnTo>
                <a:lnTo>
                  <a:pt x="6714" y="2948"/>
                </a:lnTo>
                <a:lnTo>
                  <a:pt x="6723" y="2948"/>
                </a:lnTo>
                <a:lnTo>
                  <a:pt x="6723" y="2930"/>
                </a:lnTo>
                <a:lnTo>
                  <a:pt x="6714" y="2921"/>
                </a:lnTo>
                <a:close/>
                <a:moveTo>
                  <a:pt x="6529" y="3760"/>
                </a:moveTo>
                <a:lnTo>
                  <a:pt x="6537" y="3769"/>
                </a:lnTo>
                <a:lnTo>
                  <a:pt x="6546" y="3751"/>
                </a:lnTo>
                <a:lnTo>
                  <a:pt x="6546" y="3733"/>
                </a:lnTo>
                <a:lnTo>
                  <a:pt x="6555" y="3724"/>
                </a:lnTo>
                <a:lnTo>
                  <a:pt x="6555" y="3716"/>
                </a:lnTo>
                <a:lnTo>
                  <a:pt x="6555" y="3707"/>
                </a:lnTo>
                <a:lnTo>
                  <a:pt x="6546" y="3707"/>
                </a:lnTo>
                <a:lnTo>
                  <a:pt x="6537" y="3698"/>
                </a:lnTo>
                <a:lnTo>
                  <a:pt x="6529" y="3698"/>
                </a:lnTo>
                <a:lnTo>
                  <a:pt x="6529" y="3689"/>
                </a:lnTo>
                <a:lnTo>
                  <a:pt x="6529" y="3707"/>
                </a:lnTo>
                <a:lnTo>
                  <a:pt x="6529" y="3716"/>
                </a:lnTo>
                <a:lnTo>
                  <a:pt x="6520" y="3724"/>
                </a:lnTo>
                <a:lnTo>
                  <a:pt x="6520" y="3733"/>
                </a:lnTo>
                <a:lnTo>
                  <a:pt x="6511" y="3733"/>
                </a:lnTo>
                <a:lnTo>
                  <a:pt x="6520" y="3724"/>
                </a:lnTo>
                <a:lnTo>
                  <a:pt x="6520" y="3707"/>
                </a:lnTo>
                <a:lnTo>
                  <a:pt x="6520" y="3698"/>
                </a:lnTo>
                <a:lnTo>
                  <a:pt x="6520" y="3707"/>
                </a:lnTo>
                <a:lnTo>
                  <a:pt x="6511" y="3716"/>
                </a:lnTo>
                <a:lnTo>
                  <a:pt x="6511" y="3724"/>
                </a:lnTo>
                <a:lnTo>
                  <a:pt x="6511" y="3733"/>
                </a:lnTo>
                <a:lnTo>
                  <a:pt x="6493" y="3742"/>
                </a:lnTo>
                <a:lnTo>
                  <a:pt x="6476" y="3760"/>
                </a:lnTo>
                <a:lnTo>
                  <a:pt x="6476" y="3769"/>
                </a:lnTo>
                <a:lnTo>
                  <a:pt x="6484" y="3769"/>
                </a:lnTo>
                <a:lnTo>
                  <a:pt x="6493" y="3760"/>
                </a:lnTo>
                <a:lnTo>
                  <a:pt x="6511" y="3742"/>
                </a:lnTo>
                <a:lnTo>
                  <a:pt x="6493" y="3777"/>
                </a:lnTo>
                <a:lnTo>
                  <a:pt x="6502" y="3769"/>
                </a:lnTo>
                <a:lnTo>
                  <a:pt x="6511" y="3769"/>
                </a:lnTo>
                <a:lnTo>
                  <a:pt x="6520" y="3769"/>
                </a:lnTo>
                <a:lnTo>
                  <a:pt x="6520" y="3760"/>
                </a:lnTo>
                <a:lnTo>
                  <a:pt x="6537" y="3733"/>
                </a:lnTo>
                <a:lnTo>
                  <a:pt x="6537" y="3742"/>
                </a:lnTo>
                <a:close/>
                <a:moveTo>
                  <a:pt x="6343" y="4060"/>
                </a:moveTo>
                <a:lnTo>
                  <a:pt x="6379" y="4077"/>
                </a:lnTo>
                <a:lnTo>
                  <a:pt x="6396" y="4077"/>
                </a:lnTo>
                <a:lnTo>
                  <a:pt x="6405" y="4086"/>
                </a:lnTo>
                <a:lnTo>
                  <a:pt x="6414" y="4086"/>
                </a:lnTo>
                <a:lnTo>
                  <a:pt x="6423" y="4086"/>
                </a:lnTo>
                <a:lnTo>
                  <a:pt x="6423" y="4077"/>
                </a:lnTo>
                <a:lnTo>
                  <a:pt x="6423" y="4069"/>
                </a:lnTo>
                <a:lnTo>
                  <a:pt x="6414" y="4060"/>
                </a:lnTo>
                <a:lnTo>
                  <a:pt x="6396" y="4042"/>
                </a:lnTo>
                <a:lnTo>
                  <a:pt x="6379" y="4033"/>
                </a:lnTo>
                <a:lnTo>
                  <a:pt x="6343" y="4042"/>
                </a:lnTo>
                <a:lnTo>
                  <a:pt x="6334" y="4042"/>
                </a:lnTo>
                <a:lnTo>
                  <a:pt x="6326" y="4051"/>
                </a:lnTo>
                <a:lnTo>
                  <a:pt x="6326" y="4060"/>
                </a:lnTo>
                <a:close/>
                <a:moveTo>
                  <a:pt x="7358" y="3265"/>
                </a:moveTo>
                <a:lnTo>
                  <a:pt x="7349" y="3265"/>
                </a:lnTo>
                <a:lnTo>
                  <a:pt x="7340" y="3274"/>
                </a:lnTo>
                <a:lnTo>
                  <a:pt x="7331" y="3292"/>
                </a:lnTo>
                <a:lnTo>
                  <a:pt x="7331" y="3301"/>
                </a:lnTo>
                <a:lnTo>
                  <a:pt x="7340" y="3301"/>
                </a:lnTo>
                <a:lnTo>
                  <a:pt x="7358" y="3292"/>
                </a:lnTo>
                <a:lnTo>
                  <a:pt x="7367" y="3292"/>
                </a:lnTo>
                <a:lnTo>
                  <a:pt x="7367" y="3283"/>
                </a:lnTo>
                <a:lnTo>
                  <a:pt x="7376" y="3274"/>
                </a:lnTo>
                <a:lnTo>
                  <a:pt x="7367" y="3274"/>
                </a:lnTo>
                <a:lnTo>
                  <a:pt x="7367" y="3265"/>
                </a:lnTo>
                <a:close/>
                <a:moveTo>
                  <a:pt x="6334" y="3010"/>
                </a:moveTo>
                <a:lnTo>
                  <a:pt x="6334" y="3001"/>
                </a:lnTo>
                <a:lnTo>
                  <a:pt x="6326" y="2992"/>
                </a:lnTo>
                <a:lnTo>
                  <a:pt x="6317" y="2992"/>
                </a:lnTo>
                <a:lnTo>
                  <a:pt x="6299" y="3001"/>
                </a:lnTo>
                <a:lnTo>
                  <a:pt x="6282" y="2992"/>
                </a:lnTo>
                <a:lnTo>
                  <a:pt x="6255" y="3001"/>
                </a:lnTo>
                <a:lnTo>
                  <a:pt x="6246" y="3001"/>
                </a:lnTo>
                <a:lnTo>
                  <a:pt x="6237" y="3001"/>
                </a:lnTo>
                <a:lnTo>
                  <a:pt x="6229" y="3001"/>
                </a:lnTo>
                <a:lnTo>
                  <a:pt x="6202" y="3036"/>
                </a:lnTo>
                <a:lnTo>
                  <a:pt x="6193" y="3054"/>
                </a:lnTo>
                <a:lnTo>
                  <a:pt x="6193" y="3063"/>
                </a:lnTo>
                <a:lnTo>
                  <a:pt x="6202" y="3071"/>
                </a:lnTo>
                <a:lnTo>
                  <a:pt x="6202" y="3080"/>
                </a:lnTo>
                <a:lnTo>
                  <a:pt x="6202" y="3089"/>
                </a:lnTo>
                <a:lnTo>
                  <a:pt x="6229" y="3080"/>
                </a:lnTo>
                <a:lnTo>
                  <a:pt x="6237" y="3080"/>
                </a:lnTo>
                <a:lnTo>
                  <a:pt x="6246" y="3080"/>
                </a:lnTo>
                <a:lnTo>
                  <a:pt x="6255" y="3080"/>
                </a:lnTo>
                <a:lnTo>
                  <a:pt x="6290" y="3063"/>
                </a:lnTo>
                <a:lnTo>
                  <a:pt x="6290" y="3054"/>
                </a:lnTo>
                <a:lnTo>
                  <a:pt x="6299" y="3045"/>
                </a:lnTo>
                <a:lnTo>
                  <a:pt x="6326" y="3027"/>
                </a:lnTo>
                <a:lnTo>
                  <a:pt x="6326" y="3018"/>
                </a:lnTo>
                <a:lnTo>
                  <a:pt x="6334" y="3018"/>
                </a:lnTo>
                <a:close/>
                <a:moveTo>
                  <a:pt x="6890" y="3027"/>
                </a:moveTo>
                <a:lnTo>
                  <a:pt x="6881" y="3018"/>
                </a:lnTo>
                <a:lnTo>
                  <a:pt x="6873" y="3018"/>
                </a:lnTo>
                <a:lnTo>
                  <a:pt x="6873" y="3027"/>
                </a:lnTo>
                <a:lnTo>
                  <a:pt x="6881" y="3027"/>
                </a:lnTo>
                <a:lnTo>
                  <a:pt x="6899" y="3036"/>
                </a:lnTo>
                <a:lnTo>
                  <a:pt x="6917" y="3036"/>
                </a:lnTo>
                <a:lnTo>
                  <a:pt x="6917" y="3027"/>
                </a:lnTo>
                <a:lnTo>
                  <a:pt x="6908" y="3027"/>
                </a:lnTo>
                <a:close/>
                <a:moveTo>
                  <a:pt x="7261" y="3442"/>
                </a:moveTo>
                <a:lnTo>
                  <a:pt x="7270" y="3442"/>
                </a:lnTo>
                <a:lnTo>
                  <a:pt x="7270" y="3433"/>
                </a:lnTo>
                <a:lnTo>
                  <a:pt x="7278" y="3433"/>
                </a:lnTo>
                <a:lnTo>
                  <a:pt x="7270" y="3433"/>
                </a:lnTo>
                <a:lnTo>
                  <a:pt x="7270" y="3424"/>
                </a:lnTo>
                <a:lnTo>
                  <a:pt x="7261" y="3424"/>
                </a:lnTo>
                <a:lnTo>
                  <a:pt x="7261" y="3433"/>
                </a:lnTo>
                <a:close/>
                <a:moveTo>
                  <a:pt x="7181" y="3018"/>
                </a:moveTo>
                <a:lnTo>
                  <a:pt x="7164" y="3010"/>
                </a:lnTo>
                <a:lnTo>
                  <a:pt x="7155" y="3010"/>
                </a:lnTo>
                <a:lnTo>
                  <a:pt x="7137" y="3010"/>
                </a:lnTo>
                <a:lnTo>
                  <a:pt x="7128" y="3001"/>
                </a:lnTo>
                <a:lnTo>
                  <a:pt x="7120" y="3001"/>
                </a:lnTo>
                <a:lnTo>
                  <a:pt x="7128" y="3010"/>
                </a:lnTo>
                <a:lnTo>
                  <a:pt x="7137" y="3018"/>
                </a:lnTo>
                <a:lnTo>
                  <a:pt x="7146" y="3027"/>
                </a:lnTo>
                <a:lnTo>
                  <a:pt x="7155" y="3027"/>
                </a:lnTo>
                <a:lnTo>
                  <a:pt x="7155" y="3036"/>
                </a:lnTo>
                <a:lnTo>
                  <a:pt x="7164" y="3036"/>
                </a:lnTo>
                <a:lnTo>
                  <a:pt x="7173" y="3045"/>
                </a:lnTo>
                <a:lnTo>
                  <a:pt x="7181" y="3045"/>
                </a:lnTo>
                <a:lnTo>
                  <a:pt x="7190" y="3045"/>
                </a:lnTo>
                <a:lnTo>
                  <a:pt x="7190" y="3036"/>
                </a:lnTo>
                <a:lnTo>
                  <a:pt x="7181" y="3027"/>
                </a:lnTo>
                <a:close/>
                <a:moveTo>
                  <a:pt x="7746" y="2506"/>
                </a:moveTo>
                <a:lnTo>
                  <a:pt x="7764" y="2498"/>
                </a:lnTo>
                <a:lnTo>
                  <a:pt x="7773" y="2489"/>
                </a:lnTo>
                <a:lnTo>
                  <a:pt x="7764" y="2489"/>
                </a:lnTo>
                <a:lnTo>
                  <a:pt x="7755" y="2489"/>
                </a:lnTo>
                <a:lnTo>
                  <a:pt x="7746" y="2498"/>
                </a:lnTo>
                <a:lnTo>
                  <a:pt x="7737" y="2498"/>
                </a:lnTo>
                <a:lnTo>
                  <a:pt x="7737" y="2506"/>
                </a:lnTo>
                <a:close/>
                <a:moveTo>
                  <a:pt x="11919" y="3777"/>
                </a:moveTo>
                <a:lnTo>
                  <a:pt x="11928" y="3751"/>
                </a:lnTo>
                <a:lnTo>
                  <a:pt x="11937" y="3742"/>
                </a:lnTo>
                <a:lnTo>
                  <a:pt x="11928" y="3742"/>
                </a:lnTo>
                <a:lnTo>
                  <a:pt x="11919" y="3751"/>
                </a:lnTo>
                <a:lnTo>
                  <a:pt x="11919" y="3760"/>
                </a:lnTo>
                <a:lnTo>
                  <a:pt x="11910" y="3760"/>
                </a:lnTo>
                <a:lnTo>
                  <a:pt x="11910" y="3769"/>
                </a:lnTo>
                <a:lnTo>
                  <a:pt x="11910" y="3777"/>
                </a:lnTo>
                <a:close/>
                <a:moveTo>
                  <a:pt x="11893" y="3645"/>
                </a:moveTo>
                <a:lnTo>
                  <a:pt x="11884" y="3645"/>
                </a:lnTo>
                <a:lnTo>
                  <a:pt x="11893" y="3654"/>
                </a:lnTo>
                <a:lnTo>
                  <a:pt x="11901" y="3654"/>
                </a:lnTo>
                <a:lnTo>
                  <a:pt x="11901" y="3645"/>
                </a:lnTo>
                <a:close/>
                <a:moveTo>
                  <a:pt x="11893" y="3583"/>
                </a:moveTo>
                <a:lnTo>
                  <a:pt x="11875" y="3592"/>
                </a:lnTo>
                <a:lnTo>
                  <a:pt x="11875" y="3601"/>
                </a:lnTo>
                <a:lnTo>
                  <a:pt x="11866" y="3601"/>
                </a:lnTo>
                <a:lnTo>
                  <a:pt x="11857" y="3601"/>
                </a:lnTo>
                <a:lnTo>
                  <a:pt x="11866" y="3610"/>
                </a:lnTo>
                <a:lnTo>
                  <a:pt x="11884" y="3619"/>
                </a:lnTo>
                <a:lnTo>
                  <a:pt x="11893" y="3627"/>
                </a:lnTo>
                <a:lnTo>
                  <a:pt x="11901" y="3627"/>
                </a:lnTo>
                <a:lnTo>
                  <a:pt x="11910" y="3627"/>
                </a:lnTo>
                <a:lnTo>
                  <a:pt x="11919" y="3645"/>
                </a:lnTo>
                <a:lnTo>
                  <a:pt x="11928" y="3636"/>
                </a:lnTo>
                <a:lnTo>
                  <a:pt x="11937" y="3627"/>
                </a:lnTo>
                <a:lnTo>
                  <a:pt x="11945" y="3627"/>
                </a:lnTo>
                <a:lnTo>
                  <a:pt x="11937" y="3627"/>
                </a:lnTo>
                <a:lnTo>
                  <a:pt x="11937" y="3619"/>
                </a:lnTo>
                <a:lnTo>
                  <a:pt x="11928" y="3619"/>
                </a:lnTo>
                <a:lnTo>
                  <a:pt x="11910" y="3619"/>
                </a:lnTo>
                <a:lnTo>
                  <a:pt x="11910" y="3610"/>
                </a:lnTo>
                <a:lnTo>
                  <a:pt x="11901" y="3610"/>
                </a:lnTo>
                <a:lnTo>
                  <a:pt x="11910" y="3601"/>
                </a:lnTo>
                <a:lnTo>
                  <a:pt x="11901" y="3592"/>
                </a:lnTo>
                <a:lnTo>
                  <a:pt x="11901" y="3583"/>
                </a:lnTo>
                <a:close/>
                <a:moveTo>
                  <a:pt x="11866" y="3513"/>
                </a:moveTo>
                <a:lnTo>
                  <a:pt x="11857" y="3513"/>
                </a:lnTo>
                <a:lnTo>
                  <a:pt x="11866" y="3521"/>
                </a:lnTo>
                <a:lnTo>
                  <a:pt x="11857" y="3521"/>
                </a:lnTo>
                <a:lnTo>
                  <a:pt x="11848" y="3521"/>
                </a:lnTo>
                <a:lnTo>
                  <a:pt x="11840" y="3521"/>
                </a:lnTo>
                <a:lnTo>
                  <a:pt x="11840" y="3530"/>
                </a:lnTo>
                <a:lnTo>
                  <a:pt x="11840" y="3539"/>
                </a:lnTo>
                <a:lnTo>
                  <a:pt x="11848" y="3539"/>
                </a:lnTo>
                <a:lnTo>
                  <a:pt x="11840" y="3539"/>
                </a:lnTo>
                <a:lnTo>
                  <a:pt x="11840" y="3548"/>
                </a:lnTo>
                <a:lnTo>
                  <a:pt x="11857" y="3548"/>
                </a:lnTo>
                <a:lnTo>
                  <a:pt x="11857" y="3557"/>
                </a:lnTo>
                <a:lnTo>
                  <a:pt x="11848" y="3557"/>
                </a:lnTo>
                <a:lnTo>
                  <a:pt x="11840" y="3566"/>
                </a:lnTo>
                <a:lnTo>
                  <a:pt x="11848" y="3574"/>
                </a:lnTo>
                <a:lnTo>
                  <a:pt x="11848" y="3566"/>
                </a:lnTo>
                <a:lnTo>
                  <a:pt x="11857" y="3566"/>
                </a:lnTo>
                <a:lnTo>
                  <a:pt x="11866" y="3557"/>
                </a:lnTo>
                <a:lnTo>
                  <a:pt x="11875" y="3548"/>
                </a:lnTo>
                <a:lnTo>
                  <a:pt x="11884" y="3539"/>
                </a:lnTo>
                <a:lnTo>
                  <a:pt x="11884" y="3530"/>
                </a:lnTo>
                <a:lnTo>
                  <a:pt x="11875" y="3530"/>
                </a:lnTo>
                <a:lnTo>
                  <a:pt x="11884" y="3530"/>
                </a:lnTo>
                <a:lnTo>
                  <a:pt x="11893" y="3521"/>
                </a:lnTo>
                <a:lnTo>
                  <a:pt x="11901" y="3504"/>
                </a:lnTo>
                <a:lnTo>
                  <a:pt x="11901" y="3495"/>
                </a:lnTo>
                <a:lnTo>
                  <a:pt x="11893" y="3495"/>
                </a:lnTo>
                <a:lnTo>
                  <a:pt x="11875" y="3504"/>
                </a:lnTo>
                <a:close/>
                <a:moveTo>
                  <a:pt x="11875" y="3689"/>
                </a:moveTo>
                <a:lnTo>
                  <a:pt x="11866" y="3689"/>
                </a:lnTo>
                <a:lnTo>
                  <a:pt x="11866" y="3698"/>
                </a:lnTo>
                <a:lnTo>
                  <a:pt x="11875" y="3698"/>
                </a:lnTo>
                <a:lnTo>
                  <a:pt x="11875" y="3689"/>
                </a:lnTo>
                <a:lnTo>
                  <a:pt x="11884" y="3689"/>
                </a:lnTo>
                <a:lnTo>
                  <a:pt x="11884" y="3680"/>
                </a:lnTo>
                <a:close/>
                <a:moveTo>
                  <a:pt x="11893" y="3716"/>
                </a:moveTo>
                <a:lnTo>
                  <a:pt x="11893" y="3724"/>
                </a:lnTo>
                <a:lnTo>
                  <a:pt x="11901" y="3724"/>
                </a:lnTo>
                <a:lnTo>
                  <a:pt x="11937" y="3716"/>
                </a:lnTo>
                <a:lnTo>
                  <a:pt x="11937" y="3707"/>
                </a:lnTo>
                <a:lnTo>
                  <a:pt x="11928" y="3698"/>
                </a:lnTo>
                <a:lnTo>
                  <a:pt x="11919" y="3698"/>
                </a:lnTo>
                <a:lnTo>
                  <a:pt x="11910" y="3689"/>
                </a:lnTo>
                <a:lnTo>
                  <a:pt x="11901" y="3689"/>
                </a:lnTo>
                <a:lnTo>
                  <a:pt x="11893" y="3689"/>
                </a:lnTo>
                <a:lnTo>
                  <a:pt x="11893" y="3698"/>
                </a:lnTo>
                <a:lnTo>
                  <a:pt x="11910" y="3707"/>
                </a:lnTo>
                <a:lnTo>
                  <a:pt x="11901" y="3716"/>
                </a:lnTo>
                <a:close/>
                <a:moveTo>
                  <a:pt x="11893" y="3795"/>
                </a:moveTo>
                <a:lnTo>
                  <a:pt x="11901" y="3795"/>
                </a:lnTo>
                <a:lnTo>
                  <a:pt x="11910" y="3786"/>
                </a:lnTo>
                <a:lnTo>
                  <a:pt x="11910" y="3777"/>
                </a:lnTo>
                <a:lnTo>
                  <a:pt x="11910" y="3760"/>
                </a:lnTo>
                <a:lnTo>
                  <a:pt x="11901" y="3769"/>
                </a:lnTo>
                <a:lnTo>
                  <a:pt x="11893" y="3769"/>
                </a:lnTo>
                <a:lnTo>
                  <a:pt x="11884" y="3769"/>
                </a:lnTo>
                <a:lnTo>
                  <a:pt x="11884" y="3777"/>
                </a:lnTo>
                <a:lnTo>
                  <a:pt x="11884" y="3786"/>
                </a:lnTo>
                <a:lnTo>
                  <a:pt x="11893" y="3777"/>
                </a:lnTo>
                <a:lnTo>
                  <a:pt x="11893" y="3786"/>
                </a:lnTo>
                <a:close/>
                <a:moveTo>
                  <a:pt x="11857" y="3151"/>
                </a:moveTo>
                <a:lnTo>
                  <a:pt x="11848" y="3151"/>
                </a:lnTo>
                <a:lnTo>
                  <a:pt x="11848" y="3142"/>
                </a:lnTo>
                <a:lnTo>
                  <a:pt x="11848" y="3151"/>
                </a:lnTo>
                <a:lnTo>
                  <a:pt x="11848" y="3160"/>
                </a:lnTo>
                <a:lnTo>
                  <a:pt x="11857" y="3168"/>
                </a:lnTo>
                <a:lnTo>
                  <a:pt x="11866" y="3168"/>
                </a:lnTo>
                <a:lnTo>
                  <a:pt x="11866" y="3160"/>
                </a:lnTo>
                <a:lnTo>
                  <a:pt x="11866" y="3151"/>
                </a:lnTo>
                <a:close/>
                <a:moveTo>
                  <a:pt x="11857" y="3115"/>
                </a:moveTo>
                <a:lnTo>
                  <a:pt x="11848" y="3115"/>
                </a:lnTo>
                <a:lnTo>
                  <a:pt x="11857" y="3124"/>
                </a:lnTo>
                <a:lnTo>
                  <a:pt x="11866" y="3133"/>
                </a:lnTo>
                <a:lnTo>
                  <a:pt x="11875" y="3124"/>
                </a:lnTo>
                <a:lnTo>
                  <a:pt x="11866" y="3124"/>
                </a:lnTo>
                <a:close/>
                <a:moveTo>
                  <a:pt x="11875" y="3080"/>
                </a:moveTo>
                <a:lnTo>
                  <a:pt x="11884" y="3080"/>
                </a:lnTo>
                <a:lnTo>
                  <a:pt x="11884" y="3071"/>
                </a:lnTo>
                <a:lnTo>
                  <a:pt x="11875" y="3063"/>
                </a:lnTo>
                <a:lnTo>
                  <a:pt x="11875" y="3071"/>
                </a:lnTo>
                <a:close/>
                <a:moveTo>
                  <a:pt x="11822" y="3592"/>
                </a:moveTo>
                <a:lnTo>
                  <a:pt x="11831" y="3592"/>
                </a:lnTo>
                <a:lnTo>
                  <a:pt x="11840" y="3583"/>
                </a:lnTo>
                <a:lnTo>
                  <a:pt x="11831" y="3574"/>
                </a:lnTo>
                <a:lnTo>
                  <a:pt x="11822" y="3583"/>
                </a:lnTo>
                <a:lnTo>
                  <a:pt x="11813" y="3583"/>
                </a:lnTo>
                <a:lnTo>
                  <a:pt x="11804" y="3583"/>
                </a:lnTo>
                <a:close/>
                <a:moveTo>
                  <a:pt x="11804" y="3654"/>
                </a:moveTo>
                <a:lnTo>
                  <a:pt x="11813" y="3654"/>
                </a:lnTo>
                <a:lnTo>
                  <a:pt x="11813" y="3645"/>
                </a:lnTo>
                <a:close/>
                <a:moveTo>
                  <a:pt x="1182" y="3283"/>
                </a:moveTo>
                <a:lnTo>
                  <a:pt x="1191" y="3274"/>
                </a:lnTo>
                <a:lnTo>
                  <a:pt x="1182" y="3283"/>
                </a:lnTo>
                <a:lnTo>
                  <a:pt x="1182" y="3292"/>
                </a:lnTo>
                <a:close/>
                <a:moveTo>
                  <a:pt x="11619" y="3972"/>
                </a:moveTo>
                <a:lnTo>
                  <a:pt x="11628" y="3972"/>
                </a:lnTo>
                <a:lnTo>
                  <a:pt x="11628" y="3963"/>
                </a:lnTo>
                <a:lnTo>
                  <a:pt x="11619" y="3963"/>
                </a:lnTo>
                <a:lnTo>
                  <a:pt x="11610" y="3963"/>
                </a:lnTo>
                <a:lnTo>
                  <a:pt x="11610" y="3954"/>
                </a:lnTo>
                <a:lnTo>
                  <a:pt x="11601" y="3963"/>
                </a:lnTo>
                <a:lnTo>
                  <a:pt x="11619" y="3963"/>
                </a:lnTo>
                <a:close/>
                <a:moveTo>
                  <a:pt x="11857" y="3107"/>
                </a:moveTo>
                <a:lnTo>
                  <a:pt x="11866" y="3107"/>
                </a:lnTo>
                <a:lnTo>
                  <a:pt x="11857" y="3098"/>
                </a:lnTo>
                <a:lnTo>
                  <a:pt x="11857" y="3089"/>
                </a:lnTo>
                <a:lnTo>
                  <a:pt x="11866" y="3098"/>
                </a:lnTo>
                <a:lnTo>
                  <a:pt x="11866" y="3080"/>
                </a:lnTo>
                <a:lnTo>
                  <a:pt x="11857" y="3071"/>
                </a:lnTo>
                <a:lnTo>
                  <a:pt x="11848" y="3071"/>
                </a:lnTo>
                <a:lnTo>
                  <a:pt x="11831" y="3071"/>
                </a:lnTo>
                <a:lnTo>
                  <a:pt x="11840" y="3098"/>
                </a:lnTo>
                <a:close/>
                <a:moveTo>
                  <a:pt x="11822" y="3098"/>
                </a:moveTo>
                <a:lnTo>
                  <a:pt x="11831" y="3098"/>
                </a:lnTo>
                <a:lnTo>
                  <a:pt x="11840" y="3098"/>
                </a:lnTo>
                <a:lnTo>
                  <a:pt x="11840" y="3089"/>
                </a:lnTo>
                <a:lnTo>
                  <a:pt x="11831" y="3089"/>
                </a:lnTo>
                <a:lnTo>
                  <a:pt x="11822" y="3089"/>
                </a:lnTo>
                <a:lnTo>
                  <a:pt x="11813" y="3089"/>
                </a:lnTo>
                <a:lnTo>
                  <a:pt x="11813" y="3098"/>
                </a:lnTo>
                <a:close/>
                <a:moveTo>
                  <a:pt x="3617" y="1898"/>
                </a:moveTo>
                <a:lnTo>
                  <a:pt x="3644" y="1906"/>
                </a:lnTo>
                <a:lnTo>
                  <a:pt x="3652" y="1906"/>
                </a:lnTo>
                <a:lnTo>
                  <a:pt x="3688" y="1906"/>
                </a:lnTo>
                <a:lnTo>
                  <a:pt x="3705" y="1906"/>
                </a:lnTo>
                <a:lnTo>
                  <a:pt x="3697" y="1915"/>
                </a:lnTo>
                <a:lnTo>
                  <a:pt x="3670" y="1924"/>
                </a:lnTo>
                <a:lnTo>
                  <a:pt x="3670" y="1933"/>
                </a:lnTo>
                <a:lnTo>
                  <a:pt x="3688" y="1942"/>
                </a:lnTo>
                <a:lnTo>
                  <a:pt x="3705" y="1942"/>
                </a:lnTo>
                <a:lnTo>
                  <a:pt x="3732" y="1933"/>
                </a:lnTo>
                <a:lnTo>
                  <a:pt x="3776" y="1933"/>
                </a:lnTo>
                <a:lnTo>
                  <a:pt x="3864" y="1924"/>
                </a:lnTo>
                <a:lnTo>
                  <a:pt x="3882" y="1924"/>
                </a:lnTo>
                <a:lnTo>
                  <a:pt x="3882" y="1933"/>
                </a:lnTo>
                <a:lnTo>
                  <a:pt x="3873" y="1933"/>
                </a:lnTo>
                <a:lnTo>
                  <a:pt x="3847" y="1924"/>
                </a:lnTo>
                <a:lnTo>
                  <a:pt x="3829" y="1933"/>
                </a:lnTo>
                <a:lnTo>
                  <a:pt x="3838" y="1942"/>
                </a:lnTo>
                <a:lnTo>
                  <a:pt x="3829" y="1942"/>
                </a:lnTo>
                <a:lnTo>
                  <a:pt x="3811" y="1942"/>
                </a:lnTo>
                <a:lnTo>
                  <a:pt x="3802" y="1950"/>
                </a:lnTo>
                <a:lnTo>
                  <a:pt x="3767" y="1959"/>
                </a:lnTo>
                <a:lnTo>
                  <a:pt x="3732" y="1968"/>
                </a:lnTo>
                <a:lnTo>
                  <a:pt x="3697" y="1977"/>
                </a:lnTo>
                <a:lnTo>
                  <a:pt x="3688" y="1977"/>
                </a:lnTo>
                <a:lnTo>
                  <a:pt x="3661" y="1986"/>
                </a:lnTo>
                <a:lnTo>
                  <a:pt x="3661" y="1995"/>
                </a:lnTo>
                <a:lnTo>
                  <a:pt x="3652" y="1995"/>
                </a:lnTo>
                <a:lnTo>
                  <a:pt x="3661" y="2012"/>
                </a:lnTo>
                <a:lnTo>
                  <a:pt x="3714" y="2048"/>
                </a:lnTo>
                <a:lnTo>
                  <a:pt x="3758" y="2048"/>
                </a:lnTo>
                <a:lnTo>
                  <a:pt x="3802" y="2048"/>
                </a:lnTo>
                <a:lnTo>
                  <a:pt x="3811" y="2048"/>
                </a:lnTo>
                <a:lnTo>
                  <a:pt x="3820" y="2048"/>
                </a:lnTo>
                <a:lnTo>
                  <a:pt x="3829" y="2048"/>
                </a:lnTo>
                <a:lnTo>
                  <a:pt x="3882" y="2048"/>
                </a:lnTo>
                <a:lnTo>
                  <a:pt x="3917" y="2048"/>
                </a:lnTo>
                <a:lnTo>
                  <a:pt x="3935" y="2039"/>
                </a:lnTo>
                <a:lnTo>
                  <a:pt x="3952" y="2039"/>
                </a:lnTo>
                <a:lnTo>
                  <a:pt x="3961" y="2039"/>
                </a:lnTo>
                <a:lnTo>
                  <a:pt x="3979" y="2039"/>
                </a:lnTo>
                <a:lnTo>
                  <a:pt x="3997" y="2039"/>
                </a:lnTo>
                <a:lnTo>
                  <a:pt x="4023" y="2039"/>
                </a:lnTo>
                <a:lnTo>
                  <a:pt x="4041" y="2048"/>
                </a:lnTo>
                <a:lnTo>
                  <a:pt x="4120" y="2065"/>
                </a:lnTo>
                <a:lnTo>
                  <a:pt x="4147" y="2083"/>
                </a:lnTo>
                <a:lnTo>
                  <a:pt x="4155" y="2083"/>
                </a:lnTo>
                <a:lnTo>
                  <a:pt x="4147" y="2092"/>
                </a:lnTo>
                <a:lnTo>
                  <a:pt x="4138" y="2092"/>
                </a:lnTo>
                <a:lnTo>
                  <a:pt x="4111" y="2092"/>
                </a:lnTo>
                <a:lnTo>
                  <a:pt x="4102" y="2092"/>
                </a:lnTo>
                <a:lnTo>
                  <a:pt x="4085" y="2101"/>
                </a:lnTo>
                <a:lnTo>
                  <a:pt x="4076" y="2101"/>
                </a:lnTo>
                <a:lnTo>
                  <a:pt x="4032" y="2092"/>
                </a:lnTo>
                <a:lnTo>
                  <a:pt x="4005" y="2092"/>
                </a:lnTo>
                <a:lnTo>
                  <a:pt x="3988" y="2092"/>
                </a:lnTo>
                <a:lnTo>
                  <a:pt x="3961" y="2083"/>
                </a:lnTo>
                <a:lnTo>
                  <a:pt x="3935" y="2083"/>
                </a:lnTo>
                <a:lnTo>
                  <a:pt x="3864" y="2092"/>
                </a:lnTo>
                <a:lnTo>
                  <a:pt x="3794" y="2101"/>
                </a:lnTo>
                <a:lnTo>
                  <a:pt x="3750" y="2118"/>
                </a:lnTo>
                <a:lnTo>
                  <a:pt x="3741" y="2118"/>
                </a:lnTo>
                <a:lnTo>
                  <a:pt x="3741" y="2127"/>
                </a:lnTo>
                <a:lnTo>
                  <a:pt x="3750" y="2145"/>
                </a:lnTo>
                <a:lnTo>
                  <a:pt x="3750" y="2153"/>
                </a:lnTo>
                <a:lnTo>
                  <a:pt x="3758" y="2162"/>
                </a:lnTo>
                <a:lnTo>
                  <a:pt x="3776" y="2180"/>
                </a:lnTo>
                <a:lnTo>
                  <a:pt x="3785" y="2189"/>
                </a:lnTo>
                <a:lnTo>
                  <a:pt x="3785" y="2198"/>
                </a:lnTo>
                <a:lnTo>
                  <a:pt x="3794" y="2198"/>
                </a:lnTo>
                <a:lnTo>
                  <a:pt x="3794" y="2206"/>
                </a:lnTo>
                <a:lnTo>
                  <a:pt x="3820" y="2215"/>
                </a:lnTo>
                <a:lnTo>
                  <a:pt x="3838" y="2215"/>
                </a:lnTo>
                <a:lnTo>
                  <a:pt x="3855" y="2224"/>
                </a:lnTo>
                <a:lnTo>
                  <a:pt x="3891" y="2224"/>
                </a:lnTo>
                <a:lnTo>
                  <a:pt x="3926" y="2224"/>
                </a:lnTo>
                <a:lnTo>
                  <a:pt x="3952" y="2224"/>
                </a:lnTo>
                <a:lnTo>
                  <a:pt x="3970" y="2224"/>
                </a:lnTo>
                <a:lnTo>
                  <a:pt x="3997" y="2233"/>
                </a:lnTo>
                <a:lnTo>
                  <a:pt x="4005" y="2233"/>
                </a:lnTo>
                <a:lnTo>
                  <a:pt x="4005" y="2251"/>
                </a:lnTo>
                <a:lnTo>
                  <a:pt x="4005" y="2259"/>
                </a:lnTo>
                <a:lnTo>
                  <a:pt x="4005" y="2277"/>
                </a:lnTo>
                <a:lnTo>
                  <a:pt x="4014" y="2286"/>
                </a:lnTo>
                <a:lnTo>
                  <a:pt x="4023" y="2312"/>
                </a:lnTo>
                <a:lnTo>
                  <a:pt x="4032" y="2321"/>
                </a:lnTo>
                <a:lnTo>
                  <a:pt x="4041" y="2321"/>
                </a:lnTo>
                <a:lnTo>
                  <a:pt x="4049" y="2321"/>
                </a:lnTo>
                <a:lnTo>
                  <a:pt x="4058" y="2321"/>
                </a:lnTo>
                <a:lnTo>
                  <a:pt x="4076" y="2321"/>
                </a:lnTo>
                <a:lnTo>
                  <a:pt x="4102" y="2321"/>
                </a:lnTo>
                <a:lnTo>
                  <a:pt x="4164" y="2321"/>
                </a:lnTo>
                <a:lnTo>
                  <a:pt x="4173" y="2312"/>
                </a:lnTo>
                <a:lnTo>
                  <a:pt x="4191" y="2312"/>
                </a:lnTo>
                <a:lnTo>
                  <a:pt x="4199" y="2312"/>
                </a:lnTo>
                <a:lnTo>
                  <a:pt x="4208" y="2312"/>
                </a:lnTo>
                <a:lnTo>
                  <a:pt x="4235" y="2303"/>
                </a:lnTo>
                <a:lnTo>
                  <a:pt x="4279" y="2303"/>
                </a:lnTo>
                <a:lnTo>
                  <a:pt x="4314" y="2303"/>
                </a:lnTo>
                <a:lnTo>
                  <a:pt x="4349" y="2286"/>
                </a:lnTo>
                <a:lnTo>
                  <a:pt x="4367" y="2277"/>
                </a:lnTo>
                <a:lnTo>
                  <a:pt x="4376" y="2268"/>
                </a:lnTo>
                <a:lnTo>
                  <a:pt x="4394" y="2268"/>
                </a:lnTo>
                <a:lnTo>
                  <a:pt x="4429" y="2259"/>
                </a:lnTo>
                <a:lnTo>
                  <a:pt x="4464" y="2259"/>
                </a:lnTo>
                <a:lnTo>
                  <a:pt x="4464" y="2251"/>
                </a:lnTo>
                <a:lnTo>
                  <a:pt x="4482" y="2242"/>
                </a:lnTo>
                <a:lnTo>
                  <a:pt x="4491" y="2233"/>
                </a:lnTo>
                <a:lnTo>
                  <a:pt x="4499" y="2215"/>
                </a:lnTo>
                <a:lnTo>
                  <a:pt x="4508" y="2206"/>
                </a:lnTo>
                <a:lnTo>
                  <a:pt x="4517" y="2198"/>
                </a:lnTo>
                <a:lnTo>
                  <a:pt x="4526" y="2198"/>
                </a:lnTo>
                <a:lnTo>
                  <a:pt x="4535" y="2206"/>
                </a:lnTo>
                <a:lnTo>
                  <a:pt x="4544" y="2206"/>
                </a:lnTo>
                <a:lnTo>
                  <a:pt x="4544" y="2215"/>
                </a:lnTo>
                <a:lnTo>
                  <a:pt x="4544" y="2224"/>
                </a:lnTo>
                <a:lnTo>
                  <a:pt x="4544" y="2233"/>
                </a:lnTo>
                <a:lnTo>
                  <a:pt x="4552" y="2233"/>
                </a:lnTo>
                <a:lnTo>
                  <a:pt x="4561" y="2242"/>
                </a:lnTo>
                <a:lnTo>
                  <a:pt x="4579" y="2242"/>
                </a:lnTo>
                <a:lnTo>
                  <a:pt x="4596" y="2242"/>
                </a:lnTo>
                <a:lnTo>
                  <a:pt x="4623" y="2242"/>
                </a:lnTo>
                <a:lnTo>
                  <a:pt x="4641" y="2251"/>
                </a:lnTo>
                <a:lnTo>
                  <a:pt x="4632" y="2259"/>
                </a:lnTo>
                <a:lnTo>
                  <a:pt x="4623" y="2259"/>
                </a:lnTo>
                <a:lnTo>
                  <a:pt x="4632" y="2268"/>
                </a:lnTo>
                <a:lnTo>
                  <a:pt x="4667" y="2277"/>
                </a:lnTo>
                <a:lnTo>
                  <a:pt x="4676" y="2268"/>
                </a:lnTo>
                <a:lnTo>
                  <a:pt x="4685" y="2268"/>
                </a:lnTo>
                <a:lnTo>
                  <a:pt x="4711" y="2277"/>
                </a:lnTo>
                <a:lnTo>
                  <a:pt x="4729" y="2277"/>
                </a:lnTo>
                <a:lnTo>
                  <a:pt x="4755" y="2286"/>
                </a:lnTo>
                <a:lnTo>
                  <a:pt x="4773" y="2277"/>
                </a:lnTo>
                <a:lnTo>
                  <a:pt x="4791" y="2277"/>
                </a:lnTo>
                <a:lnTo>
                  <a:pt x="4799" y="2277"/>
                </a:lnTo>
                <a:lnTo>
                  <a:pt x="4808" y="2277"/>
                </a:lnTo>
                <a:lnTo>
                  <a:pt x="4826" y="2268"/>
                </a:lnTo>
                <a:lnTo>
                  <a:pt x="4835" y="2268"/>
                </a:lnTo>
                <a:lnTo>
                  <a:pt x="4861" y="2259"/>
                </a:lnTo>
                <a:lnTo>
                  <a:pt x="4870" y="2251"/>
                </a:lnTo>
                <a:lnTo>
                  <a:pt x="4879" y="2242"/>
                </a:lnTo>
                <a:lnTo>
                  <a:pt x="4879" y="2233"/>
                </a:lnTo>
                <a:lnTo>
                  <a:pt x="4870" y="2233"/>
                </a:lnTo>
                <a:lnTo>
                  <a:pt x="4870" y="2224"/>
                </a:lnTo>
                <a:lnTo>
                  <a:pt x="4861" y="2224"/>
                </a:lnTo>
                <a:lnTo>
                  <a:pt x="4852" y="2224"/>
                </a:lnTo>
                <a:lnTo>
                  <a:pt x="4852" y="2215"/>
                </a:lnTo>
                <a:lnTo>
                  <a:pt x="4861" y="2206"/>
                </a:lnTo>
                <a:lnTo>
                  <a:pt x="4852" y="2198"/>
                </a:lnTo>
                <a:lnTo>
                  <a:pt x="4826" y="2198"/>
                </a:lnTo>
                <a:lnTo>
                  <a:pt x="4817" y="2198"/>
                </a:lnTo>
                <a:lnTo>
                  <a:pt x="4799" y="2206"/>
                </a:lnTo>
                <a:lnTo>
                  <a:pt x="4791" y="2215"/>
                </a:lnTo>
                <a:lnTo>
                  <a:pt x="4782" y="2233"/>
                </a:lnTo>
                <a:lnTo>
                  <a:pt x="4782" y="2224"/>
                </a:lnTo>
                <a:lnTo>
                  <a:pt x="4782" y="2206"/>
                </a:lnTo>
                <a:lnTo>
                  <a:pt x="4782" y="2198"/>
                </a:lnTo>
                <a:lnTo>
                  <a:pt x="4773" y="2189"/>
                </a:lnTo>
                <a:lnTo>
                  <a:pt x="4764" y="2180"/>
                </a:lnTo>
                <a:lnTo>
                  <a:pt x="4755" y="2180"/>
                </a:lnTo>
                <a:lnTo>
                  <a:pt x="4755" y="2171"/>
                </a:lnTo>
                <a:lnTo>
                  <a:pt x="4764" y="2171"/>
                </a:lnTo>
                <a:lnTo>
                  <a:pt x="4782" y="2180"/>
                </a:lnTo>
                <a:lnTo>
                  <a:pt x="4791" y="2180"/>
                </a:lnTo>
                <a:lnTo>
                  <a:pt x="4808" y="2189"/>
                </a:lnTo>
                <a:lnTo>
                  <a:pt x="4817" y="2189"/>
                </a:lnTo>
                <a:lnTo>
                  <a:pt x="4817" y="2180"/>
                </a:lnTo>
                <a:lnTo>
                  <a:pt x="4817" y="2171"/>
                </a:lnTo>
                <a:lnTo>
                  <a:pt x="4817" y="2162"/>
                </a:lnTo>
                <a:lnTo>
                  <a:pt x="4835" y="2153"/>
                </a:lnTo>
                <a:lnTo>
                  <a:pt x="4843" y="2145"/>
                </a:lnTo>
                <a:lnTo>
                  <a:pt x="4852" y="2153"/>
                </a:lnTo>
                <a:lnTo>
                  <a:pt x="4870" y="2162"/>
                </a:lnTo>
                <a:lnTo>
                  <a:pt x="4879" y="2162"/>
                </a:lnTo>
                <a:lnTo>
                  <a:pt x="4888" y="2171"/>
                </a:lnTo>
                <a:lnTo>
                  <a:pt x="4888" y="2162"/>
                </a:lnTo>
                <a:lnTo>
                  <a:pt x="4896" y="2153"/>
                </a:lnTo>
                <a:lnTo>
                  <a:pt x="4896" y="2145"/>
                </a:lnTo>
                <a:lnTo>
                  <a:pt x="4905" y="2162"/>
                </a:lnTo>
                <a:lnTo>
                  <a:pt x="4914" y="2171"/>
                </a:lnTo>
                <a:lnTo>
                  <a:pt x="4932" y="2171"/>
                </a:lnTo>
                <a:lnTo>
                  <a:pt x="4941" y="2162"/>
                </a:lnTo>
                <a:lnTo>
                  <a:pt x="4941" y="2153"/>
                </a:lnTo>
                <a:lnTo>
                  <a:pt x="4941" y="2145"/>
                </a:lnTo>
                <a:lnTo>
                  <a:pt x="4932" y="2127"/>
                </a:lnTo>
                <a:lnTo>
                  <a:pt x="4932" y="2109"/>
                </a:lnTo>
                <a:lnTo>
                  <a:pt x="4923" y="2109"/>
                </a:lnTo>
                <a:lnTo>
                  <a:pt x="4914" y="2109"/>
                </a:lnTo>
                <a:lnTo>
                  <a:pt x="4888" y="2109"/>
                </a:lnTo>
                <a:lnTo>
                  <a:pt x="4888" y="2101"/>
                </a:lnTo>
                <a:lnTo>
                  <a:pt x="4888" y="2092"/>
                </a:lnTo>
                <a:lnTo>
                  <a:pt x="4879" y="2092"/>
                </a:lnTo>
                <a:lnTo>
                  <a:pt x="4861" y="2092"/>
                </a:lnTo>
                <a:lnTo>
                  <a:pt x="4835" y="2074"/>
                </a:lnTo>
                <a:lnTo>
                  <a:pt x="4817" y="2065"/>
                </a:lnTo>
                <a:lnTo>
                  <a:pt x="4808" y="2056"/>
                </a:lnTo>
                <a:lnTo>
                  <a:pt x="4782" y="2039"/>
                </a:lnTo>
                <a:lnTo>
                  <a:pt x="4782" y="2048"/>
                </a:lnTo>
                <a:lnTo>
                  <a:pt x="4791" y="2056"/>
                </a:lnTo>
                <a:lnTo>
                  <a:pt x="4782" y="2056"/>
                </a:lnTo>
                <a:lnTo>
                  <a:pt x="4773" y="2056"/>
                </a:lnTo>
                <a:lnTo>
                  <a:pt x="4764" y="2048"/>
                </a:lnTo>
                <a:lnTo>
                  <a:pt x="4746" y="2048"/>
                </a:lnTo>
                <a:lnTo>
                  <a:pt x="4720" y="2030"/>
                </a:lnTo>
                <a:lnTo>
                  <a:pt x="4702" y="2003"/>
                </a:lnTo>
                <a:lnTo>
                  <a:pt x="4676" y="1986"/>
                </a:lnTo>
                <a:lnTo>
                  <a:pt x="4667" y="1977"/>
                </a:lnTo>
                <a:lnTo>
                  <a:pt x="4676" y="1959"/>
                </a:lnTo>
                <a:lnTo>
                  <a:pt x="4685" y="1950"/>
                </a:lnTo>
                <a:lnTo>
                  <a:pt x="4685" y="1942"/>
                </a:lnTo>
                <a:lnTo>
                  <a:pt x="4685" y="1933"/>
                </a:lnTo>
                <a:lnTo>
                  <a:pt x="4685" y="1924"/>
                </a:lnTo>
                <a:lnTo>
                  <a:pt x="4685" y="1915"/>
                </a:lnTo>
                <a:lnTo>
                  <a:pt x="4676" y="1898"/>
                </a:lnTo>
                <a:lnTo>
                  <a:pt x="4658" y="1880"/>
                </a:lnTo>
                <a:lnTo>
                  <a:pt x="4649" y="1871"/>
                </a:lnTo>
                <a:lnTo>
                  <a:pt x="4649" y="1862"/>
                </a:lnTo>
                <a:lnTo>
                  <a:pt x="4623" y="1800"/>
                </a:lnTo>
                <a:lnTo>
                  <a:pt x="4623" y="1792"/>
                </a:lnTo>
                <a:lnTo>
                  <a:pt x="4614" y="1783"/>
                </a:lnTo>
                <a:lnTo>
                  <a:pt x="4614" y="1774"/>
                </a:lnTo>
                <a:lnTo>
                  <a:pt x="4614" y="1765"/>
                </a:lnTo>
                <a:lnTo>
                  <a:pt x="4605" y="1756"/>
                </a:lnTo>
                <a:lnTo>
                  <a:pt x="4605" y="1747"/>
                </a:lnTo>
                <a:lnTo>
                  <a:pt x="4605" y="1739"/>
                </a:lnTo>
                <a:lnTo>
                  <a:pt x="4596" y="1730"/>
                </a:lnTo>
                <a:lnTo>
                  <a:pt x="4579" y="1721"/>
                </a:lnTo>
                <a:lnTo>
                  <a:pt x="4561" y="1712"/>
                </a:lnTo>
                <a:lnTo>
                  <a:pt x="4535" y="1695"/>
                </a:lnTo>
                <a:lnTo>
                  <a:pt x="4508" y="1677"/>
                </a:lnTo>
                <a:lnTo>
                  <a:pt x="4499" y="1677"/>
                </a:lnTo>
                <a:lnTo>
                  <a:pt x="4491" y="1686"/>
                </a:lnTo>
                <a:lnTo>
                  <a:pt x="4491" y="1695"/>
                </a:lnTo>
                <a:lnTo>
                  <a:pt x="4482" y="1695"/>
                </a:lnTo>
                <a:lnTo>
                  <a:pt x="4455" y="1677"/>
                </a:lnTo>
                <a:lnTo>
                  <a:pt x="4438" y="1668"/>
                </a:lnTo>
                <a:lnTo>
                  <a:pt x="4420" y="1668"/>
                </a:lnTo>
                <a:lnTo>
                  <a:pt x="4411" y="1677"/>
                </a:lnTo>
                <a:lnTo>
                  <a:pt x="4420" y="1686"/>
                </a:lnTo>
                <a:lnTo>
                  <a:pt x="4411" y="1686"/>
                </a:lnTo>
                <a:lnTo>
                  <a:pt x="4402" y="1695"/>
                </a:lnTo>
                <a:lnTo>
                  <a:pt x="4402" y="1703"/>
                </a:lnTo>
                <a:lnTo>
                  <a:pt x="4420" y="1765"/>
                </a:lnTo>
                <a:lnTo>
                  <a:pt x="4420" y="1774"/>
                </a:lnTo>
                <a:lnTo>
                  <a:pt x="4420" y="1783"/>
                </a:lnTo>
                <a:lnTo>
                  <a:pt x="4429" y="1792"/>
                </a:lnTo>
                <a:lnTo>
                  <a:pt x="4429" y="1800"/>
                </a:lnTo>
                <a:lnTo>
                  <a:pt x="4429" y="1809"/>
                </a:lnTo>
                <a:lnTo>
                  <a:pt x="4438" y="1818"/>
                </a:lnTo>
                <a:lnTo>
                  <a:pt x="4438" y="1836"/>
                </a:lnTo>
                <a:lnTo>
                  <a:pt x="4455" y="1853"/>
                </a:lnTo>
                <a:lnTo>
                  <a:pt x="4473" y="1871"/>
                </a:lnTo>
                <a:lnTo>
                  <a:pt x="4464" y="1871"/>
                </a:lnTo>
                <a:lnTo>
                  <a:pt x="4464" y="1880"/>
                </a:lnTo>
                <a:lnTo>
                  <a:pt x="4438" y="1898"/>
                </a:lnTo>
                <a:lnTo>
                  <a:pt x="4438" y="1906"/>
                </a:lnTo>
                <a:lnTo>
                  <a:pt x="4429" y="1906"/>
                </a:lnTo>
                <a:lnTo>
                  <a:pt x="4420" y="1906"/>
                </a:lnTo>
                <a:lnTo>
                  <a:pt x="4411" y="1898"/>
                </a:lnTo>
                <a:lnTo>
                  <a:pt x="4402" y="1898"/>
                </a:lnTo>
                <a:lnTo>
                  <a:pt x="4402" y="1889"/>
                </a:lnTo>
                <a:lnTo>
                  <a:pt x="4402" y="1871"/>
                </a:lnTo>
                <a:lnTo>
                  <a:pt x="4385" y="1836"/>
                </a:lnTo>
                <a:lnTo>
                  <a:pt x="4376" y="1818"/>
                </a:lnTo>
                <a:lnTo>
                  <a:pt x="4376" y="1800"/>
                </a:lnTo>
                <a:lnTo>
                  <a:pt x="4367" y="1792"/>
                </a:lnTo>
                <a:lnTo>
                  <a:pt x="4367" y="1783"/>
                </a:lnTo>
                <a:lnTo>
                  <a:pt x="4358" y="1783"/>
                </a:lnTo>
                <a:lnTo>
                  <a:pt x="4349" y="1774"/>
                </a:lnTo>
                <a:lnTo>
                  <a:pt x="4349" y="1765"/>
                </a:lnTo>
                <a:lnTo>
                  <a:pt x="4341" y="1765"/>
                </a:lnTo>
                <a:lnTo>
                  <a:pt x="4341" y="1756"/>
                </a:lnTo>
                <a:lnTo>
                  <a:pt x="4323" y="1747"/>
                </a:lnTo>
                <a:lnTo>
                  <a:pt x="4314" y="1747"/>
                </a:lnTo>
                <a:lnTo>
                  <a:pt x="4296" y="1739"/>
                </a:lnTo>
                <a:lnTo>
                  <a:pt x="4270" y="1721"/>
                </a:lnTo>
                <a:lnTo>
                  <a:pt x="4261" y="1721"/>
                </a:lnTo>
                <a:lnTo>
                  <a:pt x="4235" y="1721"/>
                </a:lnTo>
                <a:lnTo>
                  <a:pt x="4226" y="1721"/>
                </a:lnTo>
                <a:lnTo>
                  <a:pt x="4217" y="1730"/>
                </a:lnTo>
                <a:lnTo>
                  <a:pt x="4235" y="1739"/>
                </a:lnTo>
                <a:lnTo>
                  <a:pt x="4252" y="1747"/>
                </a:lnTo>
                <a:lnTo>
                  <a:pt x="4261" y="1756"/>
                </a:lnTo>
                <a:lnTo>
                  <a:pt x="4252" y="1765"/>
                </a:lnTo>
                <a:lnTo>
                  <a:pt x="4244" y="1774"/>
                </a:lnTo>
                <a:lnTo>
                  <a:pt x="4235" y="1774"/>
                </a:lnTo>
                <a:lnTo>
                  <a:pt x="4217" y="1783"/>
                </a:lnTo>
                <a:lnTo>
                  <a:pt x="4199" y="1800"/>
                </a:lnTo>
                <a:lnTo>
                  <a:pt x="4191" y="1809"/>
                </a:lnTo>
                <a:lnTo>
                  <a:pt x="4182" y="1809"/>
                </a:lnTo>
                <a:lnTo>
                  <a:pt x="4173" y="1809"/>
                </a:lnTo>
                <a:lnTo>
                  <a:pt x="4173" y="1800"/>
                </a:lnTo>
                <a:lnTo>
                  <a:pt x="4182" y="1800"/>
                </a:lnTo>
                <a:lnTo>
                  <a:pt x="4182" y="1792"/>
                </a:lnTo>
                <a:lnTo>
                  <a:pt x="4173" y="1792"/>
                </a:lnTo>
                <a:lnTo>
                  <a:pt x="4164" y="1800"/>
                </a:lnTo>
                <a:lnTo>
                  <a:pt x="4155" y="1809"/>
                </a:lnTo>
                <a:lnTo>
                  <a:pt x="4147" y="1818"/>
                </a:lnTo>
                <a:lnTo>
                  <a:pt x="4147" y="1809"/>
                </a:lnTo>
                <a:lnTo>
                  <a:pt x="4129" y="1809"/>
                </a:lnTo>
                <a:lnTo>
                  <a:pt x="4138" y="1800"/>
                </a:lnTo>
                <a:lnTo>
                  <a:pt x="4155" y="1800"/>
                </a:lnTo>
                <a:lnTo>
                  <a:pt x="4173" y="1783"/>
                </a:lnTo>
                <a:lnTo>
                  <a:pt x="4182" y="1765"/>
                </a:lnTo>
                <a:lnTo>
                  <a:pt x="4182" y="1756"/>
                </a:lnTo>
                <a:lnTo>
                  <a:pt x="4164" y="1747"/>
                </a:lnTo>
                <a:lnTo>
                  <a:pt x="4120" y="1739"/>
                </a:lnTo>
                <a:lnTo>
                  <a:pt x="4094" y="1730"/>
                </a:lnTo>
                <a:lnTo>
                  <a:pt x="4067" y="1721"/>
                </a:lnTo>
                <a:lnTo>
                  <a:pt x="4049" y="1721"/>
                </a:lnTo>
                <a:lnTo>
                  <a:pt x="4032" y="1721"/>
                </a:lnTo>
                <a:lnTo>
                  <a:pt x="4032" y="1730"/>
                </a:lnTo>
                <a:lnTo>
                  <a:pt x="4014" y="1739"/>
                </a:lnTo>
                <a:lnTo>
                  <a:pt x="4014" y="1747"/>
                </a:lnTo>
                <a:lnTo>
                  <a:pt x="4014" y="1756"/>
                </a:lnTo>
                <a:lnTo>
                  <a:pt x="4014" y="1765"/>
                </a:lnTo>
                <a:lnTo>
                  <a:pt x="4005" y="1765"/>
                </a:lnTo>
                <a:lnTo>
                  <a:pt x="3997" y="1765"/>
                </a:lnTo>
                <a:lnTo>
                  <a:pt x="3979" y="1765"/>
                </a:lnTo>
                <a:lnTo>
                  <a:pt x="3961" y="1774"/>
                </a:lnTo>
                <a:lnTo>
                  <a:pt x="3952" y="1774"/>
                </a:lnTo>
                <a:lnTo>
                  <a:pt x="3944" y="1774"/>
                </a:lnTo>
                <a:lnTo>
                  <a:pt x="3961" y="1756"/>
                </a:lnTo>
                <a:lnTo>
                  <a:pt x="3961" y="1747"/>
                </a:lnTo>
                <a:lnTo>
                  <a:pt x="3970" y="1739"/>
                </a:lnTo>
                <a:lnTo>
                  <a:pt x="3970" y="1730"/>
                </a:lnTo>
                <a:lnTo>
                  <a:pt x="3970" y="1721"/>
                </a:lnTo>
                <a:lnTo>
                  <a:pt x="3970" y="1712"/>
                </a:lnTo>
                <a:lnTo>
                  <a:pt x="3970" y="1695"/>
                </a:lnTo>
                <a:lnTo>
                  <a:pt x="3970" y="1686"/>
                </a:lnTo>
                <a:lnTo>
                  <a:pt x="3961" y="1677"/>
                </a:lnTo>
                <a:lnTo>
                  <a:pt x="3952" y="1668"/>
                </a:lnTo>
                <a:lnTo>
                  <a:pt x="3935" y="1668"/>
                </a:lnTo>
                <a:lnTo>
                  <a:pt x="3864" y="1686"/>
                </a:lnTo>
                <a:lnTo>
                  <a:pt x="3785" y="1712"/>
                </a:lnTo>
                <a:lnTo>
                  <a:pt x="3758" y="1721"/>
                </a:lnTo>
                <a:lnTo>
                  <a:pt x="3741" y="1730"/>
                </a:lnTo>
                <a:lnTo>
                  <a:pt x="3714" y="1739"/>
                </a:lnTo>
                <a:lnTo>
                  <a:pt x="3670" y="1774"/>
                </a:lnTo>
                <a:lnTo>
                  <a:pt x="3652" y="1783"/>
                </a:lnTo>
                <a:lnTo>
                  <a:pt x="3652" y="1792"/>
                </a:lnTo>
                <a:lnTo>
                  <a:pt x="3652" y="1800"/>
                </a:lnTo>
                <a:lnTo>
                  <a:pt x="3652" y="1809"/>
                </a:lnTo>
                <a:lnTo>
                  <a:pt x="3661" y="1818"/>
                </a:lnTo>
                <a:lnTo>
                  <a:pt x="3670" y="1818"/>
                </a:lnTo>
                <a:lnTo>
                  <a:pt x="3652" y="1827"/>
                </a:lnTo>
                <a:lnTo>
                  <a:pt x="3644" y="1836"/>
                </a:lnTo>
                <a:lnTo>
                  <a:pt x="3617" y="1862"/>
                </a:lnTo>
                <a:lnTo>
                  <a:pt x="3608" y="1871"/>
                </a:lnTo>
                <a:lnTo>
                  <a:pt x="3608" y="1889"/>
                </a:lnTo>
                <a:close/>
                <a:moveTo>
                  <a:pt x="6943" y="12664"/>
                </a:moveTo>
                <a:lnTo>
                  <a:pt x="6952" y="12673"/>
                </a:lnTo>
                <a:lnTo>
                  <a:pt x="6961" y="12673"/>
                </a:lnTo>
                <a:lnTo>
                  <a:pt x="6978" y="12681"/>
                </a:lnTo>
                <a:lnTo>
                  <a:pt x="6970" y="12673"/>
                </a:lnTo>
                <a:lnTo>
                  <a:pt x="6961" y="12655"/>
                </a:lnTo>
                <a:lnTo>
                  <a:pt x="6952" y="12655"/>
                </a:lnTo>
                <a:lnTo>
                  <a:pt x="6943" y="12655"/>
                </a:lnTo>
                <a:lnTo>
                  <a:pt x="6934" y="12646"/>
                </a:lnTo>
                <a:lnTo>
                  <a:pt x="6926" y="12646"/>
                </a:lnTo>
                <a:lnTo>
                  <a:pt x="6917" y="12637"/>
                </a:lnTo>
                <a:lnTo>
                  <a:pt x="6899" y="12637"/>
                </a:lnTo>
                <a:lnTo>
                  <a:pt x="6890" y="12637"/>
                </a:lnTo>
                <a:lnTo>
                  <a:pt x="6890" y="12629"/>
                </a:lnTo>
                <a:lnTo>
                  <a:pt x="6881" y="12629"/>
                </a:lnTo>
                <a:lnTo>
                  <a:pt x="6873" y="12620"/>
                </a:lnTo>
                <a:lnTo>
                  <a:pt x="6864" y="12620"/>
                </a:lnTo>
                <a:lnTo>
                  <a:pt x="6873" y="12629"/>
                </a:lnTo>
                <a:lnTo>
                  <a:pt x="6881" y="12637"/>
                </a:lnTo>
                <a:lnTo>
                  <a:pt x="6890" y="12646"/>
                </a:lnTo>
                <a:lnTo>
                  <a:pt x="6899" y="12655"/>
                </a:lnTo>
                <a:lnTo>
                  <a:pt x="6908" y="12655"/>
                </a:lnTo>
                <a:lnTo>
                  <a:pt x="6917" y="12655"/>
                </a:lnTo>
                <a:lnTo>
                  <a:pt x="6926" y="12655"/>
                </a:lnTo>
                <a:lnTo>
                  <a:pt x="6934" y="12655"/>
                </a:lnTo>
                <a:close/>
                <a:moveTo>
                  <a:pt x="7040" y="12717"/>
                </a:moveTo>
                <a:lnTo>
                  <a:pt x="7031" y="12708"/>
                </a:lnTo>
                <a:lnTo>
                  <a:pt x="7031" y="12699"/>
                </a:lnTo>
                <a:lnTo>
                  <a:pt x="7014" y="12699"/>
                </a:lnTo>
                <a:lnTo>
                  <a:pt x="7005" y="12699"/>
                </a:lnTo>
                <a:lnTo>
                  <a:pt x="6996" y="12699"/>
                </a:lnTo>
                <a:lnTo>
                  <a:pt x="6996" y="12690"/>
                </a:lnTo>
                <a:lnTo>
                  <a:pt x="6987" y="12681"/>
                </a:lnTo>
                <a:lnTo>
                  <a:pt x="6987" y="12690"/>
                </a:lnTo>
                <a:lnTo>
                  <a:pt x="6987" y="12699"/>
                </a:lnTo>
                <a:lnTo>
                  <a:pt x="6961" y="12690"/>
                </a:lnTo>
                <a:lnTo>
                  <a:pt x="6961" y="12681"/>
                </a:lnTo>
                <a:lnTo>
                  <a:pt x="6943" y="12690"/>
                </a:lnTo>
                <a:lnTo>
                  <a:pt x="6926" y="12699"/>
                </a:lnTo>
                <a:lnTo>
                  <a:pt x="6943" y="12699"/>
                </a:lnTo>
                <a:lnTo>
                  <a:pt x="6952" y="12708"/>
                </a:lnTo>
                <a:lnTo>
                  <a:pt x="6961" y="12717"/>
                </a:lnTo>
                <a:lnTo>
                  <a:pt x="6970" y="12717"/>
                </a:lnTo>
                <a:lnTo>
                  <a:pt x="6970" y="12726"/>
                </a:lnTo>
                <a:lnTo>
                  <a:pt x="6970" y="12734"/>
                </a:lnTo>
                <a:lnTo>
                  <a:pt x="6978" y="12743"/>
                </a:lnTo>
                <a:lnTo>
                  <a:pt x="6987" y="12743"/>
                </a:lnTo>
                <a:lnTo>
                  <a:pt x="6987" y="12734"/>
                </a:lnTo>
                <a:lnTo>
                  <a:pt x="6987" y="12726"/>
                </a:lnTo>
                <a:lnTo>
                  <a:pt x="6996" y="12734"/>
                </a:lnTo>
                <a:lnTo>
                  <a:pt x="7005" y="12726"/>
                </a:lnTo>
                <a:lnTo>
                  <a:pt x="7005" y="12734"/>
                </a:lnTo>
                <a:lnTo>
                  <a:pt x="7005" y="12743"/>
                </a:lnTo>
                <a:lnTo>
                  <a:pt x="6996" y="12752"/>
                </a:lnTo>
                <a:lnTo>
                  <a:pt x="7005" y="12761"/>
                </a:lnTo>
                <a:lnTo>
                  <a:pt x="7005" y="12752"/>
                </a:lnTo>
                <a:lnTo>
                  <a:pt x="7014" y="12752"/>
                </a:lnTo>
                <a:lnTo>
                  <a:pt x="7023" y="12752"/>
                </a:lnTo>
                <a:lnTo>
                  <a:pt x="7031" y="12743"/>
                </a:lnTo>
                <a:lnTo>
                  <a:pt x="7040" y="12743"/>
                </a:lnTo>
                <a:lnTo>
                  <a:pt x="7040" y="12734"/>
                </a:lnTo>
                <a:lnTo>
                  <a:pt x="7049" y="12726"/>
                </a:lnTo>
                <a:close/>
                <a:moveTo>
                  <a:pt x="6873" y="12558"/>
                </a:moveTo>
                <a:lnTo>
                  <a:pt x="6881" y="12540"/>
                </a:lnTo>
                <a:lnTo>
                  <a:pt x="6873" y="12531"/>
                </a:lnTo>
                <a:lnTo>
                  <a:pt x="6864" y="12531"/>
                </a:lnTo>
                <a:lnTo>
                  <a:pt x="6855" y="12505"/>
                </a:lnTo>
                <a:lnTo>
                  <a:pt x="6855" y="12514"/>
                </a:lnTo>
                <a:lnTo>
                  <a:pt x="6855" y="12523"/>
                </a:lnTo>
                <a:lnTo>
                  <a:pt x="6846" y="12514"/>
                </a:lnTo>
                <a:lnTo>
                  <a:pt x="6837" y="12523"/>
                </a:lnTo>
                <a:lnTo>
                  <a:pt x="6837" y="12531"/>
                </a:lnTo>
                <a:lnTo>
                  <a:pt x="6846" y="12549"/>
                </a:lnTo>
                <a:lnTo>
                  <a:pt x="6855" y="12558"/>
                </a:lnTo>
                <a:lnTo>
                  <a:pt x="6855" y="12576"/>
                </a:lnTo>
                <a:lnTo>
                  <a:pt x="6864" y="12576"/>
                </a:lnTo>
                <a:close/>
                <a:moveTo>
                  <a:pt x="6820" y="12267"/>
                </a:moveTo>
                <a:lnTo>
                  <a:pt x="6829" y="12258"/>
                </a:lnTo>
                <a:lnTo>
                  <a:pt x="6837" y="12249"/>
                </a:lnTo>
                <a:lnTo>
                  <a:pt x="6837" y="12240"/>
                </a:lnTo>
                <a:lnTo>
                  <a:pt x="6837" y="12231"/>
                </a:lnTo>
                <a:lnTo>
                  <a:pt x="6829" y="12231"/>
                </a:lnTo>
                <a:lnTo>
                  <a:pt x="6820" y="12240"/>
                </a:lnTo>
                <a:lnTo>
                  <a:pt x="6811" y="12240"/>
                </a:lnTo>
                <a:lnTo>
                  <a:pt x="6802" y="12240"/>
                </a:lnTo>
                <a:lnTo>
                  <a:pt x="6802" y="12249"/>
                </a:lnTo>
                <a:lnTo>
                  <a:pt x="6802" y="12258"/>
                </a:lnTo>
                <a:lnTo>
                  <a:pt x="6811" y="12258"/>
                </a:lnTo>
                <a:lnTo>
                  <a:pt x="6811" y="12267"/>
                </a:lnTo>
                <a:lnTo>
                  <a:pt x="6802" y="12267"/>
                </a:lnTo>
                <a:lnTo>
                  <a:pt x="6793" y="12275"/>
                </a:lnTo>
                <a:lnTo>
                  <a:pt x="6802" y="12275"/>
                </a:lnTo>
                <a:lnTo>
                  <a:pt x="6811" y="12275"/>
                </a:lnTo>
                <a:close/>
                <a:moveTo>
                  <a:pt x="6846" y="12487"/>
                </a:moveTo>
                <a:lnTo>
                  <a:pt x="6855" y="12487"/>
                </a:lnTo>
                <a:lnTo>
                  <a:pt x="6864" y="12487"/>
                </a:lnTo>
                <a:lnTo>
                  <a:pt x="6873" y="12487"/>
                </a:lnTo>
                <a:lnTo>
                  <a:pt x="6873" y="12478"/>
                </a:lnTo>
                <a:lnTo>
                  <a:pt x="6873" y="12470"/>
                </a:lnTo>
                <a:lnTo>
                  <a:pt x="6864" y="12470"/>
                </a:lnTo>
                <a:lnTo>
                  <a:pt x="6855" y="12478"/>
                </a:lnTo>
                <a:lnTo>
                  <a:pt x="6837" y="12478"/>
                </a:lnTo>
                <a:lnTo>
                  <a:pt x="6829" y="12487"/>
                </a:lnTo>
                <a:lnTo>
                  <a:pt x="6820" y="12505"/>
                </a:lnTo>
                <a:lnTo>
                  <a:pt x="6829" y="12505"/>
                </a:lnTo>
                <a:lnTo>
                  <a:pt x="6837" y="12496"/>
                </a:lnTo>
                <a:lnTo>
                  <a:pt x="6837" y="12487"/>
                </a:lnTo>
                <a:close/>
                <a:moveTo>
                  <a:pt x="6829" y="12408"/>
                </a:moveTo>
                <a:lnTo>
                  <a:pt x="6837" y="12399"/>
                </a:lnTo>
                <a:lnTo>
                  <a:pt x="6820" y="12399"/>
                </a:lnTo>
                <a:lnTo>
                  <a:pt x="6811" y="12399"/>
                </a:lnTo>
                <a:lnTo>
                  <a:pt x="6811" y="12408"/>
                </a:lnTo>
                <a:lnTo>
                  <a:pt x="6811" y="12417"/>
                </a:lnTo>
                <a:lnTo>
                  <a:pt x="6811" y="12426"/>
                </a:lnTo>
                <a:lnTo>
                  <a:pt x="6820" y="12426"/>
                </a:lnTo>
                <a:lnTo>
                  <a:pt x="6820" y="12417"/>
                </a:lnTo>
                <a:lnTo>
                  <a:pt x="6820" y="12408"/>
                </a:lnTo>
                <a:close/>
                <a:moveTo>
                  <a:pt x="6820" y="12337"/>
                </a:moveTo>
                <a:lnTo>
                  <a:pt x="6829" y="12337"/>
                </a:lnTo>
                <a:lnTo>
                  <a:pt x="6837" y="12337"/>
                </a:lnTo>
                <a:lnTo>
                  <a:pt x="6846" y="12337"/>
                </a:lnTo>
                <a:lnTo>
                  <a:pt x="6846" y="12328"/>
                </a:lnTo>
                <a:lnTo>
                  <a:pt x="6846" y="12311"/>
                </a:lnTo>
                <a:lnTo>
                  <a:pt x="6846" y="12302"/>
                </a:lnTo>
                <a:lnTo>
                  <a:pt x="6864" y="12293"/>
                </a:lnTo>
                <a:lnTo>
                  <a:pt x="6864" y="12302"/>
                </a:lnTo>
                <a:lnTo>
                  <a:pt x="6855" y="12302"/>
                </a:lnTo>
                <a:lnTo>
                  <a:pt x="6855" y="12311"/>
                </a:lnTo>
                <a:lnTo>
                  <a:pt x="6855" y="12320"/>
                </a:lnTo>
                <a:lnTo>
                  <a:pt x="6855" y="12328"/>
                </a:lnTo>
                <a:lnTo>
                  <a:pt x="6855" y="12337"/>
                </a:lnTo>
                <a:lnTo>
                  <a:pt x="6855" y="12346"/>
                </a:lnTo>
                <a:lnTo>
                  <a:pt x="6864" y="12355"/>
                </a:lnTo>
                <a:lnTo>
                  <a:pt x="6873" y="12355"/>
                </a:lnTo>
                <a:lnTo>
                  <a:pt x="6873" y="12346"/>
                </a:lnTo>
                <a:lnTo>
                  <a:pt x="6881" y="12346"/>
                </a:lnTo>
                <a:lnTo>
                  <a:pt x="6881" y="12337"/>
                </a:lnTo>
                <a:lnTo>
                  <a:pt x="6881" y="12328"/>
                </a:lnTo>
                <a:lnTo>
                  <a:pt x="6881" y="12320"/>
                </a:lnTo>
                <a:lnTo>
                  <a:pt x="6881" y="12311"/>
                </a:lnTo>
                <a:lnTo>
                  <a:pt x="6881" y="12302"/>
                </a:lnTo>
                <a:lnTo>
                  <a:pt x="6881" y="12284"/>
                </a:lnTo>
                <a:lnTo>
                  <a:pt x="6881" y="12267"/>
                </a:lnTo>
                <a:lnTo>
                  <a:pt x="6881" y="12240"/>
                </a:lnTo>
                <a:lnTo>
                  <a:pt x="6881" y="12231"/>
                </a:lnTo>
                <a:lnTo>
                  <a:pt x="6873" y="12231"/>
                </a:lnTo>
                <a:lnTo>
                  <a:pt x="6864" y="12231"/>
                </a:lnTo>
                <a:lnTo>
                  <a:pt x="6855" y="12231"/>
                </a:lnTo>
                <a:lnTo>
                  <a:pt x="6846" y="12240"/>
                </a:lnTo>
                <a:lnTo>
                  <a:pt x="6846" y="12249"/>
                </a:lnTo>
                <a:lnTo>
                  <a:pt x="6846" y="12258"/>
                </a:lnTo>
                <a:lnTo>
                  <a:pt x="6829" y="12267"/>
                </a:lnTo>
                <a:lnTo>
                  <a:pt x="6837" y="12275"/>
                </a:lnTo>
                <a:lnTo>
                  <a:pt x="6837" y="12284"/>
                </a:lnTo>
                <a:lnTo>
                  <a:pt x="6829" y="12284"/>
                </a:lnTo>
                <a:lnTo>
                  <a:pt x="6820" y="12284"/>
                </a:lnTo>
                <a:lnTo>
                  <a:pt x="6811" y="12284"/>
                </a:lnTo>
                <a:lnTo>
                  <a:pt x="6811" y="12293"/>
                </a:lnTo>
                <a:lnTo>
                  <a:pt x="6820" y="12302"/>
                </a:lnTo>
                <a:lnTo>
                  <a:pt x="6820" y="12320"/>
                </a:lnTo>
                <a:lnTo>
                  <a:pt x="6802" y="12311"/>
                </a:lnTo>
                <a:lnTo>
                  <a:pt x="6802" y="12320"/>
                </a:lnTo>
                <a:lnTo>
                  <a:pt x="6802" y="12328"/>
                </a:lnTo>
                <a:lnTo>
                  <a:pt x="6811" y="12328"/>
                </a:lnTo>
                <a:close/>
                <a:moveTo>
                  <a:pt x="6837" y="12355"/>
                </a:moveTo>
                <a:lnTo>
                  <a:pt x="6829" y="12355"/>
                </a:lnTo>
                <a:lnTo>
                  <a:pt x="6820" y="12355"/>
                </a:lnTo>
                <a:lnTo>
                  <a:pt x="6820" y="12364"/>
                </a:lnTo>
                <a:lnTo>
                  <a:pt x="6820" y="12373"/>
                </a:lnTo>
                <a:lnTo>
                  <a:pt x="6811" y="12373"/>
                </a:lnTo>
                <a:lnTo>
                  <a:pt x="6811" y="12381"/>
                </a:lnTo>
                <a:lnTo>
                  <a:pt x="6820" y="12381"/>
                </a:lnTo>
                <a:lnTo>
                  <a:pt x="6829" y="12390"/>
                </a:lnTo>
                <a:lnTo>
                  <a:pt x="6837" y="12381"/>
                </a:lnTo>
                <a:lnTo>
                  <a:pt x="6846" y="12373"/>
                </a:lnTo>
                <a:lnTo>
                  <a:pt x="6855" y="12373"/>
                </a:lnTo>
                <a:lnTo>
                  <a:pt x="6855" y="12364"/>
                </a:lnTo>
                <a:lnTo>
                  <a:pt x="6846" y="12364"/>
                </a:lnTo>
                <a:close/>
                <a:moveTo>
                  <a:pt x="6890" y="12531"/>
                </a:moveTo>
                <a:lnTo>
                  <a:pt x="6899" y="12540"/>
                </a:lnTo>
                <a:lnTo>
                  <a:pt x="6908" y="12540"/>
                </a:lnTo>
                <a:lnTo>
                  <a:pt x="6908" y="12531"/>
                </a:lnTo>
                <a:lnTo>
                  <a:pt x="6899" y="12523"/>
                </a:lnTo>
                <a:lnTo>
                  <a:pt x="6890" y="12523"/>
                </a:lnTo>
                <a:lnTo>
                  <a:pt x="6881" y="12514"/>
                </a:lnTo>
                <a:lnTo>
                  <a:pt x="6881" y="12523"/>
                </a:lnTo>
                <a:lnTo>
                  <a:pt x="6890" y="12523"/>
                </a:lnTo>
                <a:close/>
                <a:moveTo>
                  <a:pt x="7428" y="12849"/>
                </a:moveTo>
                <a:lnTo>
                  <a:pt x="7411" y="12840"/>
                </a:lnTo>
                <a:lnTo>
                  <a:pt x="7402" y="12840"/>
                </a:lnTo>
                <a:lnTo>
                  <a:pt x="7367" y="12840"/>
                </a:lnTo>
                <a:lnTo>
                  <a:pt x="7349" y="12840"/>
                </a:lnTo>
                <a:lnTo>
                  <a:pt x="7340" y="12840"/>
                </a:lnTo>
                <a:lnTo>
                  <a:pt x="7349" y="12849"/>
                </a:lnTo>
                <a:lnTo>
                  <a:pt x="7349" y="12867"/>
                </a:lnTo>
                <a:lnTo>
                  <a:pt x="7358" y="12867"/>
                </a:lnTo>
                <a:lnTo>
                  <a:pt x="7376" y="12876"/>
                </a:lnTo>
                <a:lnTo>
                  <a:pt x="7384" y="12867"/>
                </a:lnTo>
                <a:lnTo>
                  <a:pt x="7393" y="12867"/>
                </a:lnTo>
                <a:lnTo>
                  <a:pt x="7402" y="12867"/>
                </a:lnTo>
                <a:lnTo>
                  <a:pt x="7402" y="12876"/>
                </a:lnTo>
                <a:lnTo>
                  <a:pt x="7411" y="12876"/>
                </a:lnTo>
                <a:lnTo>
                  <a:pt x="7420" y="12867"/>
                </a:lnTo>
                <a:lnTo>
                  <a:pt x="7428" y="12867"/>
                </a:lnTo>
                <a:lnTo>
                  <a:pt x="7428" y="12858"/>
                </a:lnTo>
                <a:close/>
                <a:moveTo>
                  <a:pt x="7084" y="12770"/>
                </a:moveTo>
                <a:lnTo>
                  <a:pt x="7093" y="12770"/>
                </a:lnTo>
                <a:lnTo>
                  <a:pt x="7102" y="12770"/>
                </a:lnTo>
                <a:lnTo>
                  <a:pt x="7120" y="12779"/>
                </a:lnTo>
                <a:lnTo>
                  <a:pt x="7128" y="12779"/>
                </a:lnTo>
                <a:lnTo>
                  <a:pt x="7137" y="12770"/>
                </a:lnTo>
                <a:lnTo>
                  <a:pt x="7137" y="12761"/>
                </a:lnTo>
                <a:lnTo>
                  <a:pt x="7137" y="12752"/>
                </a:lnTo>
                <a:lnTo>
                  <a:pt x="7128" y="12752"/>
                </a:lnTo>
                <a:lnTo>
                  <a:pt x="7111" y="12743"/>
                </a:lnTo>
                <a:lnTo>
                  <a:pt x="7102" y="12743"/>
                </a:lnTo>
                <a:lnTo>
                  <a:pt x="7084" y="12734"/>
                </a:lnTo>
                <a:lnTo>
                  <a:pt x="7067" y="12734"/>
                </a:lnTo>
                <a:lnTo>
                  <a:pt x="7058" y="12734"/>
                </a:lnTo>
                <a:lnTo>
                  <a:pt x="7049" y="12752"/>
                </a:lnTo>
                <a:lnTo>
                  <a:pt x="7058" y="12752"/>
                </a:lnTo>
                <a:lnTo>
                  <a:pt x="7067" y="12761"/>
                </a:lnTo>
                <a:lnTo>
                  <a:pt x="7067" y="12779"/>
                </a:lnTo>
                <a:lnTo>
                  <a:pt x="7076" y="12770"/>
                </a:lnTo>
                <a:close/>
                <a:moveTo>
                  <a:pt x="7464" y="12867"/>
                </a:moveTo>
                <a:lnTo>
                  <a:pt x="7464" y="12876"/>
                </a:lnTo>
                <a:lnTo>
                  <a:pt x="7473" y="12867"/>
                </a:lnTo>
                <a:close/>
                <a:moveTo>
                  <a:pt x="7552" y="12805"/>
                </a:moveTo>
                <a:lnTo>
                  <a:pt x="7525" y="12814"/>
                </a:lnTo>
                <a:lnTo>
                  <a:pt x="7508" y="12805"/>
                </a:lnTo>
                <a:lnTo>
                  <a:pt x="7490" y="12796"/>
                </a:lnTo>
                <a:lnTo>
                  <a:pt x="7473" y="12787"/>
                </a:lnTo>
                <a:lnTo>
                  <a:pt x="7455" y="12779"/>
                </a:lnTo>
                <a:lnTo>
                  <a:pt x="7446" y="12770"/>
                </a:lnTo>
                <a:lnTo>
                  <a:pt x="7428" y="12761"/>
                </a:lnTo>
                <a:lnTo>
                  <a:pt x="7411" y="12752"/>
                </a:lnTo>
                <a:lnTo>
                  <a:pt x="7393" y="12734"/>
                </a:lnTo>
                <a:lnTo>
                  <a:pt x="7384" y="12726"/>
                </a:lnTo>
                <a:lnTo>
                  <a:pt x="7367" y="12708"/>
                </a:lnTo>
                <a:lnTo>
                  <a:pt x="7358" y="12699"/>
                </a:lnTo>
                <a:lnTo>
                  <a:pt x="7349" y="12673"/>
                </a:lnTo>
                <a:lnTo>
                  <a:pt x="7331" y="12673"/>
                </a:lnTo>
                <a:lnTo>
                  <a:pt x="7323" y="12673"/>
                </a:lnTo>
                <a:lnTo>
                  <a:pt x="7323" y="12664"/>
                </a:lnTo>
                <a:lnTo>
                  <a:pt x="7323" y="12655"/>
                </a:lnTo>
                <a:lnTo>
                  <a:pt x="7331" y="12646"/>
                </a:lnTo>
                <a:lnTo>
                  <a:pt x="7340" y="12655"/>
                </a:lnTo>
                <a:lnTo>
                  <a:pt x="7340" y="12646"/>
                </a:lnTo>
                <a:lnTo>
                  <a:pt x="7331" y="12637"/>
                </a:lnTo>
                <a:lnTo>
                  <a:pt x="7314" y="12611"/>
                </a:lnTo>
                <a:lnTo>
                  <a:pt x="7305" y="12602"/>
                </a:lnTo>
                <a:lnTo>
                  <a:pt x="7278" y="12611"/>
                </a:lnTo>
                <a:lnTo>
                  <a:pt x="7270" y="12611"/>
                </a:lnTo>
                <a:lnTo>
                  <a:pt x="7252" y="12593"/>
                </a:lnTo>
                <a:lnTo>
                  <a:pt x="7243" y="12602"/>
                </a:lnTo>
                <a:lnTo>
                  <a:pt x="7234" y="12611"/>
                </a:lnTo>
                <a:lnTo>
                  <a:pt x="7226" y="12620"/>
                </a:lnTo>
                <a:lnTo>
                  <a:pt x="7217" y="12620"/>
                </a:lnTo>
                <a:lnTo>
                  <a:pt x="7217" y="12629"/>
                </a:lnTo>
                <a:lnTo>
                  <a:pt x="7208" y="12620"/>
                </a:lnTo>
                <a:lnTo>
                  <a:pt x="7199" y="12620"/>
                </a:lnTo>
                <a:lnTo>
                  <a:pt x="7190" y="12620"/>
                </a:lnTo>
                <a:lnTo>
                  <a:pt x="7181" y="12620"/>
                </a:lnTo>
                <a:lnTo>
                  <a:pt x="7190" y="12629"/>
                </a:lnTo>
                <a:lnTo>
                  <a:pt x="7199" y="12637"/>
                </a:lnTo>
                <a:lnTo>
                  <a:pt x="7199" y="12646"/>
                </a:lnTo>
                <a:lnTo>
                  <a:pt x="7190" y="12646"/>
                </a:lnTo>
                <a:lnTo>
                  <a:pt x="7181" y="12646"/>
                </a:lnTo>
                <a:lnTo>
                  <a:pt x="7181" y="12655"/>
                </a:lnTo>
                <a:lnTo>
                  <a:pt x="7181" y="12664"/>
                </a:lnTo>
                <a:lnTo>
                  <a:pt x="7181" y="12673"/>
                </a:lnTo>
                <a:lnTo>
                  <a:pt x="7190" y="12681"/>
                </a:lnTo>
                <a:lnTo>
                  <a:pt x="7199" y="12681"/>
                </a:lnTo>
                <a:lnTo>
                  <a:pt x="7208" y="12681"/>
                </a:lnTo>
                <a:lnTo>
                  <a:pt x="7226" y="12681"/>
                </a:lnTo>
                <a:lnTo>
                  <a:pt x="7234" y="12681"/>
                </a:lnTo>
                <a:lnTo>
                  <a:pt x="7243" y="12681"/>
                </a:lnTo>
                <a:lnTo>
                  <a:pt x="7252" y="12681"/>
                </a:lnTo>
                <a:lnTo>
                  <a:pt x="7261" y="12681"/>
                </a:lnTo>
                <a:lnTo>
                  <a:pt x="7261" y="12690"/>
                </a:lnTo>
                <a:lnTo>
                  <a:pt x="7234" y="12708"/>
                </a:lnTo>
                <a:lnTo>
                  <a:pt x="7217" y="12708"/>
                </a:lnTo>
                <a:lnTo>
                  <a:pt x="7208" y="12717"/>
                </a:lnTo>
                <a:lnTo>
                  <a:pt x="7199" y="12717"/>
                </a:lnTo>
                <a:lnTo>
                  <a:pt x="7199" y="12734"/>
                </a:lnTo>
                <a:lnTo>
                  <a:pt x="7208" y="12743"/>
                </a:lnTo>
                <a:lnTo>
                  <a:pt x="7217" y="12752"/>
                </a:lnTo>
                <a:lnTo>
                  <a:pt x="7270" y="12779"/>
                </a:lnTo>
                <a:lnTo>
                  <a:pt x="7278" y="12787"/>
                </a:lnTo>
                <a:lnTo>
                  <a:pt x="7270" y="12796"/>
                </a:lnTo>
                <a:lnTo>
                  <a:pt x="7270" y="12805"/>
                </a:lnTo>
                <a:lnTo>
                  <a:pt x="7261" y="12805"/>
                </a:lnTo>
                <a:lnTo>
                  <a:pt x="7261" y="12796"/>
                </a:lnTo>
                <a:lnTo>
                  <a:pt x="7261" y="12787"/>
                </a:lnTo>
                <a:lnTo>
                  <a:pt x="7252" y="12787"/>
                </a:lnTo>
                <a:lnTo>
                  <a:pt x="7243" y="12779"/>
                </a:lnTo>
                <a:lnTo>
                  <a:pt x="7234" y="12779"/>
                </a:lnTo>
                <a:lnTo>
                  <a:pt x="7226" y="12779"/>
                </a:lnTo>
                <a:lnTo>
                  <a:pt x="7217" y="12779"/>
                </a:lnTo>
                <a:lnTo>
                  <a:pt x="7199" y="12779"/>
                </a:lnTo>
                <a:lnTo>
                  <a:pt x="7190" y="12779"/>
                </a:lnTo>
                <a:lnTo>
                  <a:pt x="7190" y="12770"/>
                </a:lnTo>
                <a:lnTo>
                  <a:pt x="7181" y="12761"/>
                </a:lnTo>
                <a:lnTo>
                  <a:pt x="7173" y="12761"/>
                </a:lnTo>
                <a:lnTo>
                  <a:pt x="7164" y="12743"/>
                </a:lnTo>
                <a:lnTo>
                  <a:pt x="7181" y="12743"/>
                </a:lnTo>
                <a:lnTo>
                  <a:pt x="7181" y="12734"/>
                </a:lnTo>
                <a:lnTo>
                  <a:pt x="7173" y="12708"/>
                </a:lnTo>
                <a:lnTo>
                  <a:pt x="7164" y="12708"/>
                </a:lnTo>
                <a:lnTo>
                  <a:pt x="7164" y="12717"/>
                </a:lnTo>
                <a:lnTo>
                  <a:pt x="7164" y="12726"/>
                </a:lnTo>
                <a:lnTo>
                  <a:pt x="7146" y="12734"/>
                </a:lnTo>
                <a:lnTo>
                  <a:pt x="7146" y="12743"/>
                </a:lnTo>
                <a:lnTo>
                  <a:pt x="7146" y="12752"/>
                </a:lnTo>
                <a:lnTo>
                  <a:pt x="7155" y="12770"/>
                </a:lnTo>
                <a:lnTo>
                  <a:pt x="7164" y="12770"/>
                </a:lnTo>
                <a:lnTo>
                  <a:pt x="7173" y="12779"/>
                </a:lnTo>
                <a:lnTo>
                  <a:pt x="7181" y="12779"/>
                </a:lnTo>
                <a:lnTo>
                  <a:pt x="7190" y="12796"/>
                </a:lnTo>
                <a:lnTo>
                  <a:pt x="7181" y="12796"/>
                </a:lnTo>
                <a:lnTo>
                  <a:pt x="7173" y="12796"/>
                </a:lnTo>
                <a:lnTo>
                  <a:pt x="7164" y="12796"/>
                </a:lnTo>
                <a:lnTo>
                  <a:pt x="7164" y="12787"/>
                </a:lnTo>
                <a:lnTo>
                  <a:pt x="7164" y="12779"/>
                </a:lnTo>
                <a:lnTo>
                  <a:pt x="7155" y="12779"/>
                </a:lnTo>
                <a:lnTo>
                  <a:pt x="7146" y="12779"/>
                </a:lnTo>
                <a:lnTo>
                  <a:pt x="7146" y="12787"/>
                </a:lnTo>
                <a:lnTo>
                  <a:pt x="7137" y="12787"/>
                </a:lnTo>
                <a:lnTo>
                  <a:pt x="7128" y="12787"/>
                </a:lnTo>
                <a:lnTo>
                  <a:pt x="7111" y="12787"/>
                </a:lnTo>
                <a:lnTo>
                  <a:pt x="7102" y="12787"/>
                </a:lnTo>
                <a:lnTo>
                  <a:pt x="7093" y="12796"/>
                </a:lnTo>
                <a:lnTo>
                  <a:pt x="7084" y="12787"/>
                </a:lnTo>
                <a:lnTo>
                  <a:pt x="7076" y="12787"/>
                </a:lnTo>
                <a:lnTo>
                  <a:pt x="7076" y="12796"/>
                </a:lnTo>
                <a:lnTo>
                  <a:pt x="7067" y="12796"/>
                </a:lnTo>
                <a:lnTo>
                  <a:pt x="7076" y="12805"/>
                </a:lnTo>
                <a:lnTo>
                  <a:pt x="7102" y="12805"/>
                </a:lnTo>
                <a:lnTo>
                  <a:pt x="7120" y="12814"/>
                </a:lnTo>
                <a:lnTo>
                  <a:pt x="7146" y="12814"/>
                </a:lnTo>
                <a:lnTo>
                  <a:pt x="7155" y="12823"/>
                </a:lnTo>
                <a:lnTo>
                  <a:pt x="7173" y="12823"/>
                </a:lnTo>
                <a:lnTo>
                  <a:pt x="7190" y="12823"/>
                </a:lnTo>
                <a:lnTo>
                  <a:pt x="7199" y="12831"/>
                </a:lnTo>
                <a:lnTo>
                  <a:pt x="7208" y="12823"/>
                </a:lnTo>
                <a:lnTo>
                  <a:pt x="7217" y="12823"/>
                </a:lnTo>
                <a:lnTo>
                  <a:pt x="7226" y="12823"/>
                </a:lnTo>
                <a:lnTo>
                  <a:pt x="7234" y="12814"/>
                </a:lnTo>
                <a:lnTo>
                  <a:pt x="7243" y="12823"/>
                </a:lnTo>
                <a:lnTo>
                  <a:pt x="7252" y="12831"/>
                </a:lnTo>
                <a:lnTo>
                  <a:pt x="7278" y="12840"/>
                </a:lnTo>
                <a:lnTo>
                  <a:pt x="7296" y="12831"/>
                </a:lnTo>
                <a:lnTo>
                  <a:pt x="7314" y="12831"/>
                </a:lnTo>
                <a:lnTo>
                  <a:pt x="7323" y="12831"/>
                </a:lnTo>
                <a:lnTo>
                  <a:pt x="7331" y="12823"/>
                </a:lnTo>
                <a:lnTo>
                  <a:pt x="7340" y="12831"/>
                </a:lnTo>
                <a:lnTo>
                  <a:pt x="7358" y="12831"/>
                </a:lnTo>
                <a:lnTo>
                  <a:pt x="7376" y="12831"/>
                </a:lnTo>
                <a:lnTo>
                  <a:pt x="7420" y="12840"/>
                </a:lnTo>
                <a:lnTo>
                  <a:pt x="7437" y="12840"/>
                </a:lnTo>
                <a:lnTo>
                  <a:pt x="7464" y="12849"/>
                </a:lnTo>
                <a:lnTo>
                  <a:pt x="7473" y="12849"/>
                </a:lnTo>
                <a:lnTo>
                  <a:pt x="7481" y="12840"/>
                </a:lnTo>
                <a:lnTo>
                  <a:pt x="7490" y="12840"/>
                </a:lnTo>
                <a:lnTo>
                  <a:pt x="7499" y="12840"/>
                </a:lnTo>
                <a:lnTo>
                  <a:pt x="7508" y="12840"/>
                </a:lnTo>
                <a:lnTo>
                  <a:pt x="7517" y="12840"/>
                </a:lnTo>
                <a:lnTo>
                  <a:pt x="7525" y="12840"/>
                </a:lnTo>
                <a:lnTo>
                  <a:pt x="7534" y="12840"/>
                </a:lnTo>
                <a:lnTo>
                  <a:pt x="7543" y="12840"/>
                </a:lnTo>
                <a:lnTo>
                  <a:pt x="7552" y="12831"/>
                </a:lnTo>
                <a:lnTo>
                  <a:pt x="7561" y="12823"/>
                </a:lnTo>
                <a:lnTo>
                  <a:pt x="7570" y="12814"/>
                </a:lnTo>
                <a:lnTo>
                  <a:pt x="7561" y="12805"/>
                </a:lnTo>
                <a:close/>
                <a:moveTo>
                  <a:pt x="7411" y="12911"/>
                </a:moveTo>
                <a:lnTo>
                  <a:pt x="7402" y="12902"/>
                </a:lnTo>
                <a:lnTo>
                  <a:pt x="7402" y="12911"/>
                </a:lnTo>
                <a:lnTo>
                  <a:pt x="7393" y="12911"/>
                </a:lnTo>
                <a:lnTo>
                  <a:pt x="7393" y="12920"/>
                </a:lnTo>
                <a:lnTo>
                  <a:pt x="7402" y="12920"/>
                </a:lnTo>
                <a:lnTo>
                  <a:pt x="7411" y="12929"/>
                </a:lnTo>
                <a:lnTo>
                  <a:pt x="7411" y="12920"/>
                </a:lnTo>
                <a:close/>
                <a:moveTo>
                  <a:pt x="7649" y="12823"/>
                </a:moveTo>
                <a:lnTo>
                  <a:pt x="7649" y="12814"/>
                </a:lnTo>
                <a:lnTo>
                  <a:pt x="7640" y="12814"/>
                </a:lnTo>
                <a:lnTo>
                  <a:pt x="7623" y="12823"/>
                </a:lnTo>
                <a:lnTo>
                  <a:pt x="7614" y="12814"/>
                </a:lnTo>
                <a:lnTo>
                  <a:pt x="7614" y="12823"/>
                </a:lnTo>
                <a:lnTo>
                  <a:pt x="7605" y="12823"/>
                </a:lnTo>
                <a:lnTo>
                  <a:pt x="7596" y="12831"/>
                </a:lnTo>
                <a:lnTo>
                  <a:pt x="7605" y="12831"/>
                </a:lnTo>
                <a:lnTo>
                  <a:pt x="7614" y="12831"/>
                </a:lnTo>
                <a:lnTo>
                  <a:pt x="7623" y="12831"/>
                </a:lnTo>
                <a:lnTo>
                  <a:pt x="7631" y="12823"/>
                </a:lnTo>
                <a:lnTo>
                  <a:pt x="7649" y="12823"/>
                </a:lnTo>
                <a:lnTo>
                  <a:pt x="7658" y="12823"/>
                </a:lnTo>
                <a:lnTo>
                  <a:pt x="7667" y="12823"/>
                </a:lnTo>
                <a:lnTo>
                  <a:pt x="7667" y="12814"/>
                </a:lnTo>
                <a:lnTo>
                  <a:pt x="7658" y="12814"/>
                </a:lnTo>
                <a:close/>
                <a:moveTo>
                  <a:pt x="3661" y="6169"/>
                </a:moveTo>
                <a:lnTo>
                  <a:pt x="3661" y="6160"/>
                </a:lnTo>
                <a:lnTo>
                  <a:pt x="3652" y="6160"/>
                </a:lnTo>
                <a:lnTo>
                  <a:pt x="3661" y="6178"/>
                </a:lnTo>
                <a:lnTo>
                  <a:pt x="3670" y="6178"/>
                </a:lnTo>
                <a:close/>
                <a:moveTo>
                  <a:pt x="7349" y="12893"/>
                </a:moveTo>
                <a:lnTo>
                  <a:pt x="7340" y="12884"/>
                </a:lnTo>
                <a:lnTo>
                  <a:pt x="7331" y="12876"/>
                </a:lnTo>
                <a:lnTo>
                  <a:pt x="7340" y="12876"/>
                </a:lnTo>
                <a:lnTo>
                  <a:pt x="7331" y="12867"/>
                </a:lnTo>
                <a:lnTo>
                  <a:pt x="7314" y="12867"/>
                </a:lnTo>
                <a:lnTo>
                  <a:pt x="7314" y="12858"/>
                </a:lnTo>
                <a:lnTo>
                  <a:pt x="7331" y="12849"/>
                </a:lnTo>
                <a:lnTo>
                  <a:pt x="7323" y="12840"/>
                </a:lnTo>
                <a:lnTo>
                  <a:pt x="7314" y="12840"/>
                </a:lnTo>
                <a:lnTo>
                  <a:pt x="7296" y="12849"/>
                </a:lnTo>
                <a:lnTo>
                  <a:pt x="7234" y="12840"/>
                </a:lnTo>
                <a:lnTo>
                  <a:pt x="7217" y="12831"/>
                </a:lnTo>
                <a:lnTo>
                  <a:pt x="7217" y="12849"/>
                </a:lnTo>
                <a:lnTo>
                  <a:pt x="7217" y="12858"/>
                </a:lnTo>
                <a:lnTo>
                  <a:pt x="7217" y="12867"/>
                </a:lnTo>
                <a:lnTo>
                  <a:pt x="7226" y="12867"/>
                </a:lnTo>
                <a:lnTo>
                  <a:pt x="7234" y="12867"/>
                </a:lnTo>
                <a:lnTo>
                  <a:pt x="7234" y="12876"/>
                </a:lnTo>
                <a:lnTo>
                  <a:pt x="7243" y="12884"/>
                </a:lnTo>
                <a:lnTo>
                  <a:pt x="7252" y="12884"/>
                </a:lnTo>
                <a:lnTo>
                  <a:pt x="7252" y="12893"/>
                </a:lnTo>
                <a:lnTo>
                  <a:pt x="7270" y="12893"/>
                </a:lnTo>
                <a:lnTo>
                  <a:pt x="7261" y="12884"/>
                </a:lnTo>
                <a:lnTo>
                  <a:pt x="7261" y="12876"/>
                </a:lnTo>
                <a:lnTo>
                  <a:pt x="7261" y="12867"/>
                </a:lnTo>
                <a:lnTo>
                  <a:pt x="7270" y="12867"/>
                </a:lnTo>
                <a:lnTo>
                  <a:pt x="7278" y="12867"/>
                </a:lnTo>
                <a:lnTo>
                  <a:pt x="7287" y="12876"/>
                </a:lnTo>
                <a:lnTo>
                  <a:pt x="7296" y="12867"/>
                </a:lnTo>
                <a:lnTo>
                  <a:pt x="7296" y="12876"/>
                </a:lnTo>
                <a:lnTo>
                  <a:pt x="7287" y="12884"/>
                </a:lnTo>
                <a:lnTo>
                  <a:pt x="7296" y="12893"/>
                </a:lnTo>
                <a:lnTo>
                  <a:pt x="7305" y="12893"/>
                </a:lnTo>
                <a:lnTo>
                  <a:pt x="7314" y="12893"/>
                </a:lnTo>
                <a:lnTo>
                  <a:pt x="7323" y="12893"/>
                </a:lnTo>
                <a:lnTo>
                  <a:pt x="7331" y="12893"/>
                </a:lnTo>
                <a:lnTo>
                  <a:pt x="7340" y="12902"/>
                </a:lnTo>
                <a:lnTo>
                  <a:pt x="7340" y="12911"/>
                </a:lnTo>
                <a:lnTo>
                  <a:pt x="7349" y="12911"/>
                </a:lnTo>
                <a:lnTo>
                  <a:pt x="7358" y="12911"/>
                </a:lnTo>
                <a:lnTo>
                  <a:pt x="7358" y="12902"/>
                </a:lnTo>
                <a:close/>
                <a:moveTo>
                  <a:pt x="7173" y="12840"/>
                </a:moveTo>
                <a:lnTo>
                  <a:pt x="7164" y="12840"/>
                </a:lnTo>
                <a:lnTo>
                  <a:pt x="7155" y="12840"/>
                </a:lnTo>
                <a:lnTo>
                  <a:pt x="7146" y="12840"/>
                </a:lnTo>
                <a:lnTo>
                  <a:pt x="7137" y="12831"/>
                </a:lnTo>
                <a:lnTo>
                  <a:pt x="7128" y="12831"/>
                </a:lnTo>
                <a:lnTo>
                  <a:pt x="7111" y="12831"/>
                </a:lnTo>
                <a:lnTo>
                  <a:pt x="7111" y="12840"/>
                </a:lnTo>
                <a:lnTo>
                  <a:pt x="7120" y="12831"/>
                </a:lnTo>
                <a:lnTo>
                  <a:pt x="7128" y="12840"/>
                </a:lnTo>
                <a:lnTo>
                  <a:pt x="7137" y="12849"/>
                </a:lnTo>
                <a:lnTo>
                  <a:pt x="7146" y="12849"/>
                </a:lnTo>
                <a:lnTo>
                  <a:pt x="7155" y="12858"/>
                </a:lnTo>
                <a:lnTo>
                  <a:pt x="7164" y="12858"/>
                </a:lnTo>
                <a:lnTo>
                  <a:pt x="7173" y="12858"/>
                </a:lnTo>
                <a:lnTo>
                  <a:pt x="7181" y="12867"/>
                </a:lnTo>
                <a:lnTo>
                  <a:pt x="7190" y="12858"/>
                </a:lnTo>
                <a:lnTo>
                  <a:pt x="7190" y="12849"/>
                </a:lnTo>
                <a:lnTo>
                  <a:pt x="7181" y="12840"/>
                </a:lnTo>
                <a:close/>
                <a:moveTo>
                  <a:pt x="4199" y="6954"/>
                </a:moveTo>
                <a:lnTo>
                  <a:pt x="4199" y="6962"/>
                </a:lnTo>
                <a:lnTo>
                  <a:pt x="4191" y="6962"/>
                </a:lnTo>
                <a:lnTo>
                  <a:pt x="4199" y="6971"/>
                </a:lnTo>
                <a:lnTo>
                  <a:pt x="4208" y="6962"/>
                </a:lnTo>
                <a:lnTo>
                  <a:pt x="4199" y="6962"/>
                </a:lnTo>
                <a:close/>
                <a:moveTo>
                  <a:pt x="4314" y="10378"/>
                </a:moveTo>
                <a:lnTo>
                  <a:pt x="4314" y="10387"/>
                </a:lnTo>
                <a:lnTo>
                  <a:pt x="4323" y="10387"/>
                </a:lnTo>
                <a:lnTo>
                  <a:pt x="4332" y="10378"/>
                </a:lnTo>
                <a:lnTo>
                  <a:pt x="4323" y="10378"/>
                </a:lnTo>
                <a:close/>
                <a:moveTo>
                  <a:pt x="1200" y="9187"/>
                </a:moveTo>
                <a:lnTo>
                  <a:pt x="1200" y="9195"/>
                </a:lnTo>
                <a:close/>
                <a:moveTo>
                  <a:pt x="5637" y="8383"/>
                </a:moveTo>
                <a:lnTo>
                  <a:pt x="5637" y="8375"/>
                </a:lnTo>
                <a:lnTo>
                  <a:pt x="5637" y="8366"/>
                </a:lnTo>
                <a:lnTo>
                  <a:pt x="5620" y="8375"/>
                </a:lnTo>
                <a:lnTo>
                  <a:pt x="5620" y="8383"/>
                </a:lnTo>
                <a:lnTo>
                  <a:pt x="5629" y="8383"/>
                </a:lnTo>
                <a:close/>
                <a:moveTo>
                  <a:pt x="5673" y="8392"/>
                </a:moveTo>
                <a:lnTo>
                  <a:pt x="5673" y="8383"/>
                </a:lnTo>
                <a:lnTo>
                  <a:pt x="5655" y="8366"/>
                </a:lnTo>
                <a:lnTo>
                  <a:pt x="5655" y="8357"/>
                </a:lnTo>
                <a:lnTo>
                  <a:pt x="5646" y="8348"/>
                </a:lnTo>
                <a:lnTo>
                  <a:pt x="5637" y="8339"/>
                </a:lnTo>
                <a:lnTo>
                  <a:pt x="5629" y="8339"/>
                </a:lnTo>
                <a:lnTo>
                  <a:pt x="5629" y="8348"/>
                </a:lnTo>
                <a:lnTo>
                  <a:pt x="5629" y="8357"/>
                </a:lnTo>
                <a:lnTo>
                  <a:pt x="5637" y="8348"/>
                </a:lnTo>
                <a:lnTo>
                  <a:pt x="5637" y="8357"/>
                </a:lnTo>
                <a:lnTo>
                  <a:pt x="5637" y="8375"/>
                </a:lnTo>
                <a:lnTo>
                  <a:pt x="5646" y="8375"/>
                </a:lnTo>
                <a:lnTo>
                  <a:pt x="5655" y="8383"/>
                </a:lnTo>
                <a:lnTo>
                  <a:pt x="5655" y="8392"/>
                </a:lnTo>
                <a:lnTo>
                  <a:pt x="5655" y="8401"/>
                </a:lnTo>
                <a:lnTo>
                  <a:pt x="5646" y="8401"/>
                </a:lnTo>
                <a:lnTo>
                  <a:pt x="5637" y="8410"/>
                </a:lnTo>
                <a:lnTo>
                  <a:pt x="5629" y="8410"/>
                </a:lnTo>
                <a:lnTo>
                  <a:pt x="5629" y="8419"/>
                </a:lnTo>
                <a:lnTo>
                  <a:pt x="5637" y="8427"/>
                </a:lnTo>
                <a:lnTo>
                  <a:pt x="5655" y="8427"/>
                </a:lnTo>
                <a:lnTo>
                  <a:pt x="5673" y="8419"/>
                </a:lnTo>
                <a:lnTo>
                  <a:pt x="5682" y="8410"/>
                </a:lnTo>
                <a:lnTo>
                  <a:pt x="5682" y="8401"/>
                </a:lnTo>
                <a:close/>
                <a:moveTo>
                  <a:pt x="4129" y="6522"/>
                </a:moveTo>
                <a:lnTo>
                  <a:pt x="4120" y="6522"/>
                </a:lnTo>
                <a:lnTo>
                  <a:pt x="4147" y="6540"/>
                </a:lnTo>
                <a:lnTo>
                  <a:pt x="4147" y="6531"/>
                </a:lnTo>
                <a:lnTo>
                  <a:pt x="4138" y="6522"/>
                </a:lnTo>
                <a:close/>
                <a:moveTo>
                  <a:pt x="3891" y="6222"/>
                </a:moveTo>
                <a:lnTo>
                  <a:pt x="3882" y="6222"/>
                </a:lnTo>
                <a:lnTo>
                  <a:pt x="3882" y="6231"/>
                </a:lnTo>
                <a:lnTo>
                  <a:pt x="3882" y="6240"/>
                </a:lnTo>
                <a:lnTo>
                  <a:pt x="3891" y="6249"/>
                </a:lnTo>
                <a:lnTo>
                  <a:pt x="3891" y="6240"/>
                </a:lnTo>
                <a:close/>
                <a:moveTo>
                  <a:pt x="4111" y="6513"/>
                </a:moveTo>
                <a:lnTo>
                  <a:pt x="4111" y="6505"/>
                </a:lnTo>
                <a:lnTo>
                  <a:pt x="4111" y="6496"/>
                </a:lnTo>
                <a:lnTo>
                  <a:pt x="4111" y="6469"/>
                </a:lnTo>
                <a:lnTo>
                  <a:pt x="4111" y="6460"/>
                </a:lnTo>
                <a:lnTo>
                  <a:pt x="4111" y="6487"/>
                </a:lnTo>
                <a:lnTo>
                  <a:pt x="4102" y="6505"/>
                </a:lnTo>
                <a:lnTo>
                  <a:pt x="4111" y="6505"/>
                </a:lnTo>
                <a:lnTo>
                  <a:pt x="4111" y="6513"/>
                </a:lnTo>
                <a:lnTo>
                  <a:pt x="4120" y="6522"/>
                </a:lnTo>
                <a:close/>
                <a:moveTo>
                  <a:pt x="6352" y="7810"/>
                </a:moveTo>
                <a:lnTo>
                  <a:pt x="6352" y="7801"/>
                </a:lnTo>
                <a:lnTo>
                  <a:pt x="6352" y="7792"/>
                </a:lnTo>
                <a:lnTo>
                  <a:pt x="6343" y="7792"/>
                </a:lnTo>
                <a:lnTo>
                  <a:pt x="6343" y="7801"/>
                </a:lnTo>
                <a:lnTo>
                  <a:pt x="6343" y="7810"/>
                </a:lnTo>
                <a:lnTo>
                  <a:pt x="6352" y="7819"/>
                </a:lnTo>
                <a:lnTo>
                  <a:pt x="6361" y="7819"/>
                </a:lnTo>
                <a:lnTo>
                  <a:pt x="6361" y="7810"/>
                </a:lnTo>
                <a:close/>
                <a:moveTo>
                  <a:pt x="6564" y="10899"/>
                </a:moveTo>
                <a:lnTo>
                  <a:pt x="6555" y="10899"/>
                </a:lnTo>
                <a:lnTo>
                  <a:pt x="6555" y="10908"/>
                </a:lnTo>
                <a:lnTo>
                  <a:pt x="6564" y="10908"/>
                </a:lnTo>
                <a:close/>
                <a:moveTo>
                  <a:pt x="6793" y="12214"/>
                </a:moveTo>
                <a:lnTo>
                  <a:pt x="6802" y="12231"/>
                </a:lnTo>
                <a:lnTo>
                  <a:pt x="6811" y="12231"/>
                </a:lnTo>
                <a:lnTo>
                  <a:pt x="6829" y="12223"/>
                </a:lnTo>
                <a:lnTo>
                  <a:pt x="6837" y="12205"/>
                </a:lnTo>
                <a:lnTo>
                  <a:pt x="6829" y="12178"/>
                </a:lnTo>
                <a:lnTo>
                  <a:pt x="6820" y="12170"/>
                </a:lnTo>
                <a:lnTo>
                  <a:pt x="6820" y="12161"/>
                </a:lnTo>
                <a:lnTo>
                  <a:pt x="6802" y="12170"/>
                </a:lnTo>
                <a:lnTo>
                  <a:pt x="6802" y="12178"/>
                </a:lnTo>
                <a:lnTo>
                  <a:pt x="6811" y="12187"/>
                </a:lnTo>
                <a:lnTo>
                  <a:pt x="6802" y="12196"/>
                </a:lnTo>
                <a:close/>
                <a:moveTo>
                  <a:pt x="6855" y="12143"/>
                </a:moveTo>
                <a:lnTo>
                  <a:pt x="6846" y="12152"/>
                </a:lnTo>
                <a:lnTo>
                  <a:pt x="6829" y="12161"/>
                </a:lnTo>
                <a:lnTo>
                  <a:pt x="6829" y="12170"/>
                </a:lnTo>
                <a:lnTo>
                  <a:pt x="6829" y="12178"/>
                </a:lnTo>
                <a:lnTo>
                  <a:pt x="6837" y="12187"/>
                </a:lnTo>
                <a:lnTo>
                  <a:pt x="6837" y="12196"/>
                </a:lnTo>
                <a:lnTo>
                  <a:pt x="6846" y="12214"/>
                </a:lnTo>
                <a:lnTo>
                  <a:pt x="6846" y="12223"/>
                </a:lnTo>
                <a:lnTo>
                  <a:pt x="6864" y="12214"/>
                </a:lnTo>
                <a:lnTo>
                  <a:pt x="6873" y="12223"/>
                </a:lnTo>
                <a:lnTo>
                  <a:pt x="6873" y="12214"/>
                </a:lnTo>
                <a:lnTo>
                  <a:pt x="6873" y="12205"/>
                </a:lnTo>
                <a:lnTo>
                  <a:pt x="6873" y="12196"/>
                </a:lnTo>
                <a:lnTo>
                  <a:pt x="6873" y="12187"/>
                </a:lnTo>
                <a:lnTo>
                  <a:pt x="6864" y="12178"/>
                </a:lnTo>
                <a:lnTo>
                  <a:pt x="6864" y="12170"/>
                </a:lnTo>
                <a:lnTo>
                  <a:pt x="6855" y="12170"/>
                </a:lnTo>
                <a:lnTo>
                  <a:pt x="6855" y="12161"/>
                </a:lnTo>
                <a:close/>
                <a:moveTo>
                  <a:pt x="6846" y="12134"/>
                </a:moveTo>
                <a:lnTo>
                  <a:pt x="6837" y="12134"/>
                </a:lnTo>
                <a:lnTo>
                  <a:pt x="6829" y="12134"/>
                </a:lnTo>
                <a:lnTo>
                  <a:pt x="6829" y="12143"/>
                </a:lnTo>
                <a:lnTo>
                  <a:pt x="6837" y="12143"/>
                </a:lnTo>
                <a:lnTo>
                  <a:pt x="6855" y="12143"/>
                </a:lnTo>
                <a:close/>
                <a:moveTo>
                  <a:pt x="5796" y="8401"/>
                </a:moveTo>
                <a:lnTo>
                  <a:pt x="5787" y="8401"/>
                </a:lnTo>
                <a:lnTo>
                  <a:pt x="5779" y="8410"/>
                </a:lnTo>
                <a:lnTo>
                  <a:pt x="5770" y="8419"/>
                </a:lnTo>
                <a:lnTo>
                  <a:pt x="5779" y="8419"/>
                </a:lnTo>
                <a:lnTo>
                  <a:pt x="5787" y="8419"/>
                </a:lnTo>
                <a:lnTo>
                  <a:pt x="5787" y="8410"/>
                </a:lnTo>
                <a:lnTo>
                  <a:pt x="5796" y="8410"/>
                </a:lnTo>
                <a:close/>
                <a:moveTo>
                  <a:pt x="5682" y="8366"/>
                </a:moveTo>
                <a:lnTo>
                  <a:pt x="5682" y="8375"/>
                </a:lnTo>
                <a:lnTo>
                  <a:pt x="5699" y="8375"/>
                </a:lnTo>
                <a:lnTo>
                  <a:pt x="5690" y="8366"/>
                </a:lnTo>
                <a:close/>
                <a:moveTo>
                  <a:pt x="5708" y="8445"/>
                </a:moveTo>
                <a:lnTo>
                  <a:pt x="5708" y="8436"/>
                </a:lnTo>
                <a:lnTo>
                  <a:pt x="5708" y="8445"/>
                </a:lnTo>
                <a:lnTo>
                  <a:pt x="5717" y="8445"/>
                </a:lnTo>
                <a:close/>
                <a:moveTo>
                  <a:pt x="5708" y="8392"/>
                </a:moveTo>
                <a:lnTo>
                  <a:pt x="5699" y="8392"/>
                </a:lnTo>
                <a:lnTo>
                  <a:pt x="5699" y="8401"/>
                </a:lnTo>
                <a:lnTo>
                  <a:pt x="5717" y="8410"/>
                </a:lnTo>
                <a:lnTo>
                  <a:pt x="5726" y="8401"/>
                </a:lnTo>
                <a:lnTo>
                  <a:pt x="5726" y="8392"/>
                </a:lnTo>
                <a:lnTo>
                  <a:pt x="5726" y="8383"/>
                </a:lnTo>
                <a:close/>
                <a:moveTo>
                  <a:pt x="7393" y="12929"/>
                </a:moveTo>
                <a:lnTo>
                  <a:pt x="7376" y="12929"/>
                </a:lnTo>
                <a:lnTo>
                  <a:pt x="7367" y="12929"/>
                </a:lnTo>
                <a:lnTo>
                  <a:pt x="7367" y="12937"/>
                </a:lnTo>
                <a:lnTo>
                  <a:pt x="7376" y="12937"/>
                </a:lnTo>
                <a:lnTo>
                  <a:pt x="7384" y="12937"/>
                </a:lnTo>
                <a:lnTo>
                  <a:pt x="7393" y="12937"/>
                </a:lnTo>
                <a:close/>
                <a:moveTo>
                  <a:pt x="6864" y="11949"/>
                </a:moveTo>
                <a:lnTo>
                  <a:pt x="6873" y="11949"/>
                </a:lnTo>
                <a:lnTo>
                  <a:pt x="6881" y="11958"/>
                </a:lnTo>
                <a:lnTo>
                  <a:pt x="6890" y="11949"/>
                </a:lnTo>
                <a:lnTo>
                  <a:pt x="6899" y="11949"/>
                </a:lnTo>
                <a:lnTo>
                  <a:pt x="6899" y="11940"/>
                </a:lnTo>
                <a:lnTo>
                  <a:pt x="6899" y="11931"/>
                </a:lnTo>
                <a:lnTo>
                  <a:pt x="6899" y="11914"/>
                </a:lnTo>
                <a:lnTo>
                  <a:pt x="6899" y="11905"/>
                </a:lnTo>
                <a:lnTo>
                  <a:pt x="6890" y="11905"/>
                </a:lnTo>
                <a:lnTo>
                  <a:pt x="6881" y="11905"/>
                </a:lnTo>
                <a:lnTo>
                  <a:pt x="6881" y="11914"/>
                </a:lnTo>
                <a:lnTo>
                  <a:pt x="6881" y="11922"/>
                </a:lnTo>
                <a:lnTo>
                  <a:pt x="6873" y="11931"/>
                </a:lnTo>
                <a:lnTo>
                  <a:pt x="6873" y="11940"/>
                </a:lnTo>
                <a:close/>
                <a:moveTo>
                  <a:pt x="6467" y="8569"/>
                </a:moveTo>
                <a:lnTo>
                  <a:pt x="6467" y="8560"/>
                </a:lnTo>
                <a:lnTo>
                  <a:pt x="6476" y="8560"/>
                </a:lnTo>
                <a:lnTo>
                  <a:pt x="6484" y="8551"/>
                </a:lnTo>
                <a:lnTo>
                  <a:pt x="6476" y="8542"/>
                </a:lnTo>
                <a:lnTo>
                  <a:pt x="6467" y="8542"/>
                </a:lnTo>
                <a:lnTo>
                  <a:pt x="6467" y="8551"/>
                </a:lnTo>
                <a:lnTo>
                  <a:pt x="6458" y="8551"/>
                </a:lnTo>
                <a:lnTo>
                  <a:pt x="6458" y="8560"/>
                </a:lnTo>
                <a:lnTo>
                  <a:pt x="6458" y="8569"/>
                </a:lnTo>
                <a:close/>
                <a:moveTo>
                  <a:pt x="6864" y="11755"/>
                </a:moveTo>
                <a:lnTo>
                  <a:pt x="6855" y="11755"/>
                </a:lnTo>
                <a:lnTo>
                  <a:pt x="6855" y="11764"/>
                </a:lnTo>
                <a:lnTo>
                  <a:pt x="6873" y="11764"/>
                </a:lnTo>
                <a:lnTo>
                  <a:pt x="6873" y="11755"/>
                </a:lnTo>
                <a:close/>
                <a:moveTo>
                  <a:pt x="6546" y="7748"/>
                </a:moveTo>
                <a:lnTo>
                  <a:pt x="6537" y="7748"/>
                </a:lnTo>
                <a:close/>
                <a:moveTo>
                  <a:pt x="6926" y="11772"/>
                </a:moveTo>
                <a:lnTo>
                  <a:pt x="6917" y="11781"/>
                </a:lnTo>
                <a:lnTo>
                  <a:pt x="6908" y="11781"/>
                </a:lnTo>
                <a:lnTo>
                  <a:pt x="6926" y="11790"/>
                </a:lnTo>
                <a:lnTo>
                  <a:pt x="6926" y="11781"/>
                </a:lnTo>
                <a:lnTo>
                  <a:pt x="6934" y="11781"/>
                </a:lnTo>
                <a:close/>
                <a:moveTo>
                  <a:pt x="6970" y="11843"/>
                </a:moveTo>
                <a:lnTo>
                  <a:pt x="6961" y="11852"/>
                </a:lnTo>
                <a:lnTo>
                  <a:pt x="6961" y="11861"/>
                </a:lnTo>
                <a:lnTo>
                  <a:pt x="6970" y="11870"/>
                </a:lnTo>
                <a:lnTo>
                  <a:pt x="6978" y="11870"/>
                </a:lnTo>
                <a:lnTo>
                  <a:pt x="6996" y="11861"/>
                </a:lnTo>
                <a:lnTo>
                  <a:pt x="7005" y="11852"/>
                </a:lnTo>
                <a:lnTo>
                  <a:pt x="7005" y="11843"/>
                </a:lnTo>
                <a:lnTo>
                  <a:pt x="7005" y="11834"/>
                </a:lnTo>
                <a:lnTo>
                  <a:pt x="6987" y="11825"/>
                </a:lnTo>
                <a:lnTo>
                  <a:pt x="6978" y="11825"/>
                </a:lnTo>
                <a:lnTo>
                  <a:pt x="6970" y="11825"/>
                </a:lnTo>
                <a:lnTo>
                  <a:pt x="6970" y="11834"/>
                </a:lnTo>
                <a:close/>
                <a:moveTo>
                  <a:pt x="6943" y="11843"/>
                </a:moveTo>
                <a:lnTo>
                  <a:pt x="6934" y="11843"/>
                </a:lnTo>
                <a:lnTo>
                  <a:pt x="6934" y="11852"/>
                </a:lnTo>
                <a:lnTo>
                  <a:pt x="6934" y="11861"/>
                </a:lnTo>
                <a:lnTo>
                  <a:pt x="6934" y="11870"/>
                </a:lnTo>
                <a:lnTo>
                  <a:pt x="6943" y="11870"/>
                </a:lnTo>
                <a:lnTo>
                  <a:pt x="6943" y="11861"/>
                </a:lnTo>
                <a:lnTo>
                  <a:pt x="6943" y="11852"/>
                </a:lnTo>
                <a:close/>
                <a:moveTo>
                  <a:pt x="6555" y="8251"/>
                </a:moveTo>
                <a:lnTo>
                  <a:pt x="6555" y="8260"/>
                </a:lnTo>
                <a:close/>
                <a:moveTo>
                  <a:pt x="4279" y="6540"/>
                </a:moveTo>
                <a:lnTo>
                  <a:pt x="4279" y="6549"/>
                </a:lnTo>
                <a:lnTo>
                  <a:pt x="4288" y="6549"/>
                </a:lnTo>
                <a:close/>
                <a:moveTo>
                  <a:pt x="4023" y="6143"/>
                </a:moveTo>
                <a:lnTo>
                  <a:pt x="4023" y="6134"/>
                </a:lnTo>
                <a:lnTo>
                  <a:pt x="4014" y="6125"/>
                </a:lnTo>
                <a:lnTo>
                  <a:pt x="4005" y="6125"/>
                </a:lnTo>
                <a:lnTo>
                  <a:pt x="4005" y="6134"/>
                </a:lnTo>
                <a:lnTo>
                  <a:pt x="4005" y="6143"/>
                </a:lnTo>
                <a:lnTo>
                  <a:pt x="4014" y="6151"/>
                </a:lnTo>
                <a:lnTo>
                  <a:pt x="4032" y="6160"/>
                </a:lnTo>
                <a:lnTo>
                  <a:pt x="4041" y="6169"/>
                </a:lnTo>
                <a:lnTo>
                  <a:pt x="4041" y="6160"/>
                </a:lnTo>
                <a:lnTo>
                  <a:pt x="4041" y="6151"/>
                </a:lnTo>
                <a:close/>
                <a:moveTo>
                  <a:pt x="4102" y="6151"/>
                </a:moveTo>
                <a:lnTo>
                  <a:pt x="4094" y="6151"/>
                </a:lnTo>
                <a:lnTo>
                  <a:pt x="4094" y="6160"/>
                </a:lnTo>
                <a:lnTo>
                  <a:pt x="4085" y="6178"/>
                </a:lnTo>
                <a:lnTo>
                  <a:pt x="4085" y="6187"/>
                </a:lnTo>
                <a:lnTo>
                  <a:pt x="4102" y="6187"/>
                </a:lnTo>
                <a:lnTo>
                  <a:pt x="4111" y="6169"/>
                </a:lnTo>
                <a:lnTo>
                  <a:pt x="4102" y="6160"/>
                </a:lnTo>
                <a:close/>
                <a:moveTo>
                  <a:pt x="6555" y="7748"/>
                </a:moveTo>
                <a:lnTo>
                  <a:pt x="6564" y="7739"/>
                </a:lnTo>
                <a:lnTo>
                  <a:pt x="6564" y="7730"/>
                </a:lnTo>
                <a:lnTo>
                  <a:pt x="6555" y="7730"/>
                </a:lnTo>
                <a:lnTo>
                  <a:pt x="6555" y="7739"/>
                </a:lnTo>
                <a:close/>
                <a:moveTo>
                  <a:pt x="3917" y="5948"/>
                </a:moveTo>
                <a:lnTo>
                  <a:pt x="3926" y="5957"/>
                </a:lnTo>
                <a:lnTo>
                  <a:pt x="3926" y="5948"/>
                </a:lnTo>
                <a:close/>
                <a:moveTo>
                  <a:pt x="4191" y="6407"/>
                </a:moveTo>
                <a:lnTo>
                  <a:pt x="4182" y="6407"/>
                </a:lnTo>
                <a:lnTo>
                  <a:pt x="4182" y="6425"/>
                </a:lnTo>
                <a:lnTo>
                  <a:pt x="4182" y="6416"/>
                </a:lnTo>
                <a:lnTo>
                  <a:pt x="4191" y="6407"/>
                </a:lnTo>
                <a:lnTo>
                  <a:pt x="4191" y="6399"/>
                </a:lnTo>
                <a:close/>
                <a:moveTo>
                  <a:pt x="6617" y="8163"/>
                </a:moveTo>
                <a:lnTo>
                  <a:pt x="6608" y="8154"/>
                </a:lnTo>
                <a:lnTo>
                  <a:pt x="6608" y="8163"/>
                </a:lnTo>
                <a:close/>
                <a:moveTo>
                  <a:pt x="4226" y="6487"/>
                </a:moveTo>
                <a:lnTo>
                  <a:pt x="4217" y="6478"/>
                </a:lnTo>
                <a:lnTo>
                  <a:pt x="4217" y="6487"/>
                </a:lnTo>
                <a:lnTo>
                  <a:pt x="4226" y="6487"/>
                </a:lnTo>
                <a:lnTo>
                  <a:pt x="4226" y="6496"/>
                </a:lnTo>
                <a:lnTo>
                  <a:pt x="4235" y="6496"/>
                </a:lnTo>
                <a:close/>
                <a:moveTo>
                  <a:pt x="6899" y="11711"/>
                </a:moveTo>
                <a:lnTo>
                  <a:pt x="6890" y="11719"/>
                </a:lnTo>
                <a:lnTo>
                  <a:pt x="6890" y="11728"/>
                </a:lnTo>
                <a:lnTo>
                  <a:pt x="6899" y="11737"/>
                </a:lnTo>
                <a:lnTo>
                  <a:pt x="6908" y="11737"/>
                </a:lnTo>
                <a:lnTo>
                  <a:pt x="6917" y="11737"/>
                </a:lnTo>
                <a:lnTo>
                  <a:pt x="6926" y="11737"/>
                </a:lnTo>
                <a:lnTo>
                  <a:pt x="6934" y="11737"/>
                </a:lnTo>
                <a:lnTo>
                  <a:pt x="6934" y="11728"/>
                </a:lnTo>
                <a:lnTo>
                  <a:pt x="6934" y="11719"/>
                </a:lnTo>
                <a:lnTo>
                  <a:pt x="6943" y="11719"/>
                </a:lnTo>
                <a:lnTo>
                  <a:pt x="6952" y="11711"/>
                </a:lnTo>
                <a:lnTo>
                  <a:pt x="6961" y="11702"/>
                </a:lnTo>
                <a:lnTo>
                  <a:pt x="6952" y="11693"/>
                </a:lnTo>
                <a:lnTo>
                  <a:pt x="6952" y="11684"/>
                </a:lnTo>
                <a:lnTo>
                  <a:pt x="6943" y="11675"/>
                </a:lnTo>
                <a:lnTo>
                  <a:pt x="6934" y="11675"/>
                </a:lnTo>
                <a:lnTo>
                  <a:pt x="6934" y="11667"/>
                </a:lnTo>
                <a:lnTo>
                  <a:pt x="6943" y="11667"/>
                </a:lnTo>
                <a:lnTo>
                  <a:pt x="6943" y="11658"/>
                </a:lnTo>
                <a:lnTo>
                  <a:pt x="6952" y="11658"/>
                </a:lnTo>
                <a:lnTo>
                  <a:pt x="6961" y="11658"/>
                </a:lnTo>
                <a:lnTo>
                  <a:pt x="6952" y="11649"/>
                </a:lnTo>
                <a:lnTo>
                  <a:pt x="6961" y="11640"/>
                </a:lnTo>
                <a:lnTo>
                  <a:pt x="6961" y="11631"/>
                </a:lnTo>
                <a:lnTo>
                  <a:pt x="6961" y="11622"/>
                </a:lnTo>
                <a:lnTo>
                  <a:pt x="6952" y="11614"/>
                </a:lnTo>
                <a:lnTo>
                  <a:pt x="6952" y="11605"/>
                </a:lnTo>
                <a:lnTo>
                  <a:pt x="6934" y="11605"/>
                </a:lnTo>
                <a:lnTo>
                  <a:pt x="6917" y="11596"/>
                </a:lnTo>
                <a:lnTo>
                  <a:pt x="6917" y="11605"/>
                </a:lnTo>
                <a:lnTo>
                  <a:pt x="6917" y="11614"/>
                </a:lnTo>
                <a:lnTo>
                  <a:pt x="6917" y="11622"/>
                </a:lnTo>
                <a:lnTo>
                  <a:pt x="6908" y="11640"/>
                </a:lnTo>
                <a:lnTo>
                  <a:pt x="6908" y="11649"/>
                </a:lnTo>
                <a:lnTo>
                  <a:pt x="6908" y="11658"/>
                </a:lnTo>
                <a:lnTo>
                  <a:pt x="6899" y="11658"/>
                </a:lnTo>
                <a:lnTo>
                  <a:pt x="6908" y="11667"/>
                </a:lnTo>
                <a:lnTo>
                  <a:pt x="6899" y="11693"/>
                </a:lnTo>
                <a:close/>
                <a:moveTo>
                  <a:pt x="7967" y="12558"/>
                </a:moveTo>
                <a:lnTo>
                  <a:pt x="7967" y="12567"/>
                </a:lnTo>
                <a:close/>
                <a:moveTo>
                  <a:pt x="8099" y="12505"/>
                </a:moveTo>
                <a:lnTo>
                  <a:pt x="8099" y="12496"/>
                </a:lnTo>
                <a:lnTo>
                  <a:pt x="8108" y="12496"/>
                </a:lnTo>
                <a:lnTo>
                  <a:pt x="8099" y="12487"/>
                </a:lnTo>
                <a:lnTo>
                  <a:pt x="8081" y="12487"/>
                </a:lnTo>
                <a:lnTo>
                  <a:pt x="8072" y="12487"/>
                </a:lnTo>
                <a:lnTo>
                  <a:pt x="8072" y="12496"/>
                </a:lnTo>
                <a:lnTo>
                  <a:pt x="8072" y="12505"/>
                </a:lnTo>
                <a:lnTo>
                  <a:pt x="8081" y="12505"/>
                </a:lnTo>
                <a:lnTo>
                  <a:pt x="8072" y="12505"/>
                </a:lnTo>
                <a:lnTo>
                  <a:pt x="8064" y="12496"/>
                </a:lnTo>
                <a:lnTo>
                  <a:pt x="8055" y="12496"/>
                </a:lnTo>
                <a:lnTo>
                  <a:pt x="8055" y="12487"/>
                </a:lnTo>
                <a:lnTo>
                  <a:pt x="8064" y="12487"/>
                </a:lnTo>
                <a:lnTo>
                  <a:pt x="8064" y="12478"/>
                </a:lnTo>
                <a:lnTo>
                  <a:pt x="8055" y="12478"/>
                </a:lnTo>
                <a:lnTo>
                  <a:pt x="8046" y="12478"/>
                </a:lnTo>
                <a:lnTo>
                  <a:pt x="8028" y="12470"/>
                </a:lnTo>
                <a:lnTo>
                  <a:pt x="8028" y="12478"/>
                </a:lnTo>
                <a:lnTo>
                  <a:pt x="8011" y="12496"/>
                </a:lnTo>
                <a:lnTo>
                  <a:pt x="8011" y="12505"/>
                </a:lnTo>
                <a:lnTo>
                  <a:pt x="8020" y="12514"/>
                </a:lnTo>
                <a:lnTo>
                  <a:pt x="8011" y="12514"/>
                </a:lnTo>
                <a:lnTo>
                  <a:pt x="8002" y="12523"/>
                </a:lnTo>
                <a:lnTo>
                  <a:pt x="7975" y="12540"/>
                </a:lnTo>
                <a:lnTo>
                  <a:pt x="7984" y="12540"/>
                </a:lnTo>
                <a:lnTo>
                  <a:pt x="7975" y="12549"/>
                </a:lnTo>
                <a:lnTo>
                  <a:pt x="7975" y="12558"/>
                </a:lnTo>
                <a:lnTo>
                  <a:pt x="7984" y="12567"/>
                </a:lnTo>
                <a:lnTo>
                  <a:pt x="7993" y="12576"/>
                </a:lnTo>
                <a:lnTo>
                  <a:pt x="7993" y="12567"/>
                </a:lnTo>
                <a:lnTo>
                  <a:pt x="8002" y="12567"/>
                </a:lnTo>
                <a:lnTo>
                  <a:pt x="8011" y="12567"/>
                </a:lnTo>
                <a:lnTo>
                  <a:pt x="8020" y="12558"/>
                </a:lnTo>
                <a:lnTo>
                  <a:pt x="8011" y="12549"/>
                </a:lnTo>
                <a:lnTo>
                  <a:pt x="8046" y="12558"/>
                </a:lnTo>
                <a:lnTo>
                  <a:pt x="8046" y="12549"/>
                </a:lnTo>
                <a:lnTo>
                  <a:pt x="8046" y="12540"/>
                </a:lnTo>
                <a:lnTo>
                  <a:pt x="8072" y="12531"/>
                </a:lnTo>
                <a:lnTo>
                  <a:pt x="8081" y="12531"/>
                </a:lnTo>
                <a:lnTo>
                  <a:pt x="8081" y="12523"/>
                </a:lnTo>
                <a:lnTo>
                  <a:pt x="8090" y="12523"/>
                </a:lnTo>
                <a:lnTo>
                  <a:pt x="8108" y="12514"/>
                </a:lnTo>
                <a:lnTo>
                  <a:pt x="8108" y="12505"/>
                </a:lnTo>
                <a:close/>
                <a:moveTo>
                  <a:pt x="8064" y="12549"/>
                </a:moveTo>
                <a:lnTo>
                  <a:pt x="8055" y="12549"/>
                </a:lnTo>
                <a:lnTo>
                  <a:pt x="8064" y="12558"/>
                </a:lnTo>
                <a:close/>
                <a:moveTo>
                  <a:pt x="8787" y="10307"/>
                </a:moveTo>
                <a:lnTo>
                  <a:pt x="8778" y="10316"/>
                </a:lnTo>
                <a:lnTo>
                  <a:pt x="8787" y="10325"/>
                </a:lnTo>
                <a:lnTo>
                  <a:pt x="8787" y="10316"/>
                </a:lnTo>
                <a:lnTo>
                  <a:pt x="8796" y="10316"/>
                </a:lnTo>
                <a:close/>
                <a:moveTo>
                  <a:pt x="8796" y="10404"/>
                </a:moveTo>
                <a:lnTo>
                  <a:pt x="8796" y="10413"/>
                </a:lnTo>
                <a:lnTo>
                  <a:pt x="8787" y="10422"/>
                </a:lnTo>
                <a:lnTo>
                  <a:pt x="8787" y="10440"/>
                </a:lnTo>
                <a:lnTo>
                  <a:pt x="8796" y="10431"/>
                </a:lnTo>
                <a:lnTo>
                  <a:pt x="8796" y="10422"/>
                </a:lnTo>
                <a:lnTo>
                  <a:pt x="8805" y="10404"/>
                </a:lnTo>
                <a:close/>
                <a:moveTo>
                  <a:pt x="7808" y="11366"/>
                </a:moveTo>
                <a:lnTo>
                  <a:pt x="7799" y="11366"/>
                </a:lnTo>
                <a:lnTo>
                  <a:pt x="7790" y="11366"/>
                </a:lnTo>
                <a:lnTo>
                  <a:pt x="7799" y="11366"/>
                </a:lnTo>
                <a:lnTo>
                  <a:pt x="7808" y="11375"/>
                </a:lnTo>
                <a:close/>
                <a:moveTo>
                  <a:pt x="7878" y="12531"/>
                </a:moveTo>
                <a:lnTo>
                  <a:pt x="7887" y="12523"/>
                </a:lnTo>
                <a:lnTo>
                  <a:pt x="7878" y="12523"/>
                </a:lnTo>
                <a:lnTo>
                  <a:pt x="7870" y="12523"/>
                </a:lnTo>
                <a:lnTo>
                  <a:pt x="7861" y="12531"/>
                </a:lnTo>
                <a:lnTo>
                  <a:pt x="7870" y="12531"/>
                </a:lnTo>
                <a:lnTo>
                  <a:pt x="7870" y="12540"/>
                </a:lnTo>
                <a:lnTo>
                  <a:pt x="7878" y="12540"/>
                </a:lnTo>
                <a:close/>
                <a:moveTo>
                  <a:pt x="7940" y="12478"/>
                </a:moveTo>
                <a:lnTo>
                  <a:pt x="7931" y="12478"/>
                </a:lnTo>
                <a:lnTo>
                  <a:pt x="7931" y="12487"/>
                </a:lnTo>
                <a:lnTo>
                  <a:pt x="7940" y="12487"/>
                </a:lnTo>
                <a:close/>
                <a:moveTo>
                  <a:pt x="7975" y="12514"/>
                </a:moveTo>
                <a:lnTo>
                  <a:pt x="7984" y="12505"/>
                </a:lnTo>
                <a:lnTo>
                  <a:pt x="7993" y="12505"/>
                </a:lnTo>
                <a:lnTo>
                  <a:pt x="7993" y="12496"/>
                </a:lnTo>
                <a:lnTo>
                  <a:pt x="8002" y="12496"/>
                </a:lnTo>
                <a:lnTo>
                  <a:pt x="8002" y="12487"/>
                </a:lnTo>
                <a:lnTo>
                  <a:pt x="7993" y="12487"/>
                </a:lnTo>
                <a:lnTo>
                  <a:pt x="7993" y="12478"/>
                </a:lnTo>
                <a:lnTo>
                  <a:pt x="7984" y="12487"/>
                </a:lnTo>
                <a:lnTo>
                  <a:pt x="7967" y="12487"/>
                </a:lnTo>
                <a:lnTo>
                  <a:pt x="7958" y="12487"/>
                </a:lnTo>
                <a:lnTo>
                  <a:pt x="7949" y="12487"/>
                </a:lnTo>
                <a:lnTo>
                  <a:pt x="7940" y="12496"/>
                </a:lnTo>
                <a:lnTo>
                  <a:pt x="7922" y="12496"/>
                </a:lnTo>
                <a:lnTo>
                  <a:pt x="7914" y="12487"/>
                </a:lnTo>
                <a:lnTo>
                  <a:pt x="7914" y="12478"/>
                </a:lnTo>
                <a:lnTo>
                  <a:pt x="7905" y="12478"/>
                </a:lnTo>
                <a:lnTo>
                  <a:pt x="7905" y="12487"/>
                </a:lnTo>
                <a:lnTo>
                  <a:pt x="7905" y="12496"/>
                </a:lnTo>
                <a:lnTo>
                  <a:pt x="7914" y="12496"/>
                </a:lnTo>
                <a:lnTo>
                  <a:pt x="7914" y="12505"/>
                </a:lnTo>
                <a:lnTo>
                  <a:pt x="7922" y="12505"/>
                </a:lnTo>
                <a:lnTo>
                  <a:pt x="7931" y="12514"/>
                </a:lnTo>
                <a:lnTo>
                  <a:pt x="7922" y="12514"/>
                </a:lnTo>
                <a:lnTo>
                  <a:pt x="7914" y="12514"/>
                </a:lnTo>
                <a:lnTo>
                  <a:pt x="7905" y="12514"/>
                </a:lnTo>
                <a:lnTo>
                  <a:pt x="7914" y="12523"/>
                </a:lnTo>
                <a:lnTo>
                  <a:pt x="7922" y="12523"/>
                </a:lnTo>
                <a:lnTo>
                  <a:pt x="7922" y="12514"/>
                </a:lnTo>
                <a:lnTo>
                  <a:pt x="7931" y="12523"/>
                </a:lnTo>
                <a:lnTo>
                  <a:pt x="7922" y="12523"/>
                </a:lnTo>
                <a:lnTo>
                  <a:pt x="7922" y="12531"/>
                </a:lnTo>
                <a:lnTo>
                  <a:pt x="7914" y="12531"/>
                </a:lnTo>
                <a:lnTo>
                  <a:pt x="7905" y="12540"/>
                </a:lnTo>
                <a:lnTo>
                  <a:pt x="7887" y="12540"/>
                </a:lnTo>
                <a:lnTo>
                  <a:pt x="7878" y="12549"/>
                </a:lnTo>
                <a:lnTo>
                  <a:pt x="7887" y="12558"/>
                </a:lnTo>
                <a:lnTo>
                  <a:pt x="7896" y="12567"/>
                </a:lnTo>
                <a:lnTo>
                  <a:pt x="7914" y="12567"/>
                </a:lnTo>
                <a:lnTo>
                  <a:pt x="7914" y="12558"/>
                </a:lnTo>
                <a:lnTo>
                  <a:pt x="7922" y="12558"/>
                </a:lnTo>
                <a:lnTo>
                  <a:pt x="7922" y="12549"/>
                </a:lnTo>
                <a:lnTo>
                  <a:pt x="7931" y="12540"/>
                </a:lnTo>
                <a:lnTo>
                  <a:pt x="7940" y="12540"/>
                </a:lnTo>
                <a:lnTo>
                  <a:pt x="7949" y="12540"/>
                </a:lnTo>
                <a:lnTo>
                  <a:pt x="7967" y="12523"/>
                </a:lnTo>
                <a:close/>
                <a:moveTo>
                  <a:pt x="9793" y="8860"/>
                </a:moveTo>
                <a:lnTo>
                  <a:pt x="9793" y="8851"/>
                </a:lnTo>
                <a:lnTo>
                  <a:pt x="9784" y="8816"/>
                </a:lnTo>
                <a:lnTo>
                  <a:pt x="9775" y="8807"/>
                </a:lnTo>
                <a:lnTo>
                  <a:pt x="9775" y="8781"/>
                </a:lnTo>
                <a:lnTo>
                  <a:pt x="9766" y="8754"/>
                </a:lnTo>
                <a:lnTo>
                  <a:pt x="9758" y="8736"/>
                </a:lnTo>
                <a:lnTo>
                  <a:pt x="9749" y="8728"/>
                </a:lnTo>
                <a:lnTo>
                  <a:pt x="9713" y="8719"/>
                </a:lnTo>
                <a:lnTo>
                  <a:pt x="9696" y="8728"/>
                </a:lnTo>
                <a:lnTo>
                  <a:pt x="9687" y="8719"/>
                </a:lnTo>
                <a:lnTo>
                  <a:pt x="9669" y="8728"/>
                </a:lnTo>
                <a:lnTo>
                  <a:pt x="9660" y="8719"/>
                </a:lnTo>
                <a:lnTo>
                  <a:pt x="9652" y="8710"/>
                </a:lnTo>
                <a:lnTo>
                  <a:pt x="9643" y="8710"/>
                </a:lnTo>
                <a:lnTo>
                  <a:pt x="9625" y="8710"/>
                </a:lnTo>
                <a:lnTo>
                  <a:pt x="9616" y="8692"/>
                </a:lnTo>
                <a:lnTo>
                  <a:pt x="9590" y="8683"/>
                </a:lnTo>
                <a:lnTo>
                  <a:pt x="9581" y="8675"/>
                </a:lnTo>
                <a:lnTo>
                  <a:pt x="9563" y="8657"/>
                </a:lnTo>
                <a:lnTo>
                  <a:pt x="9546" y="8639"/>
                </a:lnTo>
                <a:lnTo>
                  <a:pt x="9537" y="8630"/>
                </a:lnTo>
                <a:lnTo>
                  <a:pt x="9528" y="8622"/>
                </a:lnTo>
                <a:lnTo>
                  <a:pt x="9511" y="8622"/>
                </a:lnTo>
                <a:lnTo>
                  <a:pt x="9502" y="8604"/>
                </a:lnTo>
                <a:lnTo>
                  <a:pt x="9493" y="8595"/>
                </a:lnTo>
                <a:lnTo>
                  <a:pt x="9466" y="8586"/>
                </a:lnTo>
                <a:lnTo>
                  <a:pt x="9458" y="8578"/>
                </a:lnTo>
                <a:lnTo>
                  <a:pt x="9449" y="8578"/>
                </a:lnTo>
                <a:lnTo>
                  <a:pt x="9431" y="8569"/>
                </a:lnTo>
                <a:lnTo>
                  <a:pt x="9422" y="8560"/>
                </a:lnTo>
                <a:lnTo>
                  <a:pt x="9396" y="8560"/>
                </a:lnTo>
                <a:lnTo>
                  <a:pt x="9378" y="8551"/>
                </a:lnTo>
                <a:lnTo>
                  <a:pt x="9352" y="8560"/>
                </a:lnTo>
                <a:lnTo>
                  <a:pt x="9325" y="8560"/>
                </a:lnTo>
                <a:lnTo>
                  <a:pt x="9316" y="8569"/>
                </a:lnTo>
                <a:lnTo>
                  <a:pt x="9308" y="8560"/>
                </a:lnTo>
                <a:lnTo>
                  <a:pt x="9299" y="8560"/>
                </a:lnTo>
                <a:lnTo>
                  <a:pt x="9290" y="8560"/>
                </a:lnTo>
                <a:lnTo>
                  <a:pt x="9281" y="8551"/>
                </a:lnTo>
                <a:lnTo>
                  <a:pt x="9272" y="8560"/>
                </a:lnTo>
                <a:lnTo>
                  <a:pt x="9255" y="8551"/>
                </a:lnTo>
                <a:lnTo>
                  <a:pt x="9228" y="8542"/>
                </a:lnTo>
                <a:lnTo>
                  <a:pt x="9219" y="8542"/>
                </a:lnTo>
                <a:lnTo>
                  <a:pt x="9211" y="8533"/>
                </a:lnTo>
                <a:lnTo>
                  <a:pt x="9202" y="8533"/>
                </a:lnTo>
                <a:lnTo>
                  <a:pt x="9184" y="8525"/>
                </a:lnTo>
                <a:lnTo>
                  <a:pt x="9166" y="8525"/>
                </a:lnTo>
                <a:lnTo>
                  <a:pt x="9166" y="8533"/>
                </a:lnTo>
                <a:lnTo>
                  <a:pt x="9140" y="8533"/>
                </a:lnTo>
                <a:lnTo>
                  <a:pt x="9131" y="8542"/>
                </a:lnTo>
                <a:lnTo>
                  <a:pt x="9122" y="8542"/>
                </a:lnTo>
                <a:lnTo>
                  <a:pt x="9114" y="8560"/>
                </a:lnTo>
                <a:lnTo>
                  <a:pt x="9105" y="8551"/>
                </a:lnTo>
                <a:lnTo>
                  <a:pt x="9114" y="8551"/>
                </a:lnTo>
                <a:lnTo>
                  <a:pt x="9114" y="8542"/>
                </a:lnTo>
                <a:lnTo>
                  <a:pt x="9114" y="8533"/>
                </a:lnTo>
                <a:lnTo>
                  <a:pt x="9105" y="8533"/>
                </a:lnTo>
                <a:lnTo>
                  <a:pt x="9096" y="8551"/>
                </a:lnTo>
                <a:lnTo>
                  <a:pt x="9087" y="8569"/>
                </a:lnTo>
                <a:lnTo>
                  <a:pt x="9078" y="8578"/>
                </a:lnTo>
                <a:lnTo>
                  <a:pt x="9069" y="8586"/>
                </a:lnTo>
                <a:lnTo>
                  <a:pt x="9069" y="8578"/>
                </a:lnTo>
                <a:lnTo>
                  <a:pt x="9078" y="8551"/>
                </a:lnTo>
                <a:lnTo>
                  <a:pt x="9078" y="8542"/>
                </a:lnTo>
                <a:lnTo>
                  <a:pt x="9078" y="8533"/>
                </a:lnTo>
                <a:lnTo>
                  <a:pt x="9087" y="8533"/>
                </a:lnTo>
                <a:lnTo>
                  <a:pt x="9087" y="8525"/>
                </a:lnTo>
                <a:lnTo>
                  <a:pt x="9096" y="8525"/>
                </a:lnTo>
                <a:lnTo>
                  <a:pt x="9096" y="8516"/>
                </a:lnTo>
                <a:lnTo>
                  <a:pt x="9087" y="8507"/>
                </a:lnTo>
                <a:lnTo>
                  <a:pt x="9078" y="8516"/>
                </a:lnTo>
                <a:lnTo>
                  <a:pt x="9078" y="8525"/>
                </a:lnTo>
                <a:lnTo>
                  <a:pt x="9069" y="8525"/>
                </a:lnTo>
                <a:lnTo>
                  <a:pt x="9069" y="8516"/>
                </a:lnTo>
                <a:lnTo>
                  <a:pt x="9078" y="8516"/>
                </a:lnTo>
                <a:lnTo>
                  <a:pt x="9078" y="8507"/>
                </a:lnTo>
                <a:lnTo>
                  <a:pt x="9087" y="8498"/>
                </a:lnTo>
                <a:lnTo>
                  <a:pt x="9087" y="8489"/>
                </a:lnTo>
                <a:lnTo>
                  <a:pt x="9078" y="8489"/>
                </a:lnTo>
                <a:lnTo>
                  <a:pt x="9078" y="8480"/>
                </a:lnTo>
                <a:lnTo>
                  <a:pt x="9069" y="8480"/>
                </a:lnTo>
                <a:lnTo>
                  <a:pt x="9061" y="8472"/>
                </a:lnTo>
                <a:lnTo>
                  <a:pt x="9052" y="8472"/>
                </a:lnTo>
                <a:lnTo>
                  <a:pt x="9052" y="8463"/>
                </a:lnTo>
                <a:lnTo>
                  <a:pt x="9043" y="8454"/>
                </a:lnTo>
                <a:lnTo>
                  <a:pt x="9034" y="8463"/>
                </a:lnTo>
                <a:lnTo>
                  <a:pt x="9034" y="8472"/>
                </a:lnTo>
                <a:lnTo>
                  <a:pt x="9025" y="8472"/>
                </a:lnTo>
                <a:lnTo>
                  <a:pt x="9025" y="8480"/>
                </a:lnTo>
                <a:lnTo>
                  <a:pt x="9025" y="8463"/>
                </a:lnTo>
                <a:lnTo>
                  <a:pt x="9016" y="8454"/>
                </a:lnTo>
                <a:lnTo>
                  <a:pt x="9008" y="8445"/>
                </a:lnTo>
                <a:lnTo>
                  <a:pt x="8999" y="8454"/>
                </a:lnTo>
                <a:lnTo>
                  <a:pt x="8990" y="8445"/>
                </a:lnTo>
                <a:lnTo>
                  <a:pt x="8981" y="8436"/>
                </a:lnTo>
                <a:lnTo>
                  <a:pt x="8972" y="8427"/>
                </a:lnTo>
                <a:lnTo>
                  <a:pt x="8964" y="8436"/>
                </a:lnTo>
                <a:lnTo>
                  <a:pt x="8964" y="8427"/>
                </a:lnTo>
                <a:lnTo>
                  <a:pt x="8955" y="8427"/>
                </a:lnTo>
                <a:lnTo>
                  <a:pt x="8946" y="8427"/>
                </a:lnTo>
                <a:lnTo>
                  <a:pt x="8937" y="8427"/>
                </a:lnTo>
                <a:lnTo>
                  <a:pt x="8928" y="8419"/>
                </a:lnTo>
                <a:lnTo>
                  <a:pt x="8919" y="8410"/>
                </a:lnTo>
                <a:lnTo>
                  <a:pt x="8911" y="8410"/>
                </a:lnTo>
                <a:lnTo>
                  <a:pt x="8902" y="8410"/>
                </a:lnTo>
                <a:lnTo>
                  <a:pt x="8893" y="8410"/>
                </a:lnTo>
                <a:lnTo>
                  <a:pt x="8884" y="8401"/>
                </a:lnTo>
                <a:lnTo>
                  <a:pt x="8875" y="8401"/>
                </a:lnTo>
                <a:lnTo>
                  <a:pt x="8866" y="8401"/>
                </a:lnTo>
                <a:lnTo>
                  <a:pt x="8875" y="8401"/>
                </a:lnTo>
                <a:lnTo>
                  <a:pt x="8875" y="8410"/>
                </a:lnTo>
                <a:lnTo>
                  <a:pt x="8866" y="8410"/>
                </a:lnTo>
                <a:lnTo>
                  <a:pt x="8858" y="8401"/>
                </a:lnTo>
                <a:lnTo>
                  <a:pt x="8849" y="8401"/>
                </a:lnTo>
                <a:lnTo>
                  <a:pt x="8840" y="8401"/>
                </a:lnTo>
                <a:lnTo>
                  <a:pt x="8831" y="8410"/>
                </a:lnTo>
                <a:lnTo>
                  <a:pt x="8831" y="8401"/>
                </a:lnTo>
                <a:lnTo>
                  <a:pt x="8822" y="8401"/>
                </a:lnTo>
                <a:lnTo>
                  <a:pt x="8822" y="8410"/>
                </a:lnTo>
                <a:lnTo>
                  <a:pt x="8814" y="8410"/>
                </a:lnTo>
                <a:lnTo>
                  <a:pt x="8814" y="8419"/>
                </a:lnTo>
                <a:lnTo>
                  <a:pt x="8805" y="8419"/>
                </a:lnTo>
                <a:lnTo>
                  <a:pt x="8805" y="8427"/>
                </a:lnTo>
                <a:lnTo>
                  <a:pt x="8796" y="8436"/>
                </a:lnTo>
                <a:lnTo>
                  <a:pt x="8796" y="8445"/>
                </a:lnTo>
                <a:lnTo>
                  <a:pt x="8796" y="8454"/>
                </a:lnTo>
                <a:lnTo>
                  <a:pt x="8805" y="8463"/>
                </a:lnTo>
                <a:lnTo>
                  <a:pt x="8796" y="8463"/>
                </a:lnTo>
                <a:lnTo>
                  <a:pt x="8796" y="8472"/>
                </a:lnTo>
                <a:lnTo>
                  <a:pt x="8787" y="8463"/>
                </a:lnTo>
                <a:lnTo>
                  <a:pt x="8778" y="8463"/>
                </a:lnTo>
                <a:lnTo>
                  <a:pt x="8761" y="8480"/>
                </a:lnTo>
                <a:lnTo>
                  <a:pt x="8743" y="8489"/>
                </a:lnTo>
                <a:lnTo>
                  <a:pt x="8725" y="8525"/>
                </a:lnTo>
                <a:lnTo>
                  <a:pt x="8725" y="8533"/>
                </a:lnTo>
                <a:lnTo>
                  <a:pt x="8717" y="8542"/>
                </a:lnTo>
                <a:lnTo>
                  <a:pt x="8708" y="8542"/>
                </a:lnTo>
                <a:lnTo>
                  <a:pt x="8717" y="8533"/>
                </a:lnTo>
                <a:lnTo>
                  <a:pt x="8717" y="8516"/>
                </a:lnTo>
                <a:lnTo>
                  <a:pt x="8725" y="8507"/>
                </a:lnTo>
                <a:lnTo>
                  <a:pt x="8725" y="8498"/>
                </a:lnTo>
                <a:lnTo>
                  <a:pt x="8734" y="8480"/>
                </a:lnTo>
                <a:lnTo>
                  <a:pt x="8717" y="8489"/>
                </a:lnTo>
                <a:lnTo>
                  <a:pt x="8699" y="8489"/>
                </a:lnTo>
                <a:lnTo>
                  <a:pt x="8690" y="8489"/>
                </a:lnTo>
                <a:lnTo>
                  <a:pt x="8681" y="8489"/>
                </a:lnTo>
                <a:lnTo>
                  <a:pt x="8672" y="8489"/>
                </a:lnTo>
                <a:lnTo>
                  <a:pt x="8664" y="8489"/>
                </a:lnTo>
                <a:lnTo>
                  <a:pt x="8655" y="8498"/>
                </a:lnTo>
                <a:lnTo>
                  <a:pt x="8637" y="8489"/>
                </a:lnTo>
                <a:lnTo>
                  <a:pt x="8637" y="8480"/>
                </a:lnTo>
                <a:lnTo>
                  <a:pt x="8628" y="8480"/>
                </a:lnTo>
                <a:lnTo>
                  <a:pt x="8628" y="8472"/>
                </a:lnTo>
                <a:lnTo>
                  <a:pt x="8628" y="8463"/>
                </a:lnTo>
                <a:lnTo>
                  <a:pt x="8619" y="8454"/>
                </a:lnTo>
                <a:lnTo>
                  <a:pt x="8619" y="8445"/>
                </a:lnTo>
                <a:lnTo>
                  <a:pt x="8619" y="8436"/>
                </a:lnTo>
                <a:lnTo>
                  <a:pt x="8611" y="8436"/>
                </a:lnTo>
                <a:lnTo>
                  <a:pt x="8619" y="8427"/>
                </a:lnTo>
                <a:lnTo>
                  <a:pt x="8619" y="8419"/>
                </a:lnTo>
                <a:lnTo>
                  <a:pt x="8611" y="8427"/>
                </a:lnTo>
                <a:lnTo>
                  <a:pt x="8593" y="8436"/>
                </a:lnTo>
                <a:lnTo>
                  <a:pt x="8584" y="8436"/>
                </a:lnTo>
                <a:lnTo>
                  <a:pt x="8567" y="8454"/>
                </a:lnTo>
                <a:lnTo>
                  <a:pt x="8558" y="8454"/>
                </a:lnTo>
                <a:lnTo>
                  <a:pt x="8540" y="8463"/>
                </a:lnTo>
                <a:lnTo>
                  <a:pt x="8522" y="8472"/>
                </a:lnTo>
                <a:lnTo>
                  <a:pt x="8514" y="8463"/>
                </a:lnTo>
                <a:lnTo>
                  <a:pt x="8487" y="8463"/>
                </a:lnTo>
                <a:lnTo>
                  <a:pt x="8496" y="8463"/>
                </a:lnTo>
                <a:lnTo>
                  <a:pt x="8522" y="8454"/>
                </a:lnTo>
                <a:lnTo>
                  <a:pt x="8531" y="8454"/>
                </a:lnTo>
                <a:lnTo>
                  <a:pt x="8540" y="8454"/>
                </a:lnTo>
                <a:lnTo>
                  <a:pt x="8540" y="8445"/>
                </a:lnTo>
                <a:lnTo>
                  <a:pt x="8540" y="8436"/>
                </a:lnTo>
                <a:lnTo>
                  <a:pt x="8549" y="8436"/>
                </a:lnTo>
                <a:lnTo>
                  <a:pt x="8558" y="8427"/>
                </a:lnTo>
                <a:lnTo>
                  <a:pt x="8558" y="8410"/>
                </a:lnTo>
                <a:lnTo>
                  <a:pt x="8567" y="8392"/>
                </a:lnTo>
                <a:lnTo>
                  <a:pt x="8575" y="8392"/>
                </a:lnTo>
                <a:lnTo>
                  <a:pt x="8575" y="8383"/>
                </a:lnTo>
                <a:lnTo>
                  <a:pt x="8584" y="8366"/>
                </a:lnTo>
                <a:lnTo>
                  <a:pt x="8584" y="8357"/>
                </a:lnTo>
                <a:lnTo>
                  <a:pt x="8602" y="8357"/>
                </a:lnTo>
                <a:lnTo>
                  <a:pt x="8611" y="8339"/>
                </a:lnTo>
                <a:lnTo>
                  <a:pt x="8619" y="8339"/>
                </a:lnTo>
                <a:lnTo>
                  <a:pt x="8628" y="8339"/>
                </a:lnTo>
                <a:lnTo>
                  <a:pt x="8637" y="8322"/>
                </a:lnTo>
                <a:lnTo>
                  <a:pt x="8646" y="8304"/>
                </a:lnTo>
                <a:lnTo>
                  <a:pt x="8655" y="8295"/>
                </a:lnTo>
                <a:lnTo>
                  <a:pt x="8664" y="8286"/>
                </a:lnTo>
                <a:lnTo>
                  <a:pt x="8681" y="8277"/>
                </a:lnTo>
                <a:lnTo>
                  <a:pt x="8690" y="8269"/>
                </a:lnTo>
                <a:lnTo>
                  <a:pt x="8690" y="8260"/>
                </a:lnTo>
                <a:lnTo>
                  <a:pt x="8690" y="8251"/>
                </a:lnTo>
                <a:lnTo>
                  <a:pt x="8681" y="8233"/>
                </a:lnTo>
                <a:lnTo>
                  <a:pt x="8681" y="8225"/>
                </a:lnTo>
                <a:lnTo>
                  <a:pt x="8672" y="8225"/>
                </a:lnTo>
                <a:lnTo>
                  <a:pt x="8664" y="8216"/>
                </a:lnTo>
                <a:lnTo>
                  <a:pt x="8646" y="8216"/>
                </a:lnTo>
                <a:lnTo>
                  <a:pt x="8646" y="8207"/>
                </a:lnTo>
                <a:lnTo>
                  <a:pt x="8637" y="8207"/>
                </a:lnTo>
                <a:lnTo>
                  <a:pt x="8637" y="8198"/>
                </a:lnTo>
                <a:lnTo>
                  <a:pt x="8628" y="8198"/>
                </a:lnTo>
                <a:lnTo>
                  <a:pt x="8628" y="8189"/>
                </a:lnTo>
                <a:lnTo>
                  <a:pt x="8628" y="8180"/>
                </a:lnTo>
                <a:lnTo>
                  <a:pt x="8628" y="8172"/>
                </a:lnTo>
                <a:lnTo>
                  <a:pt x="8619" y="8163"/>
                </a:lnTo>
                <a:lnTo>
                  <a:pt x="8619" y="8154"/>
                </a:lnTo>
                <a:lnTo>
                  <a:pt x="8611" y="8127"/>
                </a:lnTo>
                <a:lnTo>
                  <a:pt x="8602" y="8110"/>
                </a:lnTo>
                <a:lnTo>
                  <a:pt x="8602" y="8083"/>
                </a:lnTo>
                <a:lnTo>
                  <a:pt x="8593" y="8048"/>
                </a:lnTo>
                <a:lnTo>
                  <a:pt x="8584" y="8039"/>
                </a:lnTo>
                <a:lnTo>
                  <a:pt x="8575" y="8039"/>
                </a:lnTo>
                <a:lnTo>
                  <a:pt x="8567" y="8039"/>
                </a:lnTo>
                <a:lnTo>
                  <a:pt x="8558" y="8057"/>
                </a:lnTo>
                <a:lnTo>
                  <a:pt x="8558" y="8048"/>
                </a:lnTo>
                <a:lnTo>
                  <a:pt x="8558" y="8039"/>
                </a:lnTo>
                <a:lnTo>
                  <a:pt x="8549" y="8022"/>
                </a:lnTo>
                <a:lnTo>
                  <a:pt x="8549" y="8013"/>
                </a:lnTo>
                <a:lnTo>
                  <a:pt x="8540" y="8013"/>
                </a:lnTo>
                <a:lnTo>
                  <a:pt x="8540" y="8022"/>
                </a:lnTo>
                <a:lnTo>
                  <a:pt x="8540" y="8030"/>
                </a:lnTo>
                <a:lnTo>
                  <a:pt x="8531" y="8030"/>
                </a:lnTo>
                <a:lnTo>
                  <a:pt x="8540" y="8030"/>
                </a:lnTo>
                <a:lnTo>
                  <a:pt x="8540" y="8022"/>
                </a:lnTo>
                <a:lnTo>
                  <a:pt x="8531" y="8013"/>
                </a:lnTo>
                <a:lnTo>
                  <a:pt x="8531" y="8004"/>
                </a:lnTo>
                <a:lnTo>
                  <a:pt x="8522" y="7995"/>
                </a:lnTo>
                <a:lnTo>
                  <a:pt x="8514" y="8004"/>
                </a:lnTo>
                <a:lnTo>
                  <a:pt x="8514" y="7995"/>
                </a:lnTo>
                <a:lnTo>
                  <a:pt x="8514" y="7986"/>
                </a:lnTo>
                <a:lnTo>
                  <a:pt x="8505" y="7986"/>
                </a:lnTo>
                <a:lnTo>
                  <a:pt x="8478" y="7969"/>
                </a:lnTo>
                <a:lnTo>
                  <a:pt x="8469" y="7951"/>
                </a:lnTo>
                <a:lnTo>
                  <a:pt x="8443" y="7942"/>
                </a:lnTo>
                <a:lnTo>
                  <a:pt x="8425" y="7942"/>
                </a:lnTo>
                <a:lnTo>
                  <a:pt x="8399" y="7924"/>
                </a:lnTo>
                <a:lnTo>
                  <a:pt x="8390" y="7933"/>
                </a:lnTo>
                <a:lnTo>
                  <a:pt x="8381" y="7960"/>
                </a:lnTo>
                <a:lnTo>
                  <a:pt x="8372" y="7960"/>
                </a:lnTo>
                <a:lnTo>
                  <a:pt x="8381" y="7951"/>
                </a:lnTo>
                <a:lnTo>
                  <a:pt x="8381" y="7942"/>
                </a:lnTo>
                <a:lnTo>
                  <a:pt x="8381" y="7933"/>
                </a:lnTo>
                <a:lnTo>
                  <a:pt x="8381" y="7924"/>
                </a:lnTo>
                <a:lnTo>
                  <a:pt x="8364" y="7916"/>
                </a:lnTo>
                <a:lnTo>
                  <a:pt x="8328" y="7916"/>
                </a:lnTo>
                <a:lnTo>
                  <a:pt x="8302" y="7916"/>
                </a:lnTo>
                <a:lnTo>
                  <a:pt x="8284" y="7916"/>
                </a:lnTo>
                <a:lnTo>
                  <a:pt x="8267" y="7916"/>
                </a:lnTo>
                <a:lnTo>
                  <a:pt x="8258" y="7916"/>
                </a:lnTo>
                <a:lnTo>
                  <a:pt x="8249" y="7924"/>
                </a:lnTo>
                <a:lnTo>
                  <a:pt x="8249" y="7933"/>
                </a:lnTo>
                <a:lnTo>
                  <a:pt x="8249" y="7924"/>
                </a:lnTo>
                <a:lnTo>
                  <a:pt x="8222" y="7924"/>
                </a:lnTo>
                <a:lnTo>
                  <a:pt x="8205" y="7916"/>
                </a:lnTo>
                <a:lnTo>
                  <a:pt x="8170" y="7916"/>
                </a:lnTo>
                <a:lnTo>
                  <a:pt x="8161" y="7916"/>
                </a:lnTo>
                <a:lnTo>
                  <a:pt x="8161" y="7924"/>
                </a:lnTo>
                <a:lnTo>
                  <a:pt x="8161" y="7933"/>
                </a:lnTo>
                <a:lnTo>
                  <a:pt x="8161" y="7942"/>
                </a:lnTo>
                <a:lnTo>
                  <a:pt x="8152" y="7951"/>
                </a:lnTo>
                <a:lnTo>
                  <a:pt x="8152" y="7942"/>
                </a:lnTo>
                <a:lnTo>
                  <a:pt x="8152" y="7924"/>
                </a:lnTo>
                <a:lnTo>
                  <a:pt x="8152" y="7907"/>
                </a:lnTo>
                <a:lnTo>
                  <a:pt x="8152" y="7898"/>
                </a:lnTo>
                <a:lnTo>
                  <a:pt x="8143" y="7889"/>
                </a:lnTo>
                <a:lnTo>
                  <a:pt x="8125" y="7889"/>
                </a:lnTo>
                <a:lnTo>
                  <a:pt x="8125" y="7880"/>
                </a:lnTo>
                <a:lnTo>
                  <a:pt x="8108" y="7871"/>
                </a:lnTo>
                <a:lnTo>
                  <a:pt x="8099" y="7854"/>
                </a:lnTo>
                <a:lnTo>
                  <a:pt x="8090" y="7854"/>
                </a:lnTo>
                <a:lnTo>
                  <a:pt x="8081" y="7854"/>
                </a:lnTo>
                <a:lnTo>
                  <a:pt x="8072" y="7845"/>
                </a:lnTo>
                <a:lnTo>
                  <a:pt x="8064" y="7854"/>
                </a:lnTo>
                <a:lnTo>
                  <a:pt x="8055" y="7863"/>
                </a:lnTo>
                <a:lnTo>
                  <a:pt x="8055" y="7880"/>
                </a:lnTo>
                <a:lnTo>
                  <a:pt x="8046" y="7880"/>
                </a:lnTo>
                <a:lnTo>
                  <a:pt x="8046" y="7871"/>
                </a:lnTo>
                <a:lnTo>
                  <a:pt x="8046" y="7863"/>
                </a:lnTo>
                <a:lnTo>
                  <a:pt x="8055" y="7854"/>
                </a:lnTo>
                <a:lnTo>
                  <a:pt x="8055" y="7836"/>
                </a:lnTo>
                <a:lnTo>
                  <a:pt x="8055" y="7819"/>
                </a:lnTo>
                <a:lnTo>
                  <a:pt x="8055" y="7810"/>
                </a:lnTo>
                <a:lnTo>
                  <a:pt x="8046" y="7801"/>
                </a:lnTo>
                <a:lnTo>
                  <a:pt x="8046" y="7792"/>
                </a:lnTo>
                <a:lnTo>
                  <a:pt x="8037" y="7783"/>
                </a:lnTo>
                <a:lnTo>
                  <a:pt x="8002" y="7757"/>
                </a:lnTo>
                <a:lnTo>
                  <a:pt x="7984" y="7748"/>
                </a:lnTo>
                <a:lnTo>
                  <a:pt x="7975" y="7739"/>
                </a:lnTo>
                <a:lnTo>
                  <a:pt x="7967" y="7739"/>
                </a:lnTo>
                <a:lnTo>
                  <a:pt x="7958" y="7739"/>
                </a:lnTo>
                <a:lnTo>
                  <a:pt x="7949" y="7730"/>
                </a:lnTo>
                <a:lnTo>
                  <a:pt x="7949" y="7721"/>
                </a:lnTo>
                <a:lnTo>
                  <a:pt x="7931" y="7721"/>
                </a:lnTo>
                <a:lnTo>
                  <a:pt x="7922" y="7721"/>
                </a:lnTo>
                <a:lnTo>
                  <a:pt x="7914" y="7721"/>
                </a:lnTo>
                <a:lnTo>
                  <a:pt x="7887" y="7721"/>
                </a:lnTo>
                <a:lnTo>
                  <a:pt x="7870" y="7730"/>
                </a:lnTo>
                <a:lnTo>
                  <a:pt x="7861" y="7730"/>
                </a:lnTo>
                <a:lnTo>
                  <a:pt x="7852" y="7739"/>
                </a:lnTo>
                <a:lnTo>
                  <a:pt x="7843" y="7730"/>
                </a:lnTo>
                <a:lnTo>
                  <a:pt x="7834" y="7721"/>
                </a:lnTo>
                <a:lnTo>
                  <a:pt x="7825" y="7721"/>
                </a:lnTo>
                <a:lnTo>
                  <a:pt x="7852" y="7721"/>
                </a:lnTo>
                <a:lnTo>
                  <a:pt x="7861" y="7713"/>
                </a:lnTo>
                <a:lnTo>
                  <a:pt x="7861" y="7704"/>
                </a:lnTo>
                <a:lnTo>
                  <a:pt x="7870" y="7695"/>
                </a:lnTo>
                <a:lnTo>
                  <a:pt x="7870" y="7686"/>
                </a:lnTo>
                <a:lnTo>
                  <a:pt x="7870" y="7677"/>
                </a:lnTo>
                <a:lnTo>
                  <a:pt x="7878" y="7677"/>
                </a:lnTo>
                <a:lnTo>
                  <a:pt x="7887" y="7668"/>
                </a:lnTo>
                <a:lnTo>
                  <a:pt x="7887" y="7660"/>
                </a:lnTo>
                <a:lnTo>
                  <a:pt x="7870" y="7651"/>
                </a:lnTo>
                <a:lnTo>
                  <a:pt x="7861" y="7651"/>
                </a:lnTo>
                <a:lnTo>
                  <a:pt x="7852" y="7642"/>
                </a:lnTo>
                <a:lnTo>
                  <a:pt x="7834" y="7633"/>
                </a:lnTo>
                <a:lnTo>
                  <a:pt x="7834" y="7624"/>
                </a:lnTo>
                <a:lnTo>
                  <a:pt x="7825" y="7633"/>
                </a:lnTo>
                <a:lnTo>
                  <a:pt x="7817" y="7633"/>
                </a:lnTo>
                <a:lnTo>
                  <a:pt x="7817" y="7642"/>
                </a:lnTo>
                <a:lnTo>
                  <a:pt x="7808" y="7633"/>
                </a:lnTo>
                <a:lnTo>
                  <a:pt x="7808" y="7624"/>
                </a:lnTo>
                <a:lnTo>
                  <a:pt x="7799" y="7624"/>
                </a:lnTo>
                <a:lnTo>
                  <a:pt x="7790" y="7624"/>
                </a:lnTo>
                <a:lnTo>
                  <a:pt x="7790" y="7616"/>
                </a:lnTo>
                <a:lnTo>
                  <a:pt x="7790" y="7624"/>
                </a:lnTo>
                <a:lnTo>
                  <a:pt x="7790" y="7633"/>
                </a:lnTo>
                <a:lnTo>
                  <a:pt x="7781" y="7624"/>
                </a:lnTo>
                <a:lnTo>
                  <a:pt x="7781" y="7633"/>
                </a:lnTo>
                <a:lnTo>
                  <a:pt x="7773" y="7633"/>
                </a:lnTo>
                <a:lnTo>
                  <a:pt x="7773" y="7624"/>
                </a:lnTo>
                <a:lnTo>
                  <a:pt x="7764" y="7607"/>
                </a:lnTo>
                <a:lnTo>
                  <a:pt x="7755" y="7598"/>
                </a:lnTo>
                <a:lnTo>
                  <a:pt x="7755" y="7607"/>
                </a:lnTo>
                <a:lnTo>
                  <a:pt x="7755" y="7616"/>
                </a:lnTo>
                <a:lnTo>
                  <a:pt x="7746" y="7616"/>
                </a:lnTo>
                <a:lnTo>
                  <a:pt x="7746" y="7607"/>
                </a:lnTo>
                <a:lnTo>
                  <a:pt x="7755" y="7607"/>
                </a:lnTo>
                <a:lnTo>
                  <a:pt x="7746" y="7598"/>
                </a:lnTo>
                <a:lnTo>
                  <a:pt x="7746" y="7589"/>
                </a:lnTo>
                <a:lnTo>
                  <a:pt x="7737" y="7589"/>
                </a:lnTo>
                <a:lnTo>
                  <a:pt x="7737" y="7580"/>
                </a:lnTo>
                <a:lnTo>
                  <a:pt x="7746" y="7580"/>
                </a:lnTo>
                <a:lnTo>
                  <a:pt x="7773" y="7580"/>
                </a:lnTo>
                <a:lnTo>
                  <a:pt x="7781" y="7571"/>
                </a:lnTo>
                <a:lnTo>
                  <a:pt x="7799" y="7571"/>
                </a:lnTo>
                <a:lnTo>
                  <a:pt x="7808" y="7571"/>
                </a:lnTo>
                <a:lnTo>
                  <a:pt x="7808" y="7563"/>
                </a:lnTo>
                <a:lnTo>
                  <a:pt x="7781" y="7563"/>
                </a:lnTo>
                <a:lnTo>
                  <a:pt x="7746" y="7563"/>
                </a:lnTo>
                <a:lnTo>
                  <a:pt x="7728" y="7563"/>
                </a:lnTo>
                <a:lnTo>
                  <a:pt x="7711" y="7563"/>
                </a:lnTo>
                <a:lnTo>
                  <a:pt x="7693" y="7571"/>
                </a:lnTo>
                <a:lnTo>
                  <a:pt x="7667" y="7571"/>
                </a:lnTo>
                <a:lnTo>
                  <a:pt x="7640" y="7571"/>
                </a:lnTo>
                <a:lnTo>
                  <a:pt x="7631" y="7571"/>
                </a:lnTo>
                <a:lnTo>
                  <a:pt x="7631" y="7580"/>
                </a:lnTo>
                <a:lnTo>
                  <a:pt x="7640" y="7571"/>
                </a:lnTo>
                <a:lnTo>
                  <a:pt x="7667" y="7580"/>
                </a:lnTo>
                <a:lnTo>
                  <a:pt x="7675" y="7580"/>
                </a:lnTo>
                <a:lnTo>
                  <a:pt x="7667" y="7580"/>
                </a:lnTo>
                <a:lnTo>
                  <a:pt x="7667" y="7589"/>
                </a:lnTo>
                <a:lnTo>
                  <a:pt x="7640" y="7580"/>
                </a:lnTo>
                <a:lnTo>
                  <a:pt x="7587" y="7607"/>
                </a:lnTo>
                <a:lnTo>
                  <a:pt x="7587" y="7616"/>
                </a:lnTo>
                <a:lnTo>
                  <a:pt x="7578" y="7616"/>
                </a:lnTo>
                <a:lnTo>
                  <a:pt x="7570" y="7616"/>
                </a:lnTo>
                <a:lnTo>
                  <a:pt x="7552" y="7607"/>
                </a:lnTo>
                <a:lnTo>
                  <a:pt x="7543" y="7607"/>
                </a:lnTo>
                <a:lnTo>
                  <a:pt x="7534" y="7598"/>
                </a:lnTo>
                <a:lnTo>
                  <a:pt x="7517" y="7598"/>
                </a:lnTo>
                <a:lnTo>
                  <a:pt x="7499" y="7580"/>
                </a:lnTo>
                <a:lnTo>
                  <a:pt x="7490" y="7571"/>
                </a:lnTo>
                <a:lnTo>
                  <a:pt x="7437" y="7571"/>
                </a:lnTo>
                <a:lnTo>
                  <a:pt x="7420" y="7580"/>
                </a:lnTo>
                <a:lnTo>
                  <a:pt x="7393" y="7580"/>
                </a:lnTo>
                <a:lnTo>
                  <a:pt x="7367" y="7580"/>
                </a:lnTo>
                <a:lnTo>
                  <a:pt x="7349" y="7580"/>
                </a:lnTo>
                <a:lnTo>
                  <a:pt x="7340" y="7580"/>
                </a:lnTo>
                <a:lnTo>
                  <a:pt x="7340" y="7571"/>
                </a:lnTo>
                <a:lnTo>
                  <a:pt x="7331" y="7563"/>
                </a:lnTo>
                <a:lnTo>
                  <a:pt x="7340" y="7554"/>
                </a:lnTo>
                <a:lnTo>
                  <a:pt x="7331" y="7545"/>
                </a:lnTo>
                <a:lnTo>
                  <a:pt x="7331" y="7536"/>
                </a:lnTo>
                <a:lnTo>
                  <a:pt x="7314" y="7518"/>
                </a:lnTo>
                <a:lnTo>
                  <a:pt x="7296" y="7510"/>
                </a:lnTo>
                <a:lnTo>
                  <a:pt x="7278" y="7510"/>
                </a:lnTo>
                <a:lnTo>
                  <a:pt x="7270" y="7510"/>
                </a:lnTo>
                <a:lnTo>
                  <a:pt x="7243" y="7510"/>
                </a:lnTo>
                <a:lnTo>
                  <a:pt x="7234" y="7501"/>
                </a:lnTo>
                <a:lnTo>
                  <a:pt x="7226" y="7492"/>
                </a:lnTo>
                <a:lnTo>
                  <a:pt x="7226" y="7483"/>
                </a:lnTo>
                <a:lnTo>
                  <a:pt x="7226" y="7474"/>
                </a:lnTo>
                <a:lnTo>
                  <a:pt x="7226" y="7466"/>
                </a:lnTo>
                <a:lnTo>
                  <a:pt x="7217" y="7466"/>
                </a:lnTo>
                <a:lnTo>
                  <a:pt x="7208" y="7457"/>
                </a:lnTo>
                <a:lnTo>
                  <a:pt x="7199" y="7457"/>
                </a:lnTo>
                <a:lnTo>
                  <a:pt x="7199" y="7466"/>
                </a:lnTo>
                <a:lnTo>
                  <a:pt x="7190" y="7474"/>
                </a:lnTo>
                <a:lnTo>
                  <a:pt x="7190" y="7483"/>
                </a:lnTo>
                <a:lnTo>
                  <a:pt x="7199" y="7492"/>
                </a:lnTo>
                <a:lnTo>
                  <a:pt x="7199" y="7501"/>
                </a:lnTo>
                <a:lnTo>
                  <a:pt x="7217" y="7492"/>
                </a:lnTo>
                <a:lnTo>
                  <a:pt x="7226" y="7492"/>
                </a:lnTo>
                <a:lnTo>
                  <a:pt x="7226" y="7501"/>
                </a:lnTo>
                <a:lnTo>
                  <a:pt x="7226" y="7510"/>
                </a:lnTo>
                <a:lnTo>
                  <a:pt x="7217" y="7510"/>
                </a:lnTo>
                <a:lnTo>
                  <a:pt x="7208" y="7501"/>
                </a:lnTo>
                <a:lnTo>
                  <a:pt x="7208" y="7510"/>
                </a:lnTo>
                <a:lnTo>
                  <a:pt x="7199" y="7510"/>
                </a:lnTo>
                <a:lnTo>
                  <a:pt x="7199" y="7518"/>
                </a:lnTo>
                <a:lnTo>
                  <a:pt x="7173" y="7527"/>
                </a:lnTo>
                <a:lnTo>
                  <a:pt x="7155" y="7527"/>
                </a:lnTo>
                <a:lnTo>
                  <a:pt x="7120" y="7545"/>
                </a:lnTo>
                <a:lnTo>
                  <a:pt x="7102" y="7545"/>
                </a:lnTo>
                <a:lnTo>
                  <a:pt x="7102" y="7554"/>
                </a:lnTo>
                <a:lnTo>
                  <a:pt x="7102" y="7563"/>
                </a:lnTo>
                <a:lnTo>
                  <a:pt x="7102" y="7571"/>
                </a:lnTo>
                <a:lnTo>
                  <a:pt x="7102" y="7580"/>
                </a:lnTo>
                <a:lnTo>
                  <a:pt x="7111" y="7598"/>
                </a:lnTo>
                <a:lnTo>
                  <a:pt x="7120" y="7607"/>
                </a:lnTo>
                <a:lnTo>
                  <a:pt x="7120" y="7616"/>
                </a:lnTo>
                <a:lnTo>
                  <a:pt x="7128" y="7633"/>
                </a:lnTo>
                <a:lnTo>
                  <a:pt x="7137" y="7642"/>
                </a:lnTo>
                <a:lnTo>
                  <a:pt x="7128" y="7651"/>
                </a:lnTo>
                <a:lnTo>
                  <a:pt x="7128" y="7668"/>
                </a:lnTo>
                <a:lnTo>
                  <a:pt x="7120" y="7677"/>
                </a:lnTo>
                <a:lnTo>
                  <a:pt x="7120" y="7686"/>
                </a:lnTo>
                <a:lnTo>
                  <a:pt x="7102" y="7686"/>
                </a:lnTo>
                <a:lnTo>
                  <a:pt x="7093" y="7686"/>
                </a:lnTo>
                <a:lnTo>
                  <a:pt x="7084" y="7686"/>
                </a:lnTo>
                <a:lnTo>
                  <a:pt x="7084" y="7677"/>
                </a:lnTo>
                <a:lnTo>
                  <a:pt x="7084" y="7668"/>
                </a:lnTo>
                <a:lnTo>
                  <a:pt x="7076" y="7660"/>
                </a:lnTo>
                <a:lnTo>
                  <a:pt x="7067" y="7651"/>
                </a:lnTo>
                <a:lnTo>
                  <a:pt x="7067" y="7642"/>
                </a:lnTo>
                <a:lnTo>
                  <a:pt x="7058" y="7633"/>
                </a:lnTo>
                <a:lnTo>
                  <a:pt x="7067" y="7607"/>
                </a:lnTo>
                <a:lnTo>
                  <a:pt x="7076" y="7607"/>
                </a:lnTo>
                <a:lnTo>
                  <a:pt x="7084" y="7598"/>
                </a:lnTo>
                <a:lnTo>
                  <a:pt x="7093" y="7589"/>
                </a:lnTo>
                <a:lnTo>
                  <a:pt x="7093" y="7571"/>
                </a:lnTo>
                <a:lnTo>
                  <a:pt x="7093" y="7563"/>
                </a:lnTo>
                <a:lnTo>
                  <a:pt x="7084" y="7554"/>
                </a:lnTo>
                <a:lnTo>
                  <a:pt x="7084" y="7545"/>
                </a:lnTo>
                <a:lnTo>
                  <a:pt x="7093" y="7545"/>
                </a:lnTo>
                <a:lnTo>
                  <a:pt x="7084" y="7536"/>
                </a:lnTo>
                <a:lnTo>
                  <a:pt x="7076" y="7527"/>
                </a:lnTo>
                <a:lnTo>
                  <a:pt x="7067" y="7510"/>
                </a:lnTo>
                <a:lnTo>
                  <a:pt x="7067" y="7501"/>
                </a:lnTo>
                <a:lnTo>
                  <a:pt x="7076" y="7501"/>
                </a:lnTo>
                <a:lnTo>
                  <a:pt x="7102" y="7492"/>
                </a:lnTo>
                <a:lnTo>
                  <a:pt x="7111" y="7492"/>
                </a:lnTo>
                <a:lnTo>
                  <a:pt x="7111" y="7483"/>
                </a:lnTo>
                <a:lnTo>
                  <a:pt x="7120" y="7474"/>
                </a:lnTo>
                <a:lnTo>
                  <a:pt x="7128" y="7466"/>
                </a:lnTo>
                <a:lnTo>
                  <a:pt x="7128" y="7457"/>
                </a:lnTo>
                <a:lnTo>
                  <a:pt x="7120" y="7448"/>
                </a:lnTo>
                <a:lnTo>
                  <a:pt x="7102" y="7439"/>
                </a:lnTo>
                <a:lnTo>
                  <a:pt x="7093" y="7439"/>
                </a:lnTo>
                <a:lnTo>
                  <a:pt x="7084" y="7439"/>
                </a:lnTo>
                <a:lnTo>
                  <a:pt x="7067" y="7448"/>
                </a:lnTo>
                <a:lnTo>
                  <a:pt x="7067" y="7457"/>
                </a:lnTo>
                <a:lnTo>
                  <a:pt x="7058" y="7457"/>
                </a:lnTo>
                <a:lnTo>
                  <a:pt x="7049" y="7466"/>
                </a:lnTo>
                <a:lnTo>
                  <a:pt x="7049" y="7474"/>
                </a:lnTo>
                <a:lnTo>
                  <a:pt x="7031" y="7483"/>
                </a:lnTo>
                <a:lnTo>
                  <a:pt x="7014" y="7492"/>
                </a:lnTo>
                <a:lnTo>
                  <a:pt x="6970" y="7518"/>
                </a:lnTo>
                <a:lnTo>
                  <a:pt x="6943" y="7527"/>
                </a:lnTo>
                <a:lnTo>
                  <a:pt x="6934" y="7527"/>
                </a:lnTo>
                <a:lnTo>
                  <a:pt x="6926" y="7518"/>
                </a:lnTo>
                <a:lnTo>
                  <a:pt x="6917" y="7518"/>
                </a:lnTo>
                <a:lnTo>
                  <a:pt x="6908" y="7518"/>
                </a:lnTo>
                <a:lnTo>
                  <a:pt x="6899" y="7527"/>
                </a:lnTo>
                <a:lnTo>
                  <a:pt x="6899" y="7536"/>
                </a:lnTo>
                <a:lnTo>
                  <a:pt x="6899" y="7545"/>
                </a:lnTo>
                <a:lnTo>
                  <a:pt x="6890" y="7563"/>
                </a:lnTo>
                <a:lnTo>
                  <a:pt x="6881" y="7563"/>
                </a:lnTo>
                <a:lnTo>
                  <a:pt x="6881" y="7554"/>
                </a:lnTo>
                <a:lnTo>
                  <a:pt x="6881" y="7545"/>
                </a:lnTo>
                <a:lnTo>
                  <a:pt x="6890" y="7545"/>
                </a:lnTo>
                <a:lnTo>
                  <a:pt x="6881" y="7545"/>
                </a:lnTo>
                <a:lnTo>
                  <a:pt x="6855" y="7536"/>
                </a:lnTo>
                <a:lnTo>
                  <a:pt x="6846" y="7536"/>
                </a:lnTo>
                <a:lnTo>
                  <a:pt x="6837" y="7554"/>
                </a:lnTo>
                <a:lnTo>
                  <a:pt x="6829" y="7563"/>
                </a:lnTo>
                <a:lnTo>
                  <a:pt x="6820" y="7563"/>
                </a:lnTo>
                <a:lnTo>
                  <a:pt x="6811" y="7571"/>
                </a:lnTo>
                <a:lnTo>
                  <a:pt x="6811" y="7580"/>
                </a:lnTo>
                <a:lnTo>
                  <a:pt x="6802" y="7598"/>
                </a:lnTo>
                <a:lnTo>
                  <a:pt x="6793" y="7607"/>
                </a:lnTo>
                <a:lnTo>
                  <a:pt x="6802" y="7598"/>
                </a:lnTo>
                <a:lnTo>
                  <a:pt x="6802" y="7607"/>
                </a:lnTo>
                <a:lnTo>
                  <a:pt x="6802" y="7616"/>
                </a:lnTo>
                <a:lnTo>
                  <a:pt x="6802" y="7633"/>
                </a:lnTo>
                <a:lnTo>
                  <a:pt x="6793" y="7642"/>
                </a:lnTo>
                <a:lnTo>
                  <a:pt x="6802" y="7642"/>
                </a:lnTo>
                <a:lnTo>
                  <a:pt x="6802" y="7651"/>
                </a:lnTo>
                <a:lnTo>
                  <a:pt x="6793" y="7660"/>
                </a:lnTo>
                <a:lnTo>
                  <a:pt x="6776" y="7660"/>
                </a:lnTo>
                <a:lnTo>
                  <a:pt x="6767" y="7668"/>
                </a:lnTo>
                <a:lnTo>
                  <a:pt x="6758" y="7668"/>
                </a:lnTo>
                <a:lnTo>
                  <a:pt x="6749" y="7695"/>
                </a:lnTo>
                <a:lnTo>
                  <a:pt x="6723" y="7713"/>
                </a:lnTo>
                <a:lnTo>
                  <a:pt x="6714" y="7721"/>
                </a:lnTo>
                <a:lnTo>
                  <a:pt x="6705" y="7721"/>
                </a:lnTo>
                <a:lnTo>
                  <a:pt x="6705" y="7730"/>
                </a:lnTo>
                <a:lnTo>
                  <a:pt x="6714" y="7730"/>
                </a:lnTo>
                <a:lnTo>
                  <a:pt x="6714" y="7739"/>
                </a:lnTo>
                <a:lnTo>
                  <a:pt x="6714" y="7766"/>
                </a:lnTo>
                <a:lnTo>
                  <a:pt x="6714" y="7774"/>
                </a:lnTo>
                <a:lnTo>
                  <a:pt x="6705" y="7774"/>
                </a:lnTo>
                <a:lnTo>
                  <a:pt x="6705" y="7766"/>
                </a:lnTo>
                <a:lnTo>
                  <a:pt x="6705" y="7757"/>
                </a:lnTo>
                <a:lnTo>
                  <a:pt x="6696" y="7748"/>
                </a:lnTo>
                <a:lnTo>
                  <a:pt x="6687" y="7739"/>
                </a:lnTo>
                <a:lnTo>
                  <a:pt x="6679" y="7730"/>
                </a:lnTo>
                <a:lnTo>
                  <a:pt x="6670" y="7721"/>
                </a:lnTo>
                <a:lnTo>
                  <a:pt x="6643" y="7704"/>
                </a:lnTo>
                <a:lnTo>
                  <a:pt x="6634" y="7686"/>
                </a:lnTo>
                <a:lnTo>
                  <a:pt x="6617" y="7677"/>
                </a:lnTo>
                <a:lnTo>
                  <a:pt x="6590" y="7660"/>
                </a:lnTo>
                <a:lnTo>
                  <a:pt x="6573" y="7660"/>
                </a:lnTo>
                <a:lnTo>
                  <a:pt x="6555" y="7660"/>
                </a:lnTo>
                <a:lnTo>
                  <a:pt x="6546" y="7651"/>
                </a:lnTo>
                <a:lnTo>
                  <a:pt x="6537" y="7651"/>
                </a:lnTo>
                <a:lnTo>
                  <a:pt x="6529" y="7651"/>
                </a:lnTo>
                <a:lnTo>
                  <a:pt x="6511" y="7651"/>
                </a:lnTo>
                <a:lnTo>
                  <a:pt x="6502" y="7651"/>
                </a:lnTo>
                <a:lnTo>
                  <a:pt x="6493" y="7660"/>
                </a:lnTo>
                <a:lnTo>
                  <a:pt x="6484" y="7668"/>
                </a:lnTo>
                <a:lnTo>
                  <a:pt x="6476" y="7668"/>
                </a:lnTo>
                <a:lnTo>
                  <a:pt x="6467" y="7677"/>
                </a:lnTo>
                <a:lnTo>
                  <a:pt x="6440" y="7686"/>
                </a:lnTo>
                <a:lnTo>
                  <a:pt x="6432" y="7686"/>
                </a:lnTo>
                <a:lnTo>
                  <a:pt x="6414" y="7704"/>
                </a:lnTo>
                <a:lnTo>
                  <a:pt x="6396" y="7704"/>
                </a:lnTo>
                <a:lnTo>
                  <a:pt x="6387" y="7704"/>
                </a:lnTo>
                <a:lnTo>
                  <a:pt x="6379" y="7704"/>
                </a:lnTo>
                <a:lnTo>
                  <a:pt x="6361" y="7704"/>
                </a:lnTo>
                <a:lnTo>
                  <a:pt x="6352" y="7695"/>
                </a:lnTo>
                <a:lnTo>
                  <a:pt x="6343" y="7686"/>
                </a:lnTo>
                <a:lnTo>
                  <a:pt x="6334" y="7677"/>
                </a:lnTo>
                <a:lnTo>
                  <a:pt x="6334" y="7686"/>
                </a:lnTo>
                <a:lnTo>
                  <a:pt x="6343" y="7686"/>
                </a:lnTo>
                <a:lnTo>
                  <a:pt x="6343" y="7695"/>
                </a:lnTo>
                <a:lnTo>
                  <a:pt x="6334" y="7695"/>
                </a:lnTo>
                <a:lnTo>
                  <a:pt x="6326" y="7695"/>
                </a:lnTo>
                <a:lnTo>
                  <a:pt x="6317" y="7695"/>
                </a:lnTo>
                <a:lnTo>
                  <a:pt x="6308" y="7686"/>
                </a:lnTo>
                <a:lnTo>
                  <a:pt x="6317" y="7677"/>
                </a:lnTo>
                <a:lnTo>
                  <a:pt x="6308" y="7677"/>
                </a:lnTo>
                <a:lnTo>
                  <a:pt x="6299" y="7668"/>
                </a:lnTo>
                <a:lnTo>
                  <a:pt x="6299" y="7660"/>
                </a:lnTo>
                <a:lnTo>
                  <a:pt x="6290" y="7651"/>
                </a:lnTo>
                <a:lnTo>
                  <a:pt x="6282" y="7651"/>
                </a:lnTo>
                <a:lnTo>
                  <a:pt x="6273" y="7642"/>
                </a:lnTo>
                <a:lnTo>
                  <a:pt x="6264" y="7633"/>
                </a:lnTo>
                <a:lnTo>
                  <a:pt x="6255" y="7616"/>
                </a:lnTo>
                <a:lnTo>
                  <a:pt x="6246" y="7616"/>
                </a:lnTo>
                <a:lnTo>
                  <a:pt x="6229" y="7598"/>
                </a:lnTo>
                <a:lnTo>
                  <a:pt x="6220" y="7580"/>
                </a:lnTo>
                <a:lnTo>
                  <a:pt x="6211" y="7563"/>
                </a:lnTo>
                <a:lnTo>
                  <a:pt x="6211" y="7554"/>
                </a:lnTo>
                <a:lnTo>
                  <a:pt x="6202" y="7545"/>
                </a:lnTo>
                <a:lnTo>
                  <a:pt x="6193" y="7536"/>
                </a:lnTo>
                <a:lnTo>
                  <a:pt x="6193" y="7518"/>
                </a:lnTo>
                <a:lnTo>
                  <a:pt x="6193" y="7510"/>
                </a:lnTo>
                <a:lnTo>
                  <a:pt x="6202" y="7510"/>
                </a:lnTo>
                <a:lnTo>
                  <a:pt x="6202" y="7501"/>
                </a:lnTo>
                <a:lnTo>
                  <a:pt x="6211" y="7501"/>
                </a:lnTo>
                <a:lnTo>
                  <a:pt x="6211" y="7492"/>
                </a:lnTo>
                <a:lnTo>
                  <a:pt x="6202" y="7483"/>
                </a:lnTo>
                <a:lnTo>
                  <a:pt x="6193" y="7483"/>
                </a:lnTo>
                <a:lnTo>
                  <a:pt x="6193" y="7474"/>
                </a:lnTo>
                <a:lnTo>
                  <a:pt x="6202" y="7474"/>
                </a:lnTo>
                <a:lnTo>
                  <a:pt x="6202" y="7466"/>
                </a:lnTo>
                <a:lnTo>
                  <a:pt x="6211" y="7457"/>
                </a:lnTo>
                <a:lnTo>
                  <a:pt x="6211" y="7448"/>
                </a:lnTo>
                <a:lnTo>
                  <a:pt x="6202" y="7439"/>
                </a:lnTo>
                <a:lnTo>
                  <a:pt x="6202" y="7430"/>
                </a:lnTo>
                <a:lnTo>
                  <a:pt x="6211" y="7421"/>
                </a:lnTo>
                <a:lnTo>
                  <a:pt x="6211" y="7430"/>
                </a:lnTo>
                <a:lnTo>
                  <a:pt x="6211" y="7439"/>
                </a:lnTo>
                <a:lnTo>
                  <a:pt x="6220" y="7439"/>
                </a:lnTo>
                <a:lnTo>
                  <a:pt x="6220" y="7430"/>
                </a:lnTo>
                <a:lnTo>
                  <a:pt x="6220" y="7404"/>
                </a:lnTo>
                <a:lnTo>
                  <a:pt x="6211" y="7368"/>
                </a:lnTo>
                <a:lnTo>
                  <a:pt x="6220" y="7342"/>
                </a:lnTo>
                <a:lnTo>
                  <a:pt x="6229" y="7324"/>
                </a:lnTo>
                <a:lnTo>
                  <a:pt x="6229" y="7315"/>
                </a:lnTo>
                <a:lnTo>
                  <a:pt x="6237" y="7307"/>
                </a:lnTo>
                <a:lnTo>
                  <a:pt x="6237" y="7298"/>
                </a:lnTo>
                <a:lnTo>
                  <a:pt x="6246" y="7298"/>
                </a:lnTo>
                <a:lnTo>
                  <a:pt x="6237" y="7263"/>
                </a:lnTo>
                <a:lnTo>
                  <a:pt x="6229" y="7263"/>
                </a:lnTo>
                <a:lnTo>
                  <a:pt x="6229" y="7254"/>
                </a:lnTo>
                <a:lnTo>
                  <a:pt x="6237" y="7254"/>
                </a:lnTo>
                <a:lnTo>
                  <a:pt x="6237" y="7263"/>
                </a:lnTo>
                <a:lnTo>
                  <a:pt x="6237" y="7254"/>
                </a:lnTo>
                <a:lnTo>
                  <a:pt x="6246" y="7254"/>
                </a:lnTo>
                <a:lnTo>
                  <a:pt x="6246" y="7245"/>
                </a:lnTo>
                <a:lnTo>
                  <a:pt x="6237" y="7245"/>
                </a:lnTo>
                <a:lnTo>
                  <a:pt x="6229" y="7227"/>
                </a:lnTo>
                <a:lnTo>
                  <a:pt x="6211" y="7218"/>
                </a:lnTo>
                <a:lnTo>
                  <a:pt x="6220" y="7227"/>
                </a:lnTo>
                <a:lnTo>
                  <a:pt x="6211" y="7227"/>
                </a:lnTo>
                <a:lnTo>
                  <a:pt x="6202" y="7227"/>
                </a:lnTo>
                <a:lnTo>
                  <a:pt x="6193" y="7227"/>
                </a:lnTo>
                <a:lnTo>
                  <a:pt x="6193" y="7218"/>
                </a:lnTo>
                <a:lnTo>
                  <a:pt x="6184" y="7218"/>
                </a:lnTo>
                <a:lnTo>
                  <a:pt x="6176" y="7218"/>
                </a:lnTo>
                <a:lnTo>
                  <a:pt x="6176" y="7210"/>
                </a:lnTo>
                <a:lnTo>
                  <a:pt x="6184" y="7210"/>
                </a:lnTo>
                <a:lnTo>
                  <a:pt x="6202" y="7218"/>
                </a:lnTo>
                <a:lnTo>
                  <a:pt x="6167" y="7183"/>
                </a:lnTo>
                <a:lnTo>
                  <a:pt x="6149" y="7183"/>
                </a:lnTo>
                <a:lnTo>
                  <a:pt x="6149" y="7192"/>
                </a:lnTo>
                <a:lnTo>
                  <a:pt x="6140" y="7183"/>
                </a:lnTo>
                <a:lnTo>
                  <a:pt x="6132" y="7183"/>
                </a:lnTo>
                <a:lnTo>
                  <a:pt x="6114" y="7174"/>
                </a:lnTo>
                <a:lnTo>
                  <a:pt x="6105" y="7174"/>
                </a:lnTo>
                <a:lnTo>
                  <a:pt x="6096" y="7174"/>
                </a:lnTo>
                <a:lnTo>
                  <a:pt x="6070" y="7183"/>
                </a:lnTo>
                <a:lnTo>
                  <a:pt x="6052" y="7174"/>
                </a:lnTo>
                <a:lnTo>
                  <a:pt x="6035" y="7174"/>
                </a:lnTo>
                <a:lnTo>
                  <a:pt x="6043" y="7174"/>
                </a:lnTo>
                <a:lnTo>
                  <a:pt x="6035" y="7183"/>
                </a:lnTo>
                <a:lnTo>
                  <a:pt x="6026" y="7183"/>
                </a:lnTo>
                <a:lnTo>
                  <a:pt x="6008" y="7192"/>
                </a:lnTo>
                <a:lnTo>
                  <a:pt x="5999" y="7183"/>
                </a:lnTo>
                <a:lnTo>
                  <a:pt x="5982" y="7192"/>
                </a:lnTo>
                <a:lnTo>
                  <a:pt x="5973" y="7192"/>
                </a:lnTo>
                <a:lnTo>
                  <a:pt x="5937" y="7183"/>
                </a:lnTo>
                <a:lnTo>
                  <a:pt x="5929" y="7192"/>
                </a:lnTo>
                <a:lnTo>
                  <a:pt x="5920" y="7183"/>
                </a:lnTo>
                <a:lnTo>
                  <a:pt x="5911" y="7183"/>
                </a:lnTo>
                <a:lnTo>
                  <a:pt x="5902" y="7183"/>
                </a:lnTo>
                <a:lnTo>
                  <a:pt x="5893" y="7183"/>
                </a:lnTo>
                <a:lnTo>
                  <a:pt x="5885" y="7192"/>
                </a:lnTo>
                <a:lnTo>
                  <a:pt x="5876" y="7192"/>
                </a:lnTo>
                <a:lnTo>
                  <a:pt x="5849" y="7174"/>
                </a:lnTo>
                <a:lnTo>
                  <a:pt x="5849" y="7183"/>
                </a:lnTo>
                <a:lnTo>
                  <a:pt x="5840" y="7192"/>
                </a:lnTo>
                <a:lnTo>
                  <a:pt x="5840" y="7183"/>
                </a:lnTo>
                <a:lnTo>
                  <a:pt x="5832" y="7183"/>
                </a:lnTo>
                <a:lnTo>
                  <a:pt x="5823" y="7183"/>
                </a:lnTo>
                <a:lnTo>
                  <a:pt x="5823" y="7174"/>
                </a:lnTo>
                <a:lnTo>
                  <a:pt x="5840" y="7157"/>
                </a:lnTo>
                <a:lnTo>
                  <a:pt x="5849" y="7148"/>
                </a:lnTo>
                <a:lnTo>
                  <a:pt x="5858" y="7139"/>
                </a:lnTo>
                <a:lnTo>
                  <a:pt x="5867" y="7121"/>
                </a:lnTo>
                <a:lnTo>
                  <a:pt x="5867" y="7104"/>
                </a:lnTo>
                <a:lnTo>
                  <a:pt x="5867" y="7086"/>
                </a:lnTo>
                <a:lnTo>
                  <a:pt x="5867" y="7077"/>
                </a:lnTo>
                <a:lnTo>
                  <a:pt x="5867" y="7068"/>
                </a:lnTo>
                <a:lnTo>
                  <a:pt x="5876" y="7060"/>
                </a:lnTo>
                <a:lnTo>
                  <a:pt x="5867" y="7051"/>
                </a:lnTo>
                <a:lnTo>
                  <a:pt x="5876" y="7042"/>
                </a:lnTo>
                <a:lnTo>
                  <a:pt x="5876" y="7033"/>
                </a:lnTo>
                <a:lnTo>
                  <a:pt x="5885" y="7015"/>
                </a:lnTo>
                <a:lnTo>
                  <a:pt x="5885" y="7007"/>
                </a:lnTo>
                <a:lnTo>
                  <a:pt x="5876" y="6998"/>
                </a:lnTo>
                <a:lnTo>
                  <a:pt x="5867" y="6998"/>
                </a:lnTo>
                <a:lnTo>
                  <a:pt x="5867" y="6989"/>
                </a:lnTo>
                <a:lnTo>
                  <a:pt x="5867" y="6980"/>
                </a:lnTo>
                <a:lnTo>
                  <a:pt x="5876" y="6971"/>
                </a:lnTo>
                <a:lnTo>
                  <a:pt x="5876" y="6962"/>
                </a:lnTo>
                <a:lnTo>
                  <a:pt x="5885" y="6962"/>
                </a:lnTo>
                <a:lnTo>
                  <a:pt x="5885" y="6971"/>
                </a:lnTo>
                <a:lnTo>
                  <a:pt x="5885" y="6980"/>
                </a:lnTo>
                <a:lnTo>
                  <a:pt x="5885" y="6989"/>
                </a:lnTo>
                <a:lnTo>
                  <a:pt x="5893" y="6989"/>
                </a:lnTo>
                <a:lnTo>
                  <a:pt x="5893" y="6998"/>
                </a:lnTo>
                <a:lnTo>
                  <a:pt x="5902" y="6998"/>
                </a:lnTo>
                <a:lnTo>
                  <a:pt x="5902" y="6989"/>
                </a:lnTo>
                <a:lnTo>
                  <a:pt x="5911" y="6971"/>
                </a:lnTo>
                <a:lnTo>
                  <a:pt x="5911" y="6962"/>
                </a:lnTo>
                <a:lnTo>
                  <a:pt x="5920" y="6945"/>
                </a:lnTo>
                <a:lnTo>
                  <a:pt x="5929" y="6927"/>
                </a:lnTo>
                <a:lnTo>
                  <a:pt x="5929" y="6918"/>
                </a:lnTo>
                <a:lnTo>
                  <a:pt x="5920" y="6918"/>
                </a:lnTo>
                <a:lnTo>
                  <a:pt x="5920" y="6927"/>
                </a:lnTo>
                <a:lnTo>
                  <a:pt x="5911" y="6927"/>
                </a:lnTo>
                <a:lnTo>
                  <a:pt x="5911" y="6918"/>
                </a:lnTo>
                <a:lnTo>
                  <a:pt x="5920" y="6918"/>
                </a:lnTo>
                <a:lnTo>
                  <a:pt x="5929" y="6918"/>
                </a:lnTo>
                <a:lnTo>
                  <a:pt x="5929" y="6909"/>
                </a:lnTo>
                <a:lnTo>
                  <a:pt x="5929" y="6901"/>
                </a:lnTo>
                <a:lnTo>
                  <a:pt x="5920" y="6901"/>
                </a:lnTo>
                <a:lnTo>
                  <a:pt x="5911" y="6901"/>
                </a:lnTo>
                <a:lnTo>
                  <a:pt x="5920" y="6883"/>
                </a:lnTo>
                <a:lnTo>
                  <a:pt x="5929" y="6883"/>
                </a:lnTo>
                <a:lnTo>
                  <a:pt x="5929" y="6874"/>
                </a:lnTo>
                <a:lnTo>
                  <a:pt x="5929" y="6865"/>
                </a:lnTo>
                <a:lnTo>
                  <a:pt x="5929" y="6857"/>
                </a:lnTo>
                <a:lnTo>
                  <a:pt x="5946" y="6830"/>
                </a:lnTo>
                <a:lnTo>
                  <a:pt x="5955" y="6821"/>
                </a:lnTo>
                <a:lnTo>
                  <a:pt x="5964" y="6812"/>
                </a:lnTo>
                <a:lnTo>
                  <a:pt x="5973" y="6804"/>
                </a:lnTo>
                <a:lnTo>
                  <a:pt x="5973" y="6795"/>
                </a:lnTo>
                <a:lnTo>
                  <a:pt x="5982" y="6786"/>
                </a:lnTo>
                <a:lnTo>
                  <a:pt x="5973" y="6777"/>
                </a:lnTo>
                <a:lnTo>
                  <a:pt x="5973" y="6759"/>
                </a:lnTo>
                <a:lnTo>
                  <a:pt x="5964" y="6751"/>
                </a:lnTo>
                <a:lnTo>
                  <a:pt x="5955" y="6751"/>
                </a:lnTo>
                <a:lnTo>
                  <a:pt x="5946" y="6751"/>
                </a:lnTo>
                <a:lnTo>
                  <a:pt x="5937" y="6751"/>
                </a:lnTo>
                <a:lnTo>
                  <a:pt x="5946" y="6751"/>
                </a:lnTo>
                <a:lnTo>
                  <a:pt x="5946" y="6759"/>
                </a:lnTo>
                <a:lnTo>
                  <a:pt x="5929" y="6759"/>
                </a:lnTo>
                <a:lnTo>
                  <a:pt x="5911" y="6751"/>
                </a:lnTo>
                <a:lnTo>
                  <a:pt x="5902" y="6751"/>
                </a:lnTo>
                <a:lnTo>
                  <a:pt x="5885" y="6751"/>
                </a:lnTo>
                <a:lnTo>
                  <a:pt x="5876" y="6751"/>
                </a:lnTo>
                <a:lnTo>
                  <a:pt x="5867" y="6751"/>
                </a:lnTo>
                <a:lnTo>
                  <a:pt x="5858" y="6751"/>
                </a:lnTo>
                <a:lnTo>
                  <a:pt x="5849" y="6751"/>
                </a:lnTo>
                <a:lnTo>
                  <a:pt x="5832" y="6759"/>
                </a:lnTo>
                <a:lnTo>
                  <a:pt x="5823" y="6759"/>
                </a:lnTo>
                <a:lnTo>
                  <a:pt x="5752" y="6777"/>
                </a:lnTo>
                <a:lnTo>
                  <a:pt x="5726" y="6786"/>
                </a:lnTo>
                <a:lnTo>
                  <a:pt x="5717" y="6795"/>
                </a:lnTo>
                <a:lnTo>
                  <a:pt x="5708" y="6812"/>
                </a:lnTo>
                <a:lnTo>
                  <a:pt x="5708" y="6830"/>
                </a:lnTo>
                <a:lnTo>
                  <a:pt x="5708" y="6839"/>
                </a:lnTo>
                <a:lnTo>
                  <a:pt x="5708" y="6857"/>
                </a:lnTo>
                <a:lnTo>
                  <a:pt x="5708" y="6865"/>
                </a:lnTo>
                <a:lnTo>
                  <a:pt x="5708" y="6874"/>
                </a:lnTo>
                <a:lnTo>
                  <a:pt x="5690" y="6883"/>
                </a:lnTo>
                <a:lnTo>
                  <a:pt x="5690" y="6892"/>
                </a:lnTo>
                <a:lnTo>
                  <a:pt x="5690" y="6918"/>
                </a:lnTo>
                <a:lnTo>
                  <a:pt x="5673" y="6936"/>
                </a:lnTo>
                <a:lnTo>
                  <a:pt x="5664" y="6936"/>
                </a:lnTo>
                <a:lnTo>
                  <a:pt x="5655" y="6945"/>
                </a:lnTo>
                <a:lnTo>
                  <a:pt x="5637" y="6954"/>
                </a:lnTo>
                <a:lnTo>
                  <a:pt x="5637" y="6962"/>
                </a:lnTo>
                <a:lnTo>
                  <a:pt x="5646" y="6954"/>
                </a:lnTo>
                <a:lnTo>
                  <a:pt x="5637" y="6962"/>
                </a:lnTo>
                <a:lnTo>
                  <a:pt x="5646" y="6962"/>
                </a:lnTo>
                <a:lnTo>
                  <a:pt x="5646" y="6971"/>
                </a:lnTo>
                <a:lnTo>
                  <a:pt x="5637" y="6980"/>
                </a:lnTo>
                <a:lnTo>
                  <a:pt x="5629" y="6989"/>
                </a:lnTo>
                <a:lnTo>
                  <a:pt x="5611" y="6989"/>
                </a:lnTo>
                <a:lnTo>
                  <a:pt x="5602" y="6980"/>
                </a:lnTo>
                <a:lnTo>
                  <a:pt x="5602" y="6971"/>
                </a:lnTo>
                <a:lnTo>
                  <a:pt x="5593" y="6971"/>
                </a:lnTo>
                <a:lnTo>
                  <a:pt x="5585" y="6971"/>
                </a:lnTo>
                <a:lnTo>
                  <a:pt x="5576" y="6971"/>
                </a:lnTo>
                <a:lnTo>
                  <a:pt x="5558" y="6971"/>
                </a:lnTo>
                <a:lnTo>
                  <a:pt x="5540" y="6980"/>
                </a:lnTo>
                <a:lnTo>
                  <a:pt x="5532" y="6989"/>
                </a:lnTo>
                <a:lnTo>
                  <a:pt x="5514" y="6989"/>
                </a:lnTo>
                <a:lnTo>
                  <a:pt x="5505" y="6989"/>
                </a:lnTo>
                <a:lnTo>
                  <a:pt x="5479" y="6989"/>
                </a:lnTo>
                <a:lnTo>
                  <a:pt x="5461" y="6998"/>
                </a:lnTo>
                <a:lnTo>
                  <a:pt x="5435" y="7007"/>
                </a:lnTo>
                <a:lnTo>
                  <a:pt x="5417" y="7007"/>
                </a:lnTo>
                <a:lnTo>
                  <a:pt x="5408" y="7007"/>
                </a:lnTo>
                <a:lnTo>
                  <a:pt x="5399" y="6998"/>
                </a:lnTo>
                <a:lnTo>
                  <a:pt x="5390" y="6980"/>
                </a:lnTo>
                <a:lnTo>
                  <a:pt x="5373" y="6980"/>
                </a:lnTo>
                <a:lnTo>
                  <a:pt x="5364" y="6971"/>
                </a:lnTo>
                <a:lnTo>
                  <a:pt x="5329" y="6971"/>
                </a:lnTo>
                <a:lnTo>
                  <a:pt x="5320" y="6962"/>
                </a:lnTo>
                <a:lnTo>
                  <a:pt x="5329" y="6971"/>
                </a:lnTo>
                <a:lnTo>
                  <a:pt x="5311" y="6962"/>
                </a:lnTo>
                <a:lnTo>
                  <a:pt x="5302" y="6954"/>
                </a:lnTo>
                <a:lnTo>
                  <a:pt x="5311" y="6962"/>
                </a:lnTo>
                <a:lnTo>
                  <a:pt x="5320" y="6962"/>
                </a:lnTo>
                <a:lnTo>
                  <a:pt x="5311" y="6954"/>
                </a:lnTo>
                <a:lnTo>
                  <a:pt x="5302" y="6945"/>
                </a:lnTo>
                <a:lnTo>
                  <a:pt x="5293" y="6936"/>
                </a:lnTo>
                <a:lnTo>
                  <a:pt x="5293" y="6927"/>
                </a:lnTo>
                <a:lnTo>
                  <a:pt x="5276" y="6918"/>
                </a:lnTo>
                <a:lnTo>
                  <a:pt x="5276" y="6909"/>
                </a:lnTo>
                <a:lnTo>
                  <a:pt x="5276" y="6901"/>
                </a:lnTo>
                <a:lnTo>
                  <a:pt x="5267" y="6883"/>
                </a:lnTo>
                <a:lnTo>
                  <a:pt x="5249" y="6857"/>
                </a:lnTo>
                <a:lnTo>
                  <a:pt x="5223" y="6821"/>
                </a:lnTo>
                <a:lnTo>
                  <a:pt x="5214" y="6812"/>
                </a:lnTo>
                <a:lnTo>
                  <a:pt x="5205" y="6786"/>
                </a:lnTo>
                <a:lnTo>
                  <a:pt x="5188" y="6759"/>
                </a:lnTo>
                <a:lnTo>
                  <a:pt x="5188" y="6751"/>
                </a:lnTo>
                <a:lnTo>
                  <a:pt x="5179" y="6751"/>
                </a:lnTo>
                <a:lnTo>
                  <a:pt x="5170" y="6715"/>
                </a:lnTo>
                <a:lnTo>
                  <a:pt x="5188" y="6733"/>
                </a:lnTo>
                <a:lnTo>
                  <a:pt x="5196" y="6751"/>
                </a:lnTo>
                <a:lnTo>
                  <a:pt x="5196" y="6759"/>
                </a:lnTo>
                <a:lnTo>
                  <a:pt x="5196" y="6768"/>
                </a:lnTo>
                <a:lnTo>
                  <a:pt x="5196" y="6777"/>
                </a:lnTo>
                <a:lnTo>
                  <a:pt x="5196" y="6768"/>
                </a:lnTo>
                <a:lnTo>
                  <a:pt x="5205" y="6759"/>
                </a:lnTo>
                <a:lnTo>
                  <a:pt x="5205" y="6751"/>
                </a:lnTo>
                <a:lnTo>
                  <a:pt x="5188" y="6742"/>
                </a:lnTo>
                <a:lnTo>
                  <a:pt x="5188" y="6733"/>
                </a:lnTo>
                <a:lnTo>
                  <a:pt x="5170" y="6706"/>
                </a:lnTo>
                <a:lnTo>
                  <a:pt x="5170" y="6698"/>
                </a:lnTo>
                <a:lnTo>
                  <a:pt x="5161" y="6680"/>
                </a:lnTo>
                <a:lnTo>
                  <a:pt x="5161" y="6671"/>
                </a:lnTo>
                <a:lnTo>
                  <a:pt x="5170" y="6654"/>
                </a:lnTo>
                <a:lnTo>
                  <a:pt x="5170" y="6645"/>
                </a:lnTo>
                <a:lnTo>
                  <a:pt x="5170" y="6618"/>
                </a:lnTo>
                <a:lnTo>
                  <a:pt x="5170" y="6584"/>
                </a:lnTo>
                <a:lnTo>
                  <a:pt x="5179" y="6566"/>
                </a:lnTo>
                <a:lnTo>
                  <a:pt x="5179" y="6531"/>
                </a:lnTo>
                <a:lnTo>
                  <a:pt x="5188" y="6487"/>
                </a:lnTo>
                <a:lnTo>
                  <a:pt x="5196" y="6469"/>
                </a:lnTo>
                <a:lnTo>
                  <a:pt x="5214" y="6443"/>
                </a:lnTo>
                <a:lnTo>
                  <a:pt x="5214" y="6425"/>
                </a:lnTo>
                <a:lnTo>
                  <a:pt x="5214" y="6407"/>
                </a:lnTo>
                <a:lnTo>
                  <a:pt x="5196" y="6381"/>
                </a:lnTo>
                <a:lnTo>
                  <a:pt x="5196" y="6372"/>
                </a:lnTo>
                <a:lnTo>
                  <a:pt x="5196" y="6354"/>
                </a:lnTo>
                <a:lnTo>
                  <a:pt x="5188" y="6346"/>
                </a:lnTo>
                <a:lnTo>
                  <a:pt x="5188" y="6337"/>
                </a:lnTo>
                <a:lnTo>
                  <a:pt x="5188" y="6328"/>
                </a:lnTo>
                <a:lnTo>
                  <a:pt x="5196" y="6319"/>
                </a:lnTo>
                <a:lnTo>
                  <a:pt x="5188" y="6310"/>
                </a:lnTo>
                <a:lnTo>
                  <a:pt x="5179" y="6310"/>
                </a:lnTo>
                <a:lnTo>
                  <a:pt x="5170" y="6293"/>
                </a:lnTo>
                <a:lnTo>
                  <a:pt x="5179" y="6302"/>
                </a:lnTo>
                <a:lnTo>
                  <a:pt x="5188" y="6302"/>
                </a:lnTo>
                <a:lnTo>
                  <a:pt x="5196" y="6302"/>
                </a:lnTo>
                <a:lnTo>
                  <a:pt x="5205" y="6275"/>
                </a:lnTo>
                <a:lnTo>
                  <a:pt x="5196" y="6266"/>
                </a:lnTo>
                <a:lnTo>
                  <a:pt x="5196" y="6257"/>
                </a:lnTo>
                <a:lnTo>
                  <a:pt x="5205" y="6266"/>
                </a:lnTo>
                <a:lnTo>
                  <a:pt x="5214" y="6257"/>
                </a:lnTo>
                <a:lnTo>
                  <a:pt x="5223" y="6249"/>
                </a:lnTo>
                <a:lnTo>
                  <a:pt x="5223" y="6240"/>
                </a:lnTo>
                <a:lnTo>
                  <a:pt x="5214" y="6249"/>
                </a:lnTo>
                <a:lnTo>
                  <a:pt x="5214" y="6240"/>
                </a:lnTo>
                <a:lnTo>
                  <a:pt x="5223" y="6240"/>
                </a:lnTo>
                <a:lnTo>
                  <a:pt x="5232" y="6240"/>
                </a:lnTo>
                <a:lnTo>
                  <a:pt x="5232" y="6231"/>
                </a:lnTo>
                <a:lnTo>
                  <a:pt x="5232" y="6240"/>
                </a:lnTo>
                <a:lnTo>
                  <a:pt x="5240" y="6240"/>
                </a:lnTo>
                <a:lnTo>
                  <a:pt x="5240" y="6231"/>
                </a:lnTo>
                <a:lnTo>
                  <a:pt x="5240" y="6222"/>
                </a:lnTo>
                <a:lnTo>
                  <a:pt x="5249" y="6222"/>
                </a:lnTo>
                <a:lnTo>
                  <a:pt x="5258" y="6222"/>
                </a:lnTo>
                <a:lnTo>
                  <a:pt x="5267" y="6222"/>
                </a:lnTo>
                <a:lnTo>
                  <a:pt x="5267" y="6213"/>
                </a:lnTo>
                <a:lnTo>
                  <a:pt x="5258" y="6213"/>
                </a:lnTo>
                <a:lnTo>
                  <a:pt x="5258" y="6196"/>
                </a:lnTo>
                <a:lnTo>
                  <a:pt x="5267" y="6204"/>
                </a:lnTo>
                <a:lnTo>
                  <a:pt x="5276" y="6204"/>
                </a:lnTo>
                <a:lnTo>
                  <a:pt x="5276" y="6196"/>
                </a:lnTo>
                <a:lnTo>
                  <a:pt x="5285" y="6196"/>
                </a:lnTo>
                <a:lnTo>
                  <a:pt x="5293" y="6204"/>
                </a:lnTo>
                <a:lnTo>
                  <a:pt x="5302" y="6204"/>
                </a:lnTo>
                <a:lnTo>
                  <a:pt x="5293" y="6204"/>
                </a:lnTo>
                <a:lnTo>
                  <a:pt x="5285" y="6213"/>
                </a:lnTo>
                <a:lnTo>
                  <a:pt x="5302" y="6204"/>
                </a:lnTo>
                <a:lnTo>
                  <a:pt x="5311" y="6204"/>
                </a:lnTo>
                <a:lnTo>
                  <a:pt x="5320" y="6196"/>
                </a:lnTo>
                <a:lnTo>
                  <a:pt x="5329" y="6196"/>
                </a:lnTo>
                <a:lnTo>
                  <a:pt x="5346" y="6178"/>
                </a:lnTo>
                <a:lnTo>
                  <a:pt x="5355" y="6178"/>
                </a:lnTo>
                <a:lnTo>
                  <a:pt x="5364" y="6169"/>
                </a:lnTo>
                <a:lnTo>
                  <a:pt x="5364" y="6160"/>
                </a:lnTo>
                <a:lnTo>
                  <a:pt x="5373" y="6151"/>
                </a:lnTo>
                <a:lnTo>
                  <a:pt x="5382" y="6143"/>
                </a:lnTo>
                <a:lnTo>
                  <a:pt x="5382" y="6134"/>
                </a:lnTo>
                <a:lnTo>
                  <a:pt x="5373" y="6134"/>
                </a:lnTo>
                <a:lnTo>
                  <a:pt x="5373" y="6116"/>
                </a:lnTo>
                <a:lnTo>
                  <a:pt x="5382" y="6116"/>
                </a:lnTo>
                <a:lnTo>
                  <a:pt x="5390" y="6116"/>
                </a:lnTo>
                <a:lnTo>
                  <a:pt x="5390" y="6125"/>
                </a:lnTo>
                <a:lnTo>
                  <a:pt x="5399" y="6125"/>
                </a:lnTo>
                <a:lnTo>
                  <a:pt x="5408" y="6125"/>
                </a:lnTo>
                <a:lnTo>
                  <a:pt x="5390" y="6143"/>
                </a:lnTo>
                <a:lnTo>
                  <a:pt x="5408" y="6134"/>
                </a:lnTo>
                <a:lnTo>
                  <a:pt x="5443" y="6116"/>
                </a:lnTo>
                <a:lnTo>
                  <a:pt x="5452" y="6116"/>
                </a:lnTo>
                <a:lnTo>
                  <a:pt x="5452" y="6107"/>
                </a:lnTo>
                <a:lnTo>
                  <a:pt x="5461" y="6090"/>
                </a:lnTo>
                <a:lnTo>
                  <a:pt x="5461" y="6099"/>
                </a:lnTo>
                <a:lnTo>
                  <a:pt x="5461" y="6107"/>
                </a:lnTo>
                <a:lnTo>
                  <a:pt x="5452" y="6107"/>
                </a:lnTo>
                <a:lnTo>
                  <a:pt x="5461" y="6107"/>
                </a:lnTo>
                <a:lnTo>
                  <a:pt x="5461" y="6116"/>
                </a:lnTo>
                <a:lnTo>
                  <a:pt x="5470" y="6107"/>
                </a:lnTo>
                <a:lnTo>
                  <a:pt x="5496" y="6107"/>
                </a:lnTo>
                <a:lnTo>
                  <a:pt x="5505" y="6107"/>
                </a:lnTo>
                <a:lnTo>
                  <a:pt x="5523" y="6116"/>
                </a:lnTo>
                <a:lnTo>
                  <a:pt x="5540" y="6125"/>
                </a:lnTo>
                <a:lnTo>
                  <a:pt x="5549" y="6125"/>
                </a:lnTo>
                <a:lnTo>
                  <a:pt x="5576" y="6125"/>
                </a:lnTo>
                <a:lnTo>
                  <a:pt x="5585" y="6125"/>
                </a:lnTo>
                <a:lnTo>
                  <a:pt x="5593" y="6125"/>
                </a:lnTo>
                <a:lnTo>
                  <a:pt x="5585" y="6116"/>
                </a:lnTo>
                <a:lnTo>
                  <a:pt x="5593" y="6107"/>
                </a:lnTo>
                <a:lnTo>
                  <a:pt x="5602" y="6107"/>
                </a:lnTo>
                <a:lnTo>
                  <a:pt x="5611" y="6116"/>
                </a:lnTo>
                <a:lnTo>
                  <a:pt x="5620" y="6116"/>
                </a:lnTo>
                <a:lnTo>
                  <a:pt x="5629" y="6125"/>
                </a:lnTo>
                <a:lnTo>
                  <a:pt x="5646" y="6134"/>
                </a:lnTo>
                <a:lnTo>
                  <a:pt x="5646" y="6125"/>
                </a:lnTo>
                <a:lnTo>
                  <a:pt x="5646" y="6134"/>
                </a:lnTo>
                <a:lnTo>
                  <a:pt x="5655" y="6143"/>
                </a:lnTo>
                <a:lnTo>
                  <a:pt x="5646" y="6143"/>
                </a:lnTo>
                <a:lnTo>
                  <a:pt x="5646" y="6151"/>
                </a:lnTo>
                <a:lnTo>
                  <a:pt x="5664" y="6160"/>
                </a:lnTo>
                <a:lnTo>
                  <a:pt x="5690" y="6160"/>
                </a:lnTo>
                <a:lnTo>
                  <a:pt x="5699" y="6151"/>
                </a:lnTo>
                <a:lnTo>
                  <a:pt x="5708" y="6151"/>
                </a:lnTo>
                <a:lnTo>
                  <a:pt x="5717" y="6151"/>
                </a:lnTo>
                <a:lnTo>
                  <a:pt x="5726" y="6160"/>
                </a:lnTo>
                <a:lnTo>
                  <a:pt x="5735" y="6160"/>
                </a:lnTo>
                <a:lnTo>
                  <a:pt x="5735" y="6151"/>
                </a:lnTo>
                <a:lnTo>
                  <a:pt x="5735" y="6143"/>
                </a:lnTo>
                <a:lnTo>
                  <a:pt x="5735" y="6134"/>
                </a:lnTo>
                <a:lnTo>
                  <a:pt x="5726" y="6134"/>
                </a:lnTo>
                <a:lnTo>
                  <a:pt x="5735" y="6125"/>
                </a:lnTo>
                <a:lnTo>
                  <a:pt x="5752" y="6134"/>
                </a:lnTo>
                <a:lnTo>
                  <a:pt x="5752" y="6143"/>
                </a:lnTo>
                <a:lnTo>
                  <a:pt x="5761" y="6143"/>
                </a:lnTo>
                <a:lnTo>
                  <a:pt x="5770" y="6143"/>
                </a:lnTo>
                <a:lnTo>
                  <a:pt x="5770" y="6151"/>
                </a:lnTo>
                <a:lnTo>
                  <a:pt x="5779" y="6151"/>
                </a:lnTo>
                <a:lnTo>
                  <a:pt x="5779" y="6160"/>
                </a:lnTo>
                <a:lnTo>
                  <a:pt x="5787" y="6160"/>
                </a:lnTo>
                <a:lnTo>
                  <a:pt x="5787" y="6169"/>
                </a:lnTo>
                <a:lnTo>
                  <a:pt x="5796" y="6169"/>
                </a:lnTo>
                <a:lnTo>
                  <a:pt x="5805" y="6169"/>
                </a:lnTo>
                <a:lnTo>
                  <a:pt x="5805" y="6160"/>
                </a:lnTo>
                <a:lnTo>
                  <a:pt x="5814" y="6160"/>
                </a:lnTo>
                <a:lnTo>
                  <a:pt x="5814" y="6151"/>
                </a:lnTo>
                <a:lnTo>
                  <a:pt x="5805" y="6151"/>
                </a:lnTo>
                <a:lnTo>
                  <a:pt x="5805" y="6143"/>
                </a:lnTo>
                <a:lnTo>
                  <a:pt x="5796" y="6143"/>
                </a:lnTo>
                <a:lnTo>
                  <a:pt x="5779" y="6143"/>
                </a:lnTo>
                <a:lnTo>
                  <a:pt x="5770" y="6134"/>
                </a:lnTo>
                <a:lnTo>
                  <a:pt x="5770" y="6125"/>
                </a:lnTo>
                <a:lnTo>
                  <a:pt x="5761" y="6125"/>
                </a:lnTo>
                <a:lnTo>
                  <a:pt x="5761" y="6116"/>
                </a:lnTo>
                <a:lnTo>
                  <a:pt x="5770" y="6116"/>
                </a:lnTo>
                <a:lnTo>
                  <a:pt x="5779" y="6116"/>
                </a:lnTo>
                <a:lnTo>
                  <a:pt x="5770" y="6116"/>
                </a:lnTo>
                <a:lnTo>
                  <a:pt x="5779" y="6107"/>
                </a:lnTo>
                <a:lnTo>
                  <a:pt x="5787" y="6107"/>
                </a:lnTo>
                <a:lnTo>
                  <a:pt x="5787" y="6099"/>
                </a:lnTo>
                <a:lnTo>
                  <a:pt x="5787" y="6090"/>
                </a:lnTo>
                <a:lnTo>
                  <a:pt x="5779" y="6090"/>
                </a:lnTo>
                <a:lnTo>
                  <a:pt x="5770" y="6090"/>
                </a:lnTo>
                <a:lnTo>
                  <a:pt x="5770" y="6099"/>
                </a:lnTo>
                <a:lnTo>
                  <a:pt x="5761" y="6099"/>
                </a:lnTo>
                <a:lnTo>
                  <a:pt x="5752" y="6090"/>
                </a:lnTo>
                <a:lnTo>
                  <a:pt x="5761" y="6090"/>
                </a:lnTo>
                <a:lnTo>
                  <a:pt x="5770" y="6081"/>
                </a:lnTo>
                <a:lnTo>
                  <a:pt x="5761" y="6081"/>
                </a:lnTo>
                <a:lnTo>
                  <a:pt x="5752" y="6081"/>
                </a:lnTo>
                <a:lnTo>
                  <a:pt x="5743" y="6090"/>
                </a:lnTo>
                <a:lnTo>
                  <a:pt x="5726" y="6090"/>
                </a:lnTo>
                <a:lnTo>
                  <a:pt x="5717" y="6090"/>
                </a:lnTo>
                <a:lnTo>
                  <a:pt x="5708" y="6081"/>
                </a:lnTo>
                <a:lnTo>
                  <a:pt x="5717" y="6072"/>
                </a:lnTo>
                <a:lnTo>
                  <a:pt x="5726" y="6063"/>
                </a:lnTo>
                <a:lnTo>
                  <a:pt x="5735" y="6063"/>
                </a:lnTo>
                <a:lnTo>
                  <a:pt x="5743" y="6072"/>
                </a:lnTo>
                <a:lnTo>
                  <a:pt x="5770" y="6081"/>
                </a:lnTo>
                <a:lnTo>
                  <a:pt x="5779" y="6072"/>
                </a:lnTo>
                <a:lnTo>
                  <a:pt x="5787" y="6063"/>
                </a:lnTo>
                <a:lnTo>
                  <a:pt x="5796" y="6063"/>
                </a:lnTo>
                <a:lnTo>
                  <a:pt x="5814" y="6063"/>
                </a:lnTo>
                <a:lnTo>
                  <a:pt x="5823" y="6054"/>
                </a:lnTo>
                <a:lnTo>
                  <a:pt x="5832" y="6063"/>
                </a:lnTo>
                <a:lnTo>
                  <a:pt x="5840" y="6063"/>
                </a:lnTo>
                <a:lnTo>
                  <a:pt x="5867" y="6063"/>
                </a:lnTo>
                <a:lnTo>
                  <a:pt x="5876" y="6063"/>
                </a:lnTo>
                <a:lnTo>
                  <a:pt x="5885" y="6054"/>
                </a:lnTo>
                <a:lnTo>
                  <a:pt x="5885" y="6046"/>
                </a:lnTo>
                <a:lnTo>
                  <a:pt x="5885" y="6037"/>
                </a:lnTo>
                <a:lnTo>
                  <a:pt x="5893" y="6046"/>
                </a:lnTo>
                <a:lnTo>
                  <a:pt x="5893" y="6054"/>
                </a:lnTo>
                <a:lnTo>
                  <a:pt x="5902" y="6063"/>
                </a:lnTo>
                <a:lnTo>
                  <a:pt x="5902" y="6072"/>
                </a:lnTo>
                <a:lnTo>
                  <a:pt x="5893" y="6072"/>
                </a:lnTo>
                <a:lnTo>
                  <a:pt x="5885" y="6072"/>
                </a:lnTo>
                <a:lnTo>
                  <a:pt x="5920" y="6072"/>
                </a:lnTo>
                <a:lnTo>
                  <a:pt x="5929" y="6063"/>
                </a:lnTo>
                <a:lnTo>
                  <a:pt x="5929" y="6072"/>
                </a:lnTo>
                <a:lnTo>
                  <a:pt x="5937" y="6063"/>
                </a:lnTo>
                <a:lnTo>
                  <a:pt x="5946" y="6063"/>
                </a:lnTo>
                <a:lnTo>
                  <a:pt x="5946" y="6054"/>
                </a:lnTo>
                <a:lnTo>
                  <a:pt x="5946" y="6046"/>
                </a:lnTo>
                <a:lnTo>
                  <a:pt x="5955" y="6046"/>
                </a:lnTo>
                <a:lnTo>
                  <a:pt x="5955" y="6054"/>
                </a:lnTo>
                <a:lnTo>
                  <a:pt x="5964" y="6046"/>
                </a:lnTo>
                <a:lnTo>
                  <a:pt x="5964" y="6054"/>
                </a:lnTo>
                <a:lnTo>
                  <a:pt x="5955" y="6063"/>
                </a:lnTo>
                <a:lnTo>
                  <a:pt x="5946" y="6063"/>
                </a:lnTo>
                <a:lnTo>
                  <a:pt x="5964" y="6063"/>
                </a:lnTo>
                <a:lnTo>
                  <a:pt x="5990" y="6063"/>
                </a:lnTo>
                <a:lnTo>
                  <a:pt x="5990" y="6054"/>
                </a:lnTo>
                <a:lnTo>
                  <a:pt x="5999" y="6054"/>
                </a:lnTo>
                <a:lnTo>
                  <a:pt x="6008" y="6054"/>
                </a:lnTo>
                <a:lnTo>
                  <a:pt x="6017" y="6054"/>
                </a:lnTo>
                <a:lnTo>
                  <a:pt x="6026" y="6054"/>
                </a:lnTo>
                <a:lnTo>
                  <a:pt x="6026" y="6063"/>
                </a:lnTo>
                <a:lnTo>
                  <a:pt x="6017" y="6054"/>
                </a:lnTo>
                <a:lnTo>
                  <a:pt x="5999" y="6063"/>
                </a:lnTo>
                <a:lnTo>
                  <a:pt x="6026" y="6063"/>
                </a:lnTo>
                <a:lnTo>
                  <a:pt x="6043" y="6072"/>
                </a:lnTo>
                <a:lnTo>
                  <a:pt x="6052" y="6081"/>
                </a:lnTo>
                <a:lnTo>
                  <a:pt x="6052" y="6072"/>
                </a:lnTo>
                <a:lnTo>
                  <a:pt x="6061" y="6072"/>
                </a:lnTo>
                <a:lnTo>
                  <a:pt x="6061" y="6081"/>
                </a:lnTo>
                <a:lnTo>
                  <a:pt x="6070" y="6090"/>
                </a:lnTo>
                <a:lnTo>
                  <a:pt x="6087" y="6099"/>
                </a:lnTo>
                <a:lnTo>
                  <a:pt x="6087" y="6107"/>
                </a:lnTo>
                <a:lnTo>
                  <a:pt x="6087" y="6116"/>
                </a:lnTo>
                <a:lnTo>
                  <a:pt x="6079" y="6107"/>
                </a:lnTo>
                <a:lnTo>
                  <a:pt x="6079" y="6116"/>
                </a:lnTo>
                <a:lnTo>
                  <a:pt x="6087" y="6116"/>
                </a:lnTo>
                <a:lnTo>
                  <a:pt x="6096" y="6116"/>
                </a:lnTo>
                <a:lnTo>
                  <a:pt x="6105" y="6116"/>
                </a:lnTo>
                <a:lnTo>
                  <a:pt x="6114" y="6116"/>
                </a:lnTo>
                <a:lnTo>
                  <a:pt x="6114" y="6107"/>
                </a:lnTo>
                <a:lnTo>
                  <a:pt x="6123" y="6107"/>
                </a:lnTo>
                <a:lnTo>
                  <a:pt x="6140" y="6099"/>
                </a:lnTo>
                <a:lnTo>
                  <a:pt x="6149" y="6099"/>
                </a:lnTo>
                <a:lnTo>
                  <a:pt x="6158" y="6099"/>
                </a:lnTo>
                <a:lnTo>
                  <a:pt x="6158" y="6090"/>
                </a:lnTo>
                <a:lnTo>
                  <a:pt x="6176" y="6081"/>
                </a:lnTo>
                <a:lnTo>
                  <a:pt x="6202" y="6099"/>
                </a:lnTo>
                <a:lnTo>
                  <a:pt x="6237" y="6134"/>
                </a:lnTo>
                <a:lnTo>
                  <a:pt x="6273" y="6169"/>
                </a:lnTo>
                <a:lnTo>
                  <a:pt x="6282" y="6178"/>
                </a:lnTo>
                <a:lnTo>
                  <a:pt x="6282" y="6187"/>
                </a:lnTo>
                <a:lnTo>
                  <a:pt x="6282" y="6213"/>
                </a:lnTo>
                <a:lnTo>
                  <a:pt x="6273" y="6231"/>
                </a:lnTo>
                <a:lnTo>
                  <a:pt x="6264" y="6266"/>
                </a:lnTo>
                <a:lnTo>
                  <a:pt x="6273" y="6266"/>
                </a:lnTo>
                <a:lnTo>
                  <a:pt x="6273" y="6275"/>
                </a:lnTo>
                <a:lnTo>
                  <a:pt x="6282" y="6275"/>
                </a:lnTo>
                <a:lnTo>
                  <a:pt x="6282" y="6266"/>
                </a:lnTo>
                <a:lnTo>
                  <a:pt x="6290" y="6257"/>
                </a:lnTo>
                <a:lnTo>
                  <a:pt x="6282" y="6257"/>
                </a:lnTo>
                <a:lnTo>
                  <a:pt x="6282" y="6249"/>
                </a:lnTo>
                <a:lnTo>
                  <a:pt x="6290" y="6257"/>
                </a:lnTo>
                <a:lnTo>
                  <a:pt x="6299" y="6257"/>
                </a:lnTo>
                <a:lnTo>
                  <a:pt x="6299" y="6266"/>
                </a:lnTo>
                <a:lnTo>
                  <a:pt x="6290" y="6275"/>
                </a:lnTo>
                <a:lnTo>
                  <a:pt x="6282" y="6293"/>
                </a:lnTo>
                <a:lnTo>
                  <a:pt x="6282" y="6302"/>
                </a:lnTo>
                <a:lnTo>
                  <a:pt x="6299" y="6328"/>
                </a:lnTo>
                <a:lnTo>
                  <a:pt x="6308" y="6337"/>
                </a:lnTo>
                <a:lnTo>
                  <a:pt x="6308" y="6346"/>
                </a:lnTo>
                <a:lnTo>
                  <a:pt x="6317" y="6346"/>
                </a:lnTo>
                <a:lnTo>
                  <a:pt x="6317" y="6337"/>
                </a:lnTo>
                <a:lnTo>
                  <a:pt x="6326" y="6337"/>
                </a:lnTo>
                <a:lnTo>
                  <a:pt x="6326" y="6354"/>
                </a:lnTo>
                <a:lnTo>
                  <a:pt x="6326" y="6363"/>
                </a:lnTo>
                <a:lnTo>
                  <a:pt x="6334" y="6363"/>
                </a:lnTo>
                <a:lnTo>
                  <a:pt x="6334" y="6354"/>
                </a:lnTo>
                <a:lnTo>
                  <a:pt x="6343" y="6354"/>
                </a:lnTo>
                <a:lnTo>
                  <a:pt x="6334" y="6363"/>
                </a:lnTo>
                <a:lnTo>
                  <a:pt x="6334" y="6372"/>
                </a:lnTo>
                <a:lnTo>
                  <a:pt x="6343" y="6372"/>
                </a:lnTo>
                <a:lnTo>
                  <a:pt x="6343" y="6399"/>
                </a:lnTo>
                <a:lnTo>
                  <a:pt x="6352" y="6407"/>
                </a:lnTo>
                <a:lnTo>
                  <a:pt x="6361" y="6416"/>
                </a:lnTo>
                <a:lnTo>
                  <a:pt x="6379" y="6425"/>
                </a:lnTo>
                <a:lnTo>
                  <a:pt x="6379" y="6434"/>
                </a:lnTo>
                <a:lnTo>
                  <a:pt x="6387" y="6443"/>
                </a:lnTo>
                <a:lnTo>
                  <a:pt x="6396" y="6460"/>
                </a:lnTo>
                <a:lnTo>
                  <a:pt x="6405" y="6460"/>
                </a:lnTo>
                <a:lnTo>
                  <a:pt x="6405" y="6469"/>
                </a:lnTo>
                <a:lnTo>
                  <a:pt x="6396" y="6460"/>
                </a:lnTo>
                <a:lnTo>
                  <a:pt x="6396" y="6469"/>
                </a:lnTo>
                <a:lnTo>
                  <a:pt x="6387" y="6469"/>
                </a:lnTo>
                <a:lnTo>
                  <a:pt x="6396" y="6478"/>
                </a:lnTo>
                <a:lnTo>
                  <a:pt x="6405" y="6478"/>
                </a:lnTo>
                <a:lnTo>
                  <a:pt x="6414" y="6469"/>
                </a:lnTo>
                <a:lnTo>
                  <a:pt x="6423" y="6478"/>
                </a:lnTo>
                <a:lnTo>
                  <a:pt x="6440" y="6469"/>
                </a:lnTo>
                <a:lnTo>
                  <a:pt x="6449" y="6460"/>
                </a:lnTo>
                <a:lnTo>
                  <a:pt x="6449" y="6452"/>
                </a:lnTo>
                <a:lnTo>
                  <a:pt x="6458" y="6443"/>
                </a:lnTo>
                <a:lnTo>
                  <a:pt x="6458" y="6425"/>
                </a:lnTo>
                <a:lnTo>
                  <a:pt x="6467" y="6416"/>
                </a:lnTo>
                <a:lnTo>
                  <a:pt x="6467" y="6425"/>
                </a:lnTo>
                <a:lnTo>
                  <a:pt x="6467" y="6399"/>
                </a:lnTo>
                <a:lnTo>
                  <a:pt x="6476" y="6363"/>
                </a:lnTo>
                <a:lnTo>
                  <a:pt x="6476" y="6346"/>
                </a:lnTo>
                <a:lnTo>
                  <a:pt x="6467" y="6328"/>
                </a:lnTo>
                <a:lnTo>
                  <a:pt x="6458" y="6310"/>
                </a:lnTo>
                <a:lnTo>
                  <a:pt x="6432" y="6240"/>
                </a:lnTo>
                <a:lnTo>
                  <a:pt x="6423" y="6231"/>
                </a:lnTo>
                <a:lnTo>
                  <a:pt x="6423" y="6222"/>
                </a:lnTo>
                <a:lnTo>
                  <a:pt x="6423" y="6204"/>
                </a:lnTo>
                <a:lnTo>
                  <a:pt x="6414" y="6204"/>
                </a:lnTo>
                <a:lnTo>
                  <a:pt x="6414" y="6187"/>
                </a:lnTo>
                <a:lnTo>
                  <a:pt x="6423" y="6196"/>
                </a:lnTo>
                <a:lnTo>
                  <a:pt x="6423" y="6204"/>
                </a:lnTo>
                <a:lnTo>
                  <a:pt x="6423" y="6213"/>
                </a:lnTo>
                <a:lnTo>
                  <a:pt x="6423" y="6222"/>
                </a:lnTo>
                <a:lnTo>
                  <a:pt x="6432" y="6222"/>
                </a:lnTo>
                <a:lnTo>
                  <a:pt x="6432" y="6213"/>
                </a:lnTo>
                <a:lnTo>
                  <a:pt x="6432" y="6222"/>
                </a:lnTo>
                <a:lnTo>
                  <a:pt x="6432" y="6240"/>
                </a:lnTo>
                <a:lnTo>
                  <a:pt x="6440" y="6257"/>
                </a:lnTo>
                <a:lnTo>
                  <a:pt x="6440" y="6249"/>
                </a:lnTo>
                <a:lnTo>
                  <a:pt x="6432" y="6240"/>
                </a:lnTo>
                <a:lnTo>
                  <a:pt x="6432" y="6231"/>
                </a:lnTo>
                <a:lnTo>
                  <a:pt x="6432" y="6222"/>
                </a:lnTo>
                <a:lnTo>
                  <a:pt x="6432" y="6213"/>
                </a:lnTo>
                <a:lnTo>
                  <a:pt x="6440" y="6213"/>
                </a:lnTo>
                <a:lnTo>
                  <a:pt x="6432" y="6204"/>
                </a:lnTo>
                <a:lnTo>
                  <a:pt x="6414" y="6169"/>
                </a:lnTo>
                <a:lnTo>
                  <a:pt x="6396" y="6134"/>
                </a:lnTo>
                <a:lnTo>
                  <a:pt x="6387" y="6107"/>
                </a:lnTo>
                <a:lnTo>
                  <a:pt x="6379" y="6081"/>
                </a:lnTo>
                <a:lnTo>
                  <a:pt x="6379" y="6072"/>
                </a:lnTo>
                <a:lnTo>
                  <a:pt x="6370" y="6037"/>
                </a:lnTo>
                <a:lnTo>
                  <a:pt x="6370" y="6028"/>
                </a:lnTo>
                <a:lnTo>
                  <a:pt x="6361" y="6019"/>
                </a:lnTo>
                <a:lnTo>
                  <a:pt x="6370" y="6019"/>
                </a:lnTo>
                <a:lnTo>
                  <a:pt x="6370" y="6010"/>
                </a:lnTo>
                <a:lnTo>
                  <a:pt x="6370" y="6001"/>
                </a:lnTo>
                <a:lnTo>
                  <a:pt x="6370" y="5993"/>
                </a:lnTo>
                <a:lnTo>
                  <a:pt x="6370" y="6001"/>
                </a:lnTo>
                <a:lnTo>
                  <a:pt x="6379" y="6001"/>
                </a:lnTo>
                <a:lnTo>
                  <a:pt x="6379" y="5993"/>
                </a:lnTo>
                <a:lnTo>
                  <a:pt x="6379" y="5984"/>
                </a:lnTo>
                <a:lnTo>
                  <a:pt x="6387" y="5975"/>
                </a:lnTo>
                <a:lnTo>
                  <a:pt x="6387" y="5966"/>
                </a:lnTo>
                <a:lnTo>
                  <a:pt x="6387" y="5957"/>
                </a:lnTo>
                <a:lnTo>
                  <a:pt x="6387" y="5948"/>
                </a:lnTo>
                <a:lnTo>
                  <a:pt x="6396" y="5948"/>
                </a:lnTo>
                <a:lnTo>
                  <a:pt x="6396" y="5940"/>
                </a:lnTo>
                <a:lnTo>
                  <a:pt x="6405" y="5931"/>
                </a:lnTo>
                <a:lnTo>
                  <a:pt x="6414" y="5931"/>
                </a:lnTo>
                <a:lnTo>
                  <a:pt x="6414" y="5922"/>
                </a:lnTo>
                <a:lnTo>
                  <a:pt x="6423" y="5922"/>
                </a:lnTo>
                <a:lnTo>
                  <a:pt x="6423" y="5913"/>
                </a:lnTo>
                <a:lnTo>
                  <a:pt x="6423" y="5904"/>
                </a:lnTo>
                <a:lnTo>
                  <a:pt x="6414" y="5896"/>
                </a:lnTo>
                <a:lnTo>
                  <a:pt x="6423" y="5904"/>
                </a:lnTo>
                <a:lnTo>
                  <a:pt x="6432" y="5896"/>
                </a:lnTo>
                <a:lnTo>
                  <a:pt x="6432" y="5904"/>
                </a:lnTo>
                <a:lnTo>
                  <a:pt x="6440" y="5904"/>
                </a:lnTo>
                <a:lnTo>
                  <a:pt x="6440" y="5896"/>
                </a:lnTo>
                <a:lnTo>
                  <a:pt x="6432" y="5887"/>
                </a:lnTo>
                <a:lnTo>
                  <a:pt x="6440" y="5887"/>
                </a:lnTo>
                <a:lnTo>
                  <a:pt x="6449" y="5887"/>
                </a:lnTo>
                <a:lnTo>
                  <a:pt x="6458" y="5887"/>
                </a:lnTo>
                <a:lnTo>
                  <a:pt x="6467" y="5887"/>
                </a:lnTo>
                <a:lnTo>
                  <a:pt x="6476" y="5878"/>
                </a:lnTo>
                <a:lnTo>
                  <a:pt x="6484" y="5878"/>
                </a:lnTo>
                <a:lnTo>
                  <a:pt x="6484" y="5869"/>
                </a:lnTo>
                <a:lnTo>
                  <a:pt x="6493" y="5869"/>
                </a:lnTo>
                <a:lnTo>
                  <a:pt x="6493" y="5860"/>
                </a:lnTo>
                <a:lnTo>
                  <a:pt x="6502" y="5860"/>
                </a:lnTo>
                <a:lnTo>
                  <a:pt x="6511" y="5851"/>
                </a:lnTo>
                <a:lnTo>
                  <a:pt x="6511" y="5843"/>
                </a:lnTo>
                <a:lnTo>
                  <a:pt x="6520" y="5843"/>
                </a:lnTo>
                <a:lnTo>
                  <a:pt x="6529" y="5834"/>
                </a:lnTo>
                <a:lnTo>
                  <a:pt x="6537" y="5834"/>
                </a:lnTo>
                <a:lnTo>
                  <a:pt x="6529" y="5825"/>
                </a:lnTo>
                <a:lnTo>
                  <a:pt x="6537" y="5816"/>
                </a:lnTo>
                <a:lnTo>
                  <a:pt x="6537" y="5825"/>
                </a:lnTo>
                <a:lnTo>
                  <a:pt x="6537" y="5816"/>
                </a:lnTo>
                <a:lnTo>
                  <a:pt x="6555" y="5798"/>
                </a:lnTo>
                <a:lnTo>
                  <a:pt x="6564" y="5790"/>
                </a:lnTo>
                <a:lnTo>
                  <a:pt x="6581" y="5781"/>
                </a:lnTo>
                <a:lnTo>
                  <a:pt x="6590" y="5772"/>
                </a:lnTo>
                <a:lnTo>
                  <a:pt x="6626" y="5772"/>
                </a:lnTo>
                <a:lnTo>
                  <a:pt x="6626" y="5754"/>
                </a:lnTo>
                <a:lnTo>
                  <a:pt x="6626" y="5763"/>
                </a:lnTo>
                <a:lnTo>
                  <a:pt x="6626" y="5772"/>
                </a:lnTo>
                <a:lnTo>
                  <a:pt x="6634" y="5763"/>
                </a:lnTo>
                <a:lnTo>
                  <a:pt x="6634" y="5754"/>
                </a:lnTo>
                <a:lnTo>
                  <a:pt x="6643" y="5745"/>
                </a:lnTo>
                <a:lnTo>
                  <a:pt x="6643" y="5737"/>
                </a:lnTo>
                <a:lnTo>
                  <a:pt x="6652" y="5737"/>
                </a:lnTo>
                <a:lnTo>
                  <a:pt x="6661" y="5728"/>
                </a:lnTo>
                <a:lnTo>
                  <a:pt x="6670" y="5728"/>
                </a:lnTo>
                <a:lnTo>
                  <a:pt x="6670" y="5719"/>
                </a:lnTo>
                <a:lnTo>
                  <a:pt x="6670" y="5710"/>
                </a:lnTo>
                <a:lnTo>
                  <a:pt x="6670" y="5719"/>
                </a:lnTo>
                <a:lnTo>
                  <a:pt x="6679" y="5719"/>
                </a:lnTo>
                <a:lnTo>
                  <a:pt x="6687" y="5710"/>
                </a:lnTo>
                <a:lnTo>
                  <a:pt x="6696" y="5710"/>
                </a:lnTo>
                <a:lnTo>
                  <a:pt x="6705" y="5710"/>
                </a:lnTo>
                <a:lnTo>
                  <a:pt x="6714" y="5710"/>
                </a:lnTo>
                <a:lnTo>
                  <a:pt x="6723" y="5701"/>
                </a:lnTo>
                <a:lnTo>
                  <a:pt x="6731" y="5701"/>
                </a:lnTo>
                <a:lnTo>
                  <a:pt x="6740" y="5701"/>
                </a:lnTo>
                <a:lnTo>
                  <a:pt x="6740" y="5693"/>
                </a:lnTo>
                <a:lnTo>
                  <a:pt x="6740" y="5684"/>
                </a:lnTo>
                <a:lnTo>
                  <a:pt x="6714" y="5693"/>
                </a:lnTo>
                <a:lnTo>
                  <a:pt x="6705" y="5684"/>
                </a:lnTo>
                <a:lnTo>
                  <a:pt x="6696" y="5684"/>
                </a:lnTo>
                <a:lnTo>
                  <a:pt x="6696" y="5675"/>
                </a:lnTo>
                <a:lnTo>
                  <a:pt x="6705" y="5684"/>
                </a:lnTo>
                <a:lnTo>
                  <a:pt x="6714" y="5684"/>
                </a:lnTo>
                <a:lnTo>
                  <a:pt x="6723" y="5675"/>
                </a:lnTo>
                <a:lnTo>
                  <a:pt x="6731" y="5666"/>
                </a:lnTo>
                <a:lnTo>
                  <a:pt x="6731" y="5657"/>
                </a:lnTo>
                <a:lnTo>
                  <a:pt x="6696" y="5648"/>
                </a:lnTo>
                <a:lnTo>
                  <a:pt x="6696" y="5640"/>
                </a:lnTo>
                <a:lnTo>
                  <a:pt x="6705" y="5648"/>
                </a:lnTo>
                <a:lnTo>
                  <a:pt x="6714" y="5648"/>
                </a:lnTo>
                <a:lnTo>
                  <a:pt x="6723" y="5648"/>
                </a:lnTo>
                <a:lnTo>
                  <a:pt x="6723" y="5640"/>
                </a:lnTo>
                <a:lnTo>
                  <a:pt x="6731" y="5640"/>
                </a:lnTo>
                <a:lnTo>
                  <a:pt x="6731" y="5648"/>
                </a:lnTo>
                <a:lnTo>
                  <a:pt x="6740" y="5648"/>
                </a:lnTo>
                <a:lnTo>
                  <a:pt x="6749" y="5657"/>
                </a:lnTo>
                <a:lnTo>
                  <a:pt x="6758" y="5657"/>
                </a:lnTo>
                <a:lnTo>
                  <a:pt x="6767" y="5648"/>
                </a:lnTo>
                <a:lnTo>
                  <a:pt x="6776" y="5640"/>
                </a:lnTo>
                <a:lnTo>
                  <a:pt x="6784" y="5631"/>
                </a:lnTo>
                <a:lnTo>
                  <a:pt x="6793" y="5622"/>
                </a:lnTo>
                <a:lnTo>
                  <a:pt x="6784" y="5613"/>
                </a:lnTo>
                <a:lnTo>
                  <a:pt x="6784" y="5604"/>
                </a:lnTo>
                <a:lnTo>
                  <a:pt x="6776" y="5613"/>
                </a:lnTo>
                <a:lnTo>
                  <a:pt x="6767" y="5622"/>
                </a:lnTo>
                <a:lnTo>
                  <a:pt x="6767" y="5631"/>
                </a:lnTo>
                <a:lnTo>
                  <a:pt x="6767" y="5622"/>
                </a:lnTo>
                <a:lnTo>
                  <a:pt x="6767" y="5613"/>
                </a:lnTo>
                <a:lnTo>
                  <a:pt x="6767" y="5604"/>
                </a:lnTo>
                <a:lnTo>
                  <a:pt x="6758" y="5604"/>
                </a:lnTo>
                <a:lnTo>
                  <a:pt x="6749" y="5604"/>
                </a:lnTo>
                <a:lnTo>
                  <a:pt x="6731" y="5604"/>
                </a:lnTo>
                <a:lnTo>
                  <a:pt x="6723" y="5604"/>
                </a:lnTo>
                <a:lnTo>
                  <a:pt x="6714" y="5604"/>
                </a:lnTo>
                <a:lnTo>
                  <a:pt x="6714" y="5595"/>
                </a:lnTo>
                <a:lnTo>
                  <a:pt x="6714" y="5587"/>
                </a:lnTo>
                <a:lnTo>
                  <a:pt x="6714" y="5578"/>
                </a:lnTo>
                <a:lnTo>
                  <a:pt x="6723" y="5587"/>
                </a:lnTo>
                <a:lnTo>
                  <a:pt x="6723" y="5595"/>
                </a:lnTo>
                <a:lnTo>
                  <a:pt x="6731" y="5595"/>
                </a:lnTo>
                <a:lnTo>
                  <a:pt x="6740" y="5595"/>
                </a:lnTo>
                <a:lnTo>
                  <a:pt x="6740" y="5587"/>
                </a:lnTo>
                <a:lnTo>
                  <a:pt x="6749" y="5587"/>
                </a:lnTo>
                <a:lnTo>
                  <a:pt x="6758" y="5595"/>
                </a:lnTo>
                <a:lnTo>
                  <a:pt x="6749" y="5587"/>
                </a:lnTo>
                <a:lnTo>
                  <a:pt x="6758" y="5587"/>
                </a:lnTo>
                <a:lnTo>
                  <a:pt x="6758" y="5578"/>
                </a:lnTo>
                <a:lnTo>
                  <a:pt x="6767" y="5578"/>
                </a:lnTo>
                <a:lnTo>
                  <a:pt x="6776" y="5587"/>
                </a:lnTo>
                <a:lnTo>
                  <a:pt x="6784" y="5595"/>
                </a:lnTo>
                <a:lnTo>
                  <a:pt x="6784" y="5578"/>
                </a:lnTo>
                <a:lnTo>
                  <a:pt x="6776" y="5569"/>
                </a:lnTo>
                <a:lnTo>
                  <a:pt x="6776" y="5560"/>
                </a:lnTo>
                <a:lnTo>
                  <a:pt x="6776" y="5551"/>
                </a:lnTo>
                <a:lnTo>
                  <a:pt x="6776" y="5543"/>
                </a:lnTo>
                <a:lnTo>
                  <a:pt x="6776" y="5551"/>
                </a:lnTo>
                <a:lnTo>
                  <a:pt x="6784" y="5578"/>
                </a:lnTo>
                <a:lnTo>
                  <a:pt x="6793" y="5595"/>
                </a:lnTo>
                <a:lnTo>
                  <a:pt x="6802" y="5613"/>
                </a:lnTo>
                <a:lnTo>
                  <a:pt x="6793" y="5578"/>
                </a:lnTo>
                <a:lnTo>
                  <a:pt x="6776" y="5543"/>
                </a:lnTo>
                <a:lnTo>
                  <a:pt x="6776" y="5534"/>
                </a:lnTo>
                <a:lnTo>
                  <a:pt x="6776" y="5525"/>
                </a:lnTo>
                <a:lnTo>
                  <a:pt x="6767" y="5525"/>
                </a:lnTo>
                <a:lnTo>
                  <a:pt x="6758" y="5525"/>
                </a:lnTo>
                <a:lnTo>
                  <a:pt x="6749" y="5525"/>
                </a:lnTo>
                <a:lnTo>
                  <a:pt x="6740" y="5525"/>
                </a:lnTo>
                <a:lnTo>
                  <a:pt x="6731" y="5525"/>
                </a:lnTo>
                <a:lnTo>
                  <a:pt x="6731" y="5516"/>
                </a:lnTo>
                <a:lnTo>
                  <a:pt x="6723" y="5516"/>
                </a:lnTo>
                <a:lnTo>
                  <a:pt x="6723" y="5498"/>
                </a:lnTo>
                <a:lnTo>
                  <a:pt x="6714" y="5498"/>
                </a:lnTo>
                <a:lnTo>
                  <a:pt x="6705" y="5498"/>
                </a:lnTo>
                <a:lnTo>
                  <a:pt x="6696" y="5498"/>
                </a:lnTo>
                <a:lnTo>
                  <a:pt x="6687" y="5490"/>
                </a:lnTo>
                <a:lnTo>
                  <a:pt x="6679" y="5490"/>
                </a:lnTo>
                <a:lnTo>
                  <a:pt x="6696" y="5490"/>
                </a:lnTo>
                <a:lnTo>
                  <a:pt x="6723" y="5498"/>
                </a:lnTo>
                <a:lnTo>
                  <a:pt x="6723" y="5507"/>
                </a:lnTo>
                <a:lnTo>
                  <a:pt x="6731" y="5507"/>
                </a:lnTo>
                <a:lnTo>
                  <a:pt x="6740" y="5516"/>
                </a:lnTo>
                <a:lnTo>
                  <a:pt x="6749" y="5516"/>
                </a:lnTo>
                <a:lnTo>
                  <a:pt x="6749" y="5507"/>
                </a:lnTo>
                <a:lnTo>
                  <a:pt x="6740" y="5498"/>
                </a:lnTo>
                <a:lnTo>
                  <a:pt x="6731" y="5498"/>
                </a:lnTo>
                <a:lnTo>
                  <a:pt x="6723" y="5490"/>
                </a:lnTo>
                <a:lnTo>
                  <a:pt x="6714" y="5481"/>
                </a:lnTo>
                <a:lnTo>
                  <a:pt x="6714" y="5472"/>
                </a:lnTo>
                <a:lnTo>
                  <a:pt x="6731" y="5490"/>
                </a:lnTo>
                <a:lnTo>
                  <a:pt x="6740" y="5498"/>
                </a:lnTo>
                <a:lnTo>
                  <a:pt x="6740" y="5490"/>
                </a:lnTo>
                <a:lnTo>
                  <a:pt x="6740" y="5481"/>
                </a:lnTo>
                <a:lnTo>
                  <a:pt x="6749" y="5490"/>
                </a:lnTo>
                <a:lnTo>
                  <a:pt x="6749" y="5481"/>
                </a:lnTo>
                <a:lnTo>
                  <a:pt x="6749" y="5472"/>
                </a:lnTo>
                <a:lnTo>
                  <a:pt x="6740" y="5472"/>
                </a:lnTo>
                <a:lnTo>
                  <a:pt x="6749" y="5472"/>
                </a:lnTo>
                <a:lnTo>
                  <a:pt x="6731" y="5463"/>
                </a:lnTo>
                <a:lnTo>
                  <a:pt x="6723" y="5454"/>
                </a:lnTo>
                <a:lnTo>
                  <a:pt x="6723" y="5445"/>
                </a:lnTo>
                <a:lnTo>
                  <a:pt x="6705" y="5437"/>
                </a:lnTo>
                <a:lnTo>
                  <a:pt x="6705" y="5428"/>
                </a:lnTo>
                <a:lnTo>
                  <a:pt x="6687" y="5419"/>
                </a:lnTo>
                <a:lnTo>
                  <a:pt x="6696" y="5419"/>
                </a:lnTo>
                <a:lnTo>
                  <a:pt x="6705" y="5428"/>
                </a:lnTo>
                <a:lnTo>
                  <a:pt x="6714" y="5437"/>
                </a:lnTo>
                <a:lnTo>
                  <a:pt x="6731" y="5463"/>
                </a:lnTo>
                <a:lnTo>
                  <a:pt x="6740" y="5463"/>
                </a:lnTo>
                <a:lnTo>
                  <a:pt x="6749" y="5463"/>
                </a:lnTo>
                <a:lnTo>
                  <a:pt x="6749" y="5454"/>
                </a:lnTo>
                <a:lnTo>
                  <a:pt x="6749" y="5445"/>
                </a:lnTo>
                <a:lnTo>
                  <a:pt x="6749" y="5437"/>
                </a:lnTo>
                <a:lnTo>
                  <a:pt x="6740" y="5428"/>
                </a:lnTo>
                <a:lnTo>
                  <a:pt x="6731" y="5428"/>
                </a:lnTo>
                <a:lnTo>
                  <a:pt x="6723" y="5419"/>
                </a:lnTo>
                <a:lnTo>
                  <a:pt x="6705" y="5419"/>
                </a:lnTo>
                <a:lnTo>
                  <a:pt x="6696" y="5401"/>
                </a:lnTo>
                <a:lnTo>
                  <a:pt x="6687" y="5401"/>
                </a:lnTo>
                <a:lnTo>
                  <a:pt x="6679" y="5401"/>
                </a:lnTo>
                <a:lnTo>
                  <a:pt x="6679" y="5384"/>
                </a:lnTo>
                <a:lnTo>
                  <a:pt x="6687" y="5375"/>
                </a:lnTo>
                <a:lnTo>
                  <a:pt x="6696" y="5366"/>
                </a:lnTo>
                <a:lnTo>
                  <a:pt x="6696" y="5357"/>
                </a:lnTo>
                <a:lnTo>
                  <a:pt x="6696" y="5366"/>
                </a:lnTo>
                <a:lnTo>
                  <a:pt x="6696" y="5375"/>
                </a:lnTo>
                <a:lnTo>
                  <a:pt x="6687" y="5375"/>
                </a:lnTo>
                <a:lnTo>
                  <a:pt x="6679" y="5384"/>
                </a:lnTo>
                <a:lnTo>
                  <a:pt x="6679" y="5392"/>
                </a:lnTo>
                <a:lnTo>
                  <a:pt x="6679" y="5401"/>
                </a:lnTo>
                <a:lnTo>
                  <a:pt x="6687" y="5401"/>
                </a:lnTo>
                <a:lnTo>
                  <a:pt x="6696" y="5392"/>
                </a:lnTo>
                <a:lnTo>
                  <a:pt x="6696" y="5401"/>
                </a:lnTo>
                <a:lnTo>
                  <a:pt x="6705" y="5401"/>
                </a:lnTo>
                <a:lnTo>
                  <a:pt x="6705" y="5410"/>
                </a:lnTo>
                <a:lnTo>
                  <a:pt x="6705" y="5401"/>
                </a:lnTo>
                <a:lnTo>
                  <a:pt x="6714" y="5410"/>
                </a:lnTo>
                <a:lnTo>
                  <a:pt x="6731" y="5410"/>
                </a:lnTo>
                <a:lnTo>
                  <a:pt x="6740" y="5419"/>
                </a:lnTo>
                <a:lnTo>
                  <a:pt x="6749" y="5428"/>
                </a:lnTo>
                <a:lnTo>
                  <a:pt x="6749" y="5419"/>
                </a:lnTo>
                <a:lnTo>
                  <a:pt x="6740" y="5419"/>
                </a:lnTo>
                <a:lnTo>
                  <a:pt x="6740" y="5410"/>
                </a:lnTo>
                <a:lnTo>
                  <a:pt x="6723" y="5392"/>
                </a:lnTo>
                <a:lnTo>
                  <a:pt x="6723" y="5384"/>
                </a:lnTo>
                <a:lnTo>
                  <a:pt x="6731" y="5392"/>
                </a:lnTo>
                <a:lnTo>
                  <a:pt x="6731" y="5401"/>
                </a:lnTo>
                <a:lnTo>
                  <a:pt x="6740" y="5401"/>
                </a:lnTo>
                <a:lnTo>
                  <a:pt x="6740" y="5392"/>
                </a:lnTo>
                <a:lnTo>
                  <a:pt x="6731" y="5384"/>
                </a:lnTo>
                <a:lnTo>
                  <a:pt x="6731" y="5366"/>
                </a:lnTo>
                <a:lnTo>
                  <a:pt x="6731" y="5357"/>
                </a:lnTo>
                <a:lnTo>
                  <a:pt x="6731" y="5348"/>
                </a:lnTo>
                <a:lnTo>
                  <a:pt x="6731" y="5340"/>
                </a:lnTo>
                <a:lnTo>
                  <a:pt x="6740" y="5348"/>
                </a:lnTo>
                <a:lnTo>
                  <a:pt x="6740" y="5340"/>
                </a:lnTo>
                <a:lnTo>
                  <a:pt x="6731" y="5331"/>
                </a:lnTo>
                <a:lnTo>
                  <a:pt x="6731" y="5322"/>
                </a:lnTo>
                <a:lnTo>
                  <a:pt x="6740" y="5331"/>
                </a:lnTo>
                <a:lnTo>
                  <a:pt x="6740" y="5322"/>
                </a:lnTo>
                <a:lnTo>
                  <a:pt x="6749" y="5313"/>
                </a:lnTo>
                <a:lnTo>
                  <a:pt x="6749" y="5322"/>
                </a:lnTo>
                <a:lnTo>
                  <a:pt x="6749" y="5313"/>
                </a:lnTo>
                <a:lnTo>
                  <a:pt x="6758" y="5313"/>
                </a:lnTo>
                <a:lnTo>
                  <a:pt x="6767" y="5313"/>
                </a:lnTo>
                <a:lnTo>
                  <a:pt x="6767" y="5304"/>
                </a:lnTo>
                <a:lnTo>
                  <a:pt x="6767" y="5295"/>
                </a:lnTo>
                <a:lnTo>
                  <a:pt x="6776" y="5295"/>
                </a:lnTo>
                <a:lnTo>
                  <a:pt x="6776" y="5304"/>
                </a:lnTo>
                <a:lnTo>
                  <a:pt x="6784" y="5304"/>
                </a:lnTo>
                <a:lnTo>
                  <a:pt x="6776" y="5304"/>
                </a:lnTo>
                <a:lnTo>
                  <a:pt x="6767" y="5313"/>
                </a:lnTo>
                <a:lnTo>
                  <a:pt x="6776" y="5313"/>
                </a:lnTo>
                <a:lnTo>
                  <a:pt x="6784" y="5313"/>
                </a:lnTo>
                <a:lnTo>
                  <a:pt x="6776" y="5313"/>
                </a:lnTo>
                <a:lnTo>
                  <a:pt x="6767" y="5313"/>
                </a:lnTo>
                <a:lnTo>
                  <a:pt x="6758" y="5322"/>
                </a:lnTo>
                <a:lnTo>
                  <a:pt x="6758" y="5331"/>
                </a:lnTo>
                <a:lnTo>
                  <a:pt x="6758" y="5340"/>
                </a:lnTo>
                <a:lnTo>
                  <a:pt x="6758" y="5348"/>
                </a:lnTo>
                <a:lnTo>
                  <a:pt x="6749" y="5348"/>
                </a:lnTo>
                <a:lnTo>
                  <a:pt x="6749" y="5357"/>
                </a:lnTo>
                <a:lnTo>
                  <a:pt x="6749" y="5348"/>
                </a:lnTo>
                <a:lnTo>
                  <a:pt x="6758" y="5357"/>
                </a:lnTo>
                <a:lnTo>
                  <a:pt x="6749" y="5366"/>
                </a:lnTo>
                <a:lnTo>
                  <a:pt x="6749" y="5375"/>
                </a:lnTo>
                <a:lnTo>
                  <a:pt x="6749" y="5366"/>
                </a:lnTo>
                <a:lnTo>
                  <a:pt x="6758" y="5366"/>
                </a:lnTo>
                <a:lnTo>
                  <a:pt x="6758" y="5375"/>
                </a:lnTo>
                <a:lnTo>
                  <a:pt x="6767" y="5384"/>
                </a:lnTo>
                <a:lnTo>
                  <a:pt x="6758" y="5384"/>
                </a:lnTo>
                <a:lnTo>
                  <a:pt x="6749" y="5384"/>
                </a:lnTo>
                <a:lnTo>
                  <a:pt x="6749" y="5392"/>
                </a:lnTo>
                <a:lnTo>
                  <a:pt x="6758" y="5401"/>
                </a:lnTo>
                <a:lnTo>
                  <a:pt x="6767" y="5401"/>
                </a:lnTo>
                <a:lnTo>
                  <a:pt x="6767" y="5410"/>
                </a:lnTo>
                <a:lnTo>
                  <a:pt x="6767" y="5401"/>
                </a:lnTo>
                <a:lnTo>
                  <a:pt x="6776" y="5401"/>
                </a:lnTo>
                <a:lnTo>
                  <a:pt x="6776" y="5410"/>
                </a:lnTo>
                <a:lnTo>
                  <a:pt x="6776" y="5401"/>
                </a:lnTo>
                <a:lnTo>
                  <a:pt x="6784" y="5401"/>
                </a:lnTo>
                <a:lnTo>
                  <a:pt x="6784" y="5410"/>
                </a:lnTo>
                <a:lnTo>
                  <a:pt x="6776" y="5410"/>
                </a:lnTo>
                <a:lnTo>
                  <a:pt x="6776" y="5419"/>
                </a:lnTo>
                <a:lnTo>
                  <a:pt x="6784" y="5419"/>
                </a:lnTo>
                <a:lnTo>
                  <a:pt x="6784" y="5428"/>
                </a:lnTo>
                <a:lnTo>
                  <a:pt x="6784" y="5437"/>
                </a:lnTo>
                <a:lnTo>
                  <a:pt x="6793" y="5437"/>
                </a:lnTo>
                <a:lnTo>
                  <a:pt x="6793" y="5445"/>
                </a:lnTo>
                <a:lnTo>
                  <a:pt x="6784" y="5454"/>
                </a:lnTo>
                <a:lnTo>
                  <a:pt x="6776" y="5463"/>
                </a:lnTo>
                <a:lnTo>
                  <a:pt x="6776" y="5481"/>
                </a:lnTo>
                <a:lnTo>
                  <a:pt x="6776" y="5498"/>
                </a:lnTo>
                <a:lnTo>
                  <a:pt x="6776" y="5507"/>
                </a:lnTo>
                <a:lnTo>
                  <a:pt x="6784" y="5490"/>
                </a:lnTo>
                <a:lnTo>
                  <a:pt x="6784" y="5481"/>
                </a:lnTo>
                <a:lnTo>
                  <a:pt x="6793" y="5472"/>
                </a:lnTo>
                <a:lnTo>
                  <a:pt x="6802" y="5472"/>
                </a:lnTo>
                <a:lnTo>
                  <a:pt x="6802" y="5463"/>
                </a:lnTo>
                <a:lnTo>
                  <a:pt x="6820" y="5428"/>
                </a:lnTo>
                <a:lnTo>
                  <a:pt x="6820" y="5419"/>
                </a:lnTo>
                <a:lnTo>
                  <a:pt x="6829" y="5410"/>
                </a:lnTo>
                <a:lnTo>
                  <a:pt x="6837" y="5410"/>
                </a:lnTo>
                <a:lnTo>
                  <a:pt x="6837" y="5401"/>
                </a:lnTo>
                <a:lnTo>
                  <a:pt x="6837" y="5392"/>
                </a:lnTo>
                <a:lnTo>
                  <a:pt x="6837" y="5401"/>
                </a:lnTo>
                <a:lnTo>
                  <a:pt x="6837" y="5392"/>
                </a:lnTo>
                <a:lnTo>
                  <a:pt x="6846" y="5392"/>
                </a:lnTo>
                <a:lnTo>
                  <a:pt x="6837" y="5384"/>
                </a:lnTo>
                <a:lnTo>
                  <a:pt x="6829" y="5384"/>
                </a:lnTo>
                <a:lnTo>
                  <a:pt x="6837" y="5375"/>
                </a:lnTo>
                <a:lnTo>
                  <a:pt x="6837" y="5366"/>
                </a:lnTo>
                <a:lnTo>
                  <a:pt x="6829" y="5366"/>
                </a:lnTo>
                <a:lnTo>
                  <a:pt x="6820" y="5348"/>
                </a:lnTo>
                <a:lnTo>
                  <a:pt x="6820" y="5340"/>
                </a:lnTo>
                <a:lnTo>
                  <a:pt x="6811" y="5322"/>
                </a:lnTo>
                <a:lnTo>
                  <a:pt x="6802" y="5313"/>
                </a:lnTo>
                <a:lnTo>
                  <a:pt x="6802" y="5304"/>
                </a:lnTo>
                <a:lnTo>
                  <a:pt x="6802" y="5295"/>
                </a:lnTo>
                <a:lnTo>
                  <a:pt x="6811" y="5287"/>
                </a:lnTo>
                <a:lnTo>
                  <a:pt x="6811" y="5278"/>
                </a:lnTo>
                <a:lnTo>
                  <a:pt x="6820" y="5269"/>
                </a:lnTo>
                <a:lnTo>
                  <a:pt x="6829" y="5269"/>
                </a:lnTo>
                <a:lnTo>
                  <a:pt x="6837" y="5260"/>
                </a:lnTo>
                <a:lnTo>
                  <a:pt x="6837" y="5269"/>
                </a:lnTo>
                <a:lnTo>
                  <a:pt x="6820" y="5278"/>
                </a:lnTo>
                <a:lnTo>
                  <a:pt x="6811" y="5278"/>
                </a:lnTo>
                <a:lnTo>
                  <a:pt x="6811" y="5287"/>
                </a:lnTo>
                <a:lnTo>
                  <a:pt x="6802" y="5295"/>
                </a:lnTo>
                <a:lnTo>
                  <a:pt x="6802" y="5304"/>
                </a:lnTo>
                <a:lnTo>
                  <a:pt x="6820" y="5322"/>
                </a:lnTo>
                <a:lnTo>
                  <a:pt x="6829" y="5322"/>
                </a:lnTo>
                <a:lnTo>
                  <a:pt x="6837" y="5331"/>
                </a:lnTo>
                <a:lnTo>
                  <a:pt x="6846" y="5331"/>
                </a:lnTo>
                <a:lnTo>
                  <a:pt x="6855" y="5331"/>
                </a:lnTo>
                <a:lnTo>
                  <a:pt x="6846" y="5340"/>
                </a:lnTo>
                <a:lnTo>
                  <a:pt x="6846" y="5348"/>
                </a:lnTo>
                <a:lnTo>
                  <a:pt x="6864" y="5348"/>
                </a:lnTo>
                <a:lnTo>
                  <a:pt x="6873" y="5331"/>
                </a:lnTo>
                <a:lnTo>
                  <a:pt x="6873" y="5322"/>
                </a:lnTo>
                <a:lnTo>
                  <a:pt x="6881" y="5313"/>
                </a:lnTo>
                <a:lnTo>
                  <a:pt x="6881" y="5322"/>
                </a:lnTo>
                <a:lnTo>
                  <a:pt x="6890" y="5313"/>
                </a:lnTo>
                <a:lnTo>
                  <a:pt x="6890" y="5304"/>
                </a:lnTo>
                <a:lnTo>
                  <a:pt x="6899" y="5295"/>
                </a:lnTo>
                <a:lnTo>
                  <a:pt x="6908" y="5287"/>
                </a:lnTo>
                <a:lnTo>
                  <a:pt x="6908" y="5269"/>
                </a:lnTo>
                <a:lnTo>
                  <a:pt x="6908" y="5260"/>
                </a:lnTo>
                <a:lnTo>
                  <a:pt x="6917" y="5260"/>
                </a:lnTo>
                <a:lnTo>
                  <a:pt x="6908" y="5278"/>
                </a:lnTo>
                <a:lnTo>
                  <a:pt x="6917" y="5269"/>
                </a:lnTo>
                <a:lnTo>
                  <a:pt x="6917" y="5251"/>
                </a:lnTo>
                <a:lnTo>
                  <a:pt x="6917" y="5242"/>
                </a:lnTo>
                <a:lnTo>
                  <a:pt x="6926" y="5234"/>
                </a:lnTo>
                <a:lnTo>
                  <a:pt x="6917" y="5225"/>
                </a:lnTo>
                <a:lnTo>
                  <a:pt x="6899" y="5225"/>
                </a:lnTo>
                <a:lnTo>
                  <a:pt x="6899" y="5216"/>
                </a:lnTo>
                <a:lnTo>
                  <a:pt x="6899" y="5207"/>
                </a:lnTo>
                <a:lnTo>
                  <a:pt x="6908" y="5207"/>
                </a:lnTo>
                <a:lnTo>
                  <a:pt x="6908" y="5198"/>
                </a:lnTo>
                <a:lnTo>
                  <a:pt x="6917" y="5198"/>
                </a:lnTo>
                <a:lnTo>
                  <a:pt x="6926" y="5181"/>
                </a:lnTo>
                <a:lnTo>
                  <a:pt x="6926" y="5172"/>
                </a:lnTo>
                <a:lnTo>
                  <a:pt x="6926" y="5163"/>
                </a:lnTo>
                <a:lnTo>
                  <a:pt x="6917" y="5154"/>
                </a:lnTo>
                <a:lnTo>
                  <a:pt x="6926" y="5154"/>
                </a:lnTo>
                <a:lnTo>
                  <a:pt x="6926" y="5163"/>
                </a:lnTo>
                <a:lnTo>
                  <a:pt x="6926" y="5172"/>
                </a:lnTo>
                <a:lnTo>
                  <a:pt x="6926" y="5181"/>
                </a:lnTo>
                <a:lnTo>
                  <a:pt x="6926" y="5189"/>
                </a:lnTo>
                <a:lnTo>
                  <a:pt x="6917" y="5198"/>
                </a:lnTo>
                <a:lnTo>
                  <a:pt x="6926" y="5189"/>
                </a:lnTo>
                <a:lnTo>
                  <a:pt x="6934" y="5181"/>
                </a:lnTo>
                <a:lnTo>
                  <a:pt x="6943" y="5181"/>
                </a:lnTo>
                <a:lnTo>
                  <a:pt x="6952" y="5172"/>
                </a:lnTo>
                <a:lnTo>
                  <a:pt x="6978" y="5163"/>
                </a:lnTo>
                <a:lnTo>
                  <a:pt x="6987" y="5154"/>
                </a:lnTo>
                <a:lnTo>
                  <a:pt x="6996" y="5145"/>
                </a:lnTo>
                <a:lnTo>
                  <a:pt x="7005" y="5154"/>
                </a:lnTo>
                <a:lnTo>
                  <a:pt x="7031" y="5154"/>
                </a:lnTo>
                <a:lnTo>
                  <a:pt x="7040" y="5145"/>
                </a:lnTo>
                <a:lnTo>
                  <a:pt x="7049" y="5145"/>
                </a:lnTo>
                <a:lnTo>
                  <a:pt x="7058" y="5145"/>
                </a:lnTo>
                <a:lnTo>
                  <a:pt x="7067" y="5145"/>
                </a:lnTo>
                <a:lnTo>
                  <a:pt x="7084" y="5145"/>
                </a:lnTo>
                <a:lnTo>
                  <a:pt x="7102" y="5145"/>
                </a:lnTo>
                <a:lnTo>
                  <a:pt x="7102" y="5137"/>
                </a:lnTo>
                <a:lnTo>
                  <a:pt x="7111" y="5119"/>
                </a:lnTo>
                <a:lnTo>
                  <a:pt x="7111" y="5110"/>
                </a:lnTo>
                <a:lnTo>
                  <a:pt x="7111" y="5101"/>
                </a:lnTo>
                <a:lnTo>
                  <a:pt x="7111" y="5110"/>
                </a:lnTo>
                <a:lnTo>
                  <a:pt x="7120" y="5110"/>
                </a:lnTo>
                <a:lnTo>
                  <a:pt x="7120" y="5119"/>
                </a:lnTo>
                <a:lnTo>
                  <a:pt x="7128" y="5110"/>
                </a:lnTo>
                <a:lnTo>
                  <a:pt x="7120" y="5119"/>
                </a:lnTo>
                <a:lnTo>
                  <a:pt x="7128" y="5128"/>
                </a:lnTo>
                <a:lnTo>
                  <a:pt x="7137" y="5128"/>
                </a:lnTo>
                <a:lnTo>
                  <a:pt x="7164" y="5110"/>
                </a:lnTo>
                <a:lnTo>
                  <a:pt x="7164" y="5119"/>
                </a:lnTo>
                <a:lnTo>
                  <a:pt x="7164" y="5128"/>
                </a:lnTo>
                <a:lnTo>
                  <a:pt x="7173" y="5119"/>
                </a:lnTo>
                <a:lnTo>
                  <a:pt x="7181" y="5119"/>
                </a:lnTo>
                <a:lnTo>
                  <a:pt x="7208" y="5119"/>
                </a:lnTo>
                <a:lnTo>
                  <a:pt x="7217" y="5110"/>
                </a:lnTo>
                <a:lnTo>
                  <a:pt x="7217" y="5119"/>
                </a:lnTo>
                <a:lnTo>
                  <a:pt x="7217" y="5110"/>
                </a:lnTo>
                <a:lnTo>
                  <a:pt x="7217" y="5101"/>
                </a:lnTo>
                <a:lnTo>
                  <a:pt x="7217" y="5092"/>
                </a:lnTo>
                <a:lnTo>
                  <a:pt x="7208" y="5084"/>
                </a:lnTo>
                <a:lnTo>
                  <a:pt x="7199" y="5075"/>
                </a:lnTo>
                <a:lnTo>
                  <a:pt x="7190" y="5075"/>
                </a:lnTo>
                <a:lnTo>
                  <a:pt x="7199" y="5084"/>
                </a:lnTo>
                <a:lnTo>
                  <a:pt x="7208" y="5084"/>
                </a:lnTo>
                <a:lnTo>
                  <a:pt x="7208" y="5092"/>
                </a:lnTo>
                <a:lnTo>
                  <a:pt x="7208" y="5101"/>
                </a:lnTo>
                <a:lnTo>
                  <a:pt x="7199" y="5110"/>
                </a:lnTo>
                <a:lnTo>
                  <a:pt x="7190" y="5110"/>
                </a:lnTo>
                <a:lnTo>
                  <a:pt x="7181" y="5110"/>
                </a:lnTo>
                <a:lnTo>
                  <a:pt x="7173" y="5101"/>
                </a:lnTo>
                <a:lnTo>
                  <a:pt x="7173" y="5092"/>
                </a:lnTo>
                <a:lnTo>
                  <a:pt x="7164" y="5084"/>
                </a:lnTo>
                <a:lnTo>
                  <a:pt x="7155" y="5066"/>
                </a:lnTo>
                <a:lnTo>
                  <a:pt x="7137" y="5057"/>
                </a:lnTo>
                <a:lnTo>
                  <a:pt x="7146" y="5048"/>
                </a:lnTo>
                <a:lnTo>
                  <a:pt x="7146" y="5039"/>
                </a:lnTo>
                <a:lnTo>
                  <a:pt x="7155" y="5039"/>
                </a:lnTo>
                <a:lnTo>
                  <a:pt x="7164" y="5031"/>
                </a:lnTo>
                <a:lnTo>
                  <a:pt x="7155" y="5031"/>
                </a:lnTo>
                <a:lnTo>
                  <a:pt x="7155" y="5022"/>
                </a:lnTo>
                <a:lnTo>
                  <a:pt x="7155" y="5013"/>
                </a:lnTo>
                <a:lnTo>
                  <a:pt x="7155" y="5004"/>
                </a:lnTo>
                <a:lnTo>
                  <a:pt x="7155" y="4995"/>
                </a:lnTo>
                <a:lnTo>
                  <a:pt x="7164" y="4986"/>
                </a:lnTo>
                <a:lnTo>
                  <a:pt x="7173" y="4969"/>
                </a:lnTo>
                <a:lnTo>
                  <a:pt x="7181" y="4951"/>
                </a:lnTo>
                <a:lnTo>
                  <a:pt x="7199" y="4942"/>
                </a:lnTo>
                <a:lnTo>
                  <a:pt x="7190" y="4942"/>
                </a:lnTo>
                <a:lnTo>
                  <a:pt x="7199" y="4934"/>
                </a:lnTo>
                <a:lnTo>
                  <a:pt x="7208" y="4925"/>
                </a:lnTo>
                <a:lnTo>
                  <a:pt x="7217" y="4925"/>
                </a:lnTo>
                <a:lnTo>
                  <a:pt x="7226" y="4925"/>
                </a:lnTo>
                <a:lnTo>
                  <a:pt x="7226" y="4934"/>
                </a:lnTo>
                <a:lnTo>
                  <a:pt x="7226" y="4925"/>
                </a:lnTo>
                <a:lnTo>
                  <a:pt x="7226" y="4916"/>
                </a:lnTo>
                <a:lnTo>
                  <a:pt x="7226" y="4925"/>
                </a:lnTo>
                <a:lnTo>
                  <a:pt x="7234" y="4925"/>
                </a:lnTo>
                <a:lnTo>
                  <a:pt x="7234" y="4916"/>
                </a:lnTo>
                <a:lnTo>
                  <a:pt x="7234" y="4907"/>
                </a:lnTo>
                <a:lnTo>
                  <a:pt x="7243" y="4916"/>
                </a:lnTo>
                <a:lnTo>
                  <a:pt x="7243" y="4907"/>
                </a:lnTo>
                <a:lnTo>
                  <a:pt x="7243" y="4916"/>
                </a:lnTo>
                <a:lnTo>
                  <a:pt x="7252" y="4916"/>
                </a:lnTo>
                <a:lnTo>
                  <a:pt x="7261" y="4907"/>
                </a:lnTo>
                <a:lnTo>
                  <a:pt x="7270" y="4907"/>
                </a:lnTo>
                <a:lnTo>
                  <a:pt x="7278" y="4907"/>
                </a:lnTo>
                <a:lnTo>
                  <a:pt x="7278" y="4898"/>
                </a:lnTo>
                <a:lnTo>
                  <a:pt x="7278" y="4889"/>
                </a:lnTo>
                <a:lnTo>
                  <a:pt x="7287" y="4881"/>
                </a:lnTo>
                <a:lnTo>
                  <a:pt x="7287" y="4872"/>
                </a:lnTo>
                <a:lnTo>
                  <a:pt x="7296" y="4863"/>
                </a:lnTo>
                <a:lnTo>
                  <a:pt x="7305" y="4854"/>
                </a:lnTo>
                <a:lnTo>
                  <a:pt x="7305" y="4863"/>
                </a:lnTo>
                <a:lnTo>
                  <a:pt x="7305" y="4872"/>
                </a:lnTo>
                <a:lnTo>
                  <a:pt x="7296" y="4881"/>
                </a:lnTo>
                <a:lnTo>
                  <a:pt x="7305" y="4881"/>
                </a:lnTo>
                <a:lnTo>
                  <a:pt x="7314" y="4881"/>
                </a:lnTo>
                <a:lnTo>
                  <a:pt x="7323" y="4889"/>
                </a:lnTo>
                <a:lnTo>
                  <a:pt x="7323" y="4881"/>
                </a:lnTo>
                <a:lnTo>
                  <a:pt x="7323" y="4872"/>
                </a:lnTo>
                <a:lnTo>
                  <a:pt x="7323" y="4863"/>
                </a:lnTo>
                <a:lnTo>
                  <a:pt x="7331" y="4863"/>
                </a:lnTo>
                <a:lnTo>
                  <a:pt x="7331" y="4872"/>
                </a:lnTo>
                <a:lnTo>
                  <a:pt x="7340" y="4863"/>
                </a:lnTo>
                <a:lnTo>
                  <a:pt x="7349" y="4863"/>
                </a:lnTo>
                <a:lnTo>
                  <a:pt x="7349" y="4872"/>
                </a:lnTo>
                <a:lnTo>
                  <a:pt x="7358" y="4872"/>
                </a:lnTo>
                <a:lnTo>
                  <a:pt x="7358" y="4863"/>
                </a:lnTo>
                <a:lnTo>
                  <a:pt x="7367" y="4872"/>
                </a:lnTo>
                <a:lnTo>
                  <a:pt x="7367" y="4854"/>
                </a:lnTo>
                <a:lnTo>
                  <a:pt x="7376" y="4854"/>
                </a:lnTo>
                <a:lnTo>
                  <a:pt x="7384" y="4854"/>
                </a:lnTo>
                <a:lnTo>
                  <a:pt x="7393" y="4854"/>
                </a:lnTo>
                <a:lnTo>
                  <a:pt x="7402" y="4845"/>
                </a:lnTo>
                <a:lnTo>
                  <a:pt x="7420" y="4845"/>
                </a:lnTo>
                <a:lnTo>
                  <a:pt x="7437" y="4836"/>
                </a:lnTo>
                <a:lnTo>
                  <a:pt x="7428" y="4828"/>
                </a:lnTo>
                <a:lnTo>
                  <a:pt x="7428" y="4819"/>
                </a:lnTo>
                <a:lnTo>
                  <a:pt x="7428" y="4810"/>
                </a:lnTo>
                <a:lnTo>
                  <a:pt x="7420" y="4810"/>
                </a:lnTo>
                <a:lnTo>
                  <a:pt x="7420" y="4801"/>
                </a:lnTo>
                <a:lnTo>
                  <a:pt x="7428" y="4801"/>
                </a:lnTo>
                <a:lnTo>
                  <a:pt x="7437" y="4801"/>
                </a:lnTo>
                <a:lnTo>
                  <a:pt x="7437" y="4810"/>
                </a:lnTo>
                <a:lnTo>
                  <a:pt x="7446" y="4810"/>
                </a:lnTo>
                <a:lnTo>
                  <a:pt x="7455" y="4810"/>
                </a:lnTo>
                <a:lnTo>
                  <a:pt x="7473" y="4801"/>
                </a:lnTo>
                <a:lnTo>
                  <a:pt x="7473" y="4810"/>
                </a:lnTo>
                <a:lnTo>
                  <a:pt x="7481" y="4810"/>
                </a:lnTo>
                <a:lnTo>
                  <a:pt x="7490" y="4801"/>
                </a:lnTo>
                <a:lnTo>
                  <a:pt x="7499" y="4801"/>
                </a:lnTo>
                <a:lnTo>
                  <a:pt x="7499" y="4792"/>
                </a:lnTo>
                <a:lnTo>
                  <a:pt x="7490" y="4792"/>
                </a:lnTo>
                <a:lnTo>
                  <a:pt x="7499" y="4784"/>
                </a:lnTo>
                <a:lnTo>
                  <a:pt x="7508" y="4784"/>
                </a:lnTo>
                <a:lnTo>
                  <a:pt x="7499" y="4784"/>
                </a:lnTo>
                <a:lnTo>
                  <a:pt x="7499" y="4792"/>
                </a:lnTo>
                <a:lnTo>
                  <a:pt x="7508" y="4801"/>
                </a:lnTo>
                <a:lnTo>
                  <a:pt x="7517" y="4801"/>
                </a:lnTo>
                <a:lnTo>
                  <a:pt x="7543" y="4784"/>
                </a:lnTo>
                <a:lnTo>
                  <a:pt x="7561" y="4775"/>
                </a:lnTo>
                <a:lnTo>
                  <a:pt x="7578" y="4766"/>
                </a:lnTo>
                <a:lnTo>
                  <a:pt x="7587" y="4766"/>
                </a:lnTo>
                <a:lnTo>
                  <a:pt x="7596" y="4757"/>
                </a:lnTo>
                <a:lnTo>
                  <a:pt x="7614" y="4748"/>
                </a:lnTo>
                <a:lnTo>
                  <a:pt x="7605" y="4739"/>
                </a:lnTo>
                <a:lnTo>
                  <a:pt x="7605" y="4731"/>
                </a:lnTo>
                <a:lnTo>
                  <a:pt x="7614" y="4739"/>
                </a:lnTo>
                <a:lnTo>
                  <a:pt x="7614" y="4748"/>
                </a:lnTo>
                <a:lnTo>
                  <a:pt x="7623" y="4739"/>
                </a:lnTo>
                <a:lnTo>
                  <a:pt x="7631" y="4739"/>
                </a:lnTo>
                <a:lnTo>
                  <a:pt x="7631" y="4748"/>
                </a:lnTo>
                <a:lnTo>
                  <a:pt x="7623" y="4748"/>
                </a:lnTo>
                <a:lnTo>
                  <a:pt x="7614" y="4766"/>
                </a:lnTo>
                <a:lnTo>
                  <a:pt x="7596" y="4775"/>
                </a:lnTo>
                <a:lnTo>
                  <a:pt x="7587" y="4784"/>
                </a:lnTo>
                <a:lnTo>
                  <a:pt x="7596" y="4784"/>
                </a:lnTo>
                <a:lnTo>
                  <a:pt x="7596" y="4792"/>
                </a:lnTo>
                <a:lnTo>
                  <a:pt x="7605" y="4784"/>
                </a:lnTo>
                <a:lnTo>
                  <a:pt x="7631" y="4784"/>
                </a:lnTo>
                <a:lnTo>
                  <a:pt x="7649" y="4784"/>
                </a:lnTo>
                <a:lnTo>
                  <a:pt x="7658" y="4784"/>
                </a:lnTo>
                <a:lnTo>
                  <a:pt x="7684" y="4784"/>
                </a:lnTo>
                <a:lnTo>
                  <a:pt x="7702" y="4784"/>
                </a:lnTo>
                <a:lnTo>
                  <a:pt x="7693" y="4792"/>
                </a:lnTo>
                <a:lnTo>
                  <a:pt x="7675" y="4792"/>
                </a:lnTo>
                <a:lnTo>
                  <a:pt x="7649" y="4801"/>
                </a:lnTo>
                <a:lnTo>
                  <a:pt x="7640" y="4801"/>
                </a:lnTo>
                <a:lnTo>
                  <a:pt x="7640" y="4819"/>
                </a:lnTo>
                <a:lnTo>
                  <a:pt x="7640" y="4810"/>
                </a:lnTo>
                <a:lnTo>
                  <a:pt x="7631" y="4810"/>
                </a:lnTo>
                <a:lnTo>
                  <a:pt x="7623" y="4801"/>
                </a:lnTo>
                <a:lnTo>
                  <a:pt x="7631" y="4792"/>
                </a:lnTo>
                <a:lnTo>
                  <a:pt x="7623" y="4784"/>
                </a:lnTo>
                <a:lnTo>
                  <a:pt x="7623" y="4792"/>
                </a:lnTo>
                <a:lnTo>
                  <a:pt x="7596" y="4801"/>
                </a:lnTo>
                <a:lnTo>
                  <a:pt x="7587" y="4810"/>
                </a:lnTo>
                <a:lnTo>
                  <a:pt x="7534" y="4836"/>
                </a:lnTo>
                <a:lnTo>
                  <a:pt x="7525" y="4845"/>
                </a:lnTo>
                <a:lnTo>
                  <a:pt x="7534" y="4845"/>
                </a:lnTo>
                <a:lnTo>
                  <a:pt x="7543" y="4836"/>
                </a:lnTo>
                <a:lnTo>
                  <a:pt x="7543" y="4845"/>
                </a:lnTo>
                <a:lnTo>
                  <a:pt x="7534" y="4845"/>
                </a:lnTo>
                <a:lnTo>
                  <a:pt x="7525" y="4854"/>
                </a:lnTo>
                <a:lnTo>
                  <a:pt x="7517" y="4854"/>
                </a:lnTo>
                <a:lnTo>
                  <a:pt x="7508" y="4854"/>
                </a:lnTo>
                <a:lnTo>
                  <a:pt x="7499" y="4863"/>
                </a:lnTo>
                <a:lnTo>
                  <a:pt x="7499" y="4872"/>
                </a:lnTo>
                <a:lnTo>
                  <a:pt x="7508" y="4854"/>
                </a:lnTo>
                <a:lnTo>
                  <a:pt x="7517" y="4854"/>
                </a:lnTo>
                <a:lnTo>
                  <a:pt x="7499" y="4872"/>
                </a:lnTo>
                <a:lnTo>
                  <a:pt x="7490" y="4898"/>
                </a:lnTo>
                <a:lnTo>
                  <a:pt x="7499" y="4925"/>
                </a:lnTo>
                <a:lnTo>
                  <a:pt x="7499" y="4934"/>
                </a:lnTo>
                <a:lnTo>
                  <a:pt x="7508" y="4925"/>
                </a:lnTo>
                <a:lnTo>
                  <a:pt x="7517" y="4925"/>
                </a:lnTo>
                <a:lnTo>
                  <a:pt x="7517" y="4934"/>
                </a:lnTo>
                <a:lnTo>
                  <a:pt x="7525" y="4951"/>
                </a:lnTo>
                <a:lnTo>
                  <a:pt x="7534" y="4951"/>
                </a:lnTo>
                <a:lnTo>
                  <a:pt x="7543" y="4951"/>
                </a:lnTo>
                <a:lnTo>
                  <a:pt x="7552" y="4951"/>
                </a:lnTo>
                <a:lnTo>
                  <a:pt x="7552" y="4942"/>
                </a:lnTo>
                <a:lnTo>
                  <a:pt x="7561" y="4934"/>
                </a:lnTo>
                <a:lnTo>
                  <a:pt x="7570" y="4934"/>
                </a:lnTo>
                <a:lnTo>
                  <a:pt x="7587" y="4925"/>
                </a:lnTo>
                <a:lnTo>
                  <a:pt x="7596" y="4916"/>
                </a:lnTo>
                <a:lnTo>
                  <a:pt x="7605" y="4907"/>
                </a:lnTo>
                <a:lnTo>
                  <a:pt x="7614" y="4898"/>
                </a:lnTo>
                <a:lnTo>
                  <a:pt x="7623" y="4889"/>
                </a:lnTo>
                <a:lnTo>
                  <a:pt x="7623" y="4881"/>
                </a:lnTo>
                <a:lnTo>
                  <a:pt x="7631" y="4881"/>
                </a:lnTo>
                <a:lnTo>
                  <a:pt x="7631" y="4872"/>
                </a:lnTo>
                <a:lnTo>
                  <a:pt x="7631" y="4863"/>
                </a:lnTo>
                <a:lnTo>
                  <a:pt x="7640" y="4854"/>
                </a:lnTo>
                <a:lnTo>
                  <a:pt x="7649" y="4863"/>
                </a:lnTo>
                <a:lnTo>
                  <a:pt x="7649" y="4854"/>
                </a:lnTo>
                <a:lnTo>
                  <a:pt x="7658" y="4854"/>
                </a:lnTo>
                <a:lnTo>
                  <a:pt x="7658" y="4863"/>
                </a:lnTo>
                <a:lnTo>
                  <a:pt x="7667" y="4863"/>
                </a:lnTo>
                <a:lnTo>
                  <a:pt x="7684" y="4863"/>
                </a:lnTo>
                <a:lnTo>
                  <a:pt x="7684" y="4854"/>
                </a:lnTo>
                <a:lnTo>
                  <a:pt x="7684" y="4845"/>
                </a:lnTo>
                <a:lnTo>
                  <a:pt x="7684" y="4854"/>
                </a:lnTo>
                <a:lnTo>
                  <a:pt x="7693" y="4854"/>
                </a:lnTo>
                <a:lnTo>
                  <a:pt x="7702" y="4854"/>
                </a:lnTo>
                <a:lnTo>
                  <a:pt x="7720" y="4845"/>
                </a:lnTo>
                <a:lnTo>
                  <a:pt x="7728" y="4845"/>
                </a:lnTo>
                <a:lnTo>
                  <a:pt x="7746" y="4836"/>
                </a:lnTo>
                <a:lnTo>
                  <a:pt x="7764" y="4836"/>
                </a:lnTo>
                <a:lnTo>
                  <a:pt x="7781" y="4828"/>
                </a:lnTo>
                <a:lnTo>
                  <a:pt x="7799" y="4819"/>
                </a:lnTo>
                <a:lnTo>
                  <a:pt x="7817" y="4810"/>
                </a:lnTo>
                <a:lnTo>
                  <a:pt x="7825" y="4810"/>
                </a:lnTo>
                <a:lnTo>
                  <a:pt x="7834" y="4801"/>
                </a:lnTo>
                <a:lnTo>
                  <a:pt x="7843" y="4801"/>
                </a:lnTo>
                <a:lnTo>
                  <a:pt x="7852" y="4801"/>
                </a:lnTo>
                <a:lnTo>
                  <a:pt x="7861" y="4792"/>
                </a:lnTo>
                <a:lnTo>
                  <a:pt x="7870" y="4801"/>
                </a:lnTo>
                <a:lnTo>
                  <a:pt x="7870" y="4792"/>
                </a:lnTo>
                <a:lnTo>
                  <a:pt x="7870" y="4784"/>
                </a:lnTo>
                <a:lnTo>
                  <a:pt x="7843" y="4784"/>
                </a:lnTo>
                <a:lnTo>
                  <a:pt x="7852" y="4775"/>
                </a:lnTo>
                <a:lnTo>
                  <a:pt x="7852" y="4766"/>
                </a:lnTo>
                <a:lnTo>
                  <a:pt x="7843" y="4757"/>
                </a:lnTo>
                <a:lnTo>
                  <a:pt x="7834" y="4757"/>
                </a:lnTo>
                <a:lnTo>
                  <a:pt x="7825" y="4757"/>
                </a:lnTo>
                <a:lnTo>
                  <a:pt x="7817" y="4757"/>
                </a:lnTo>
                <a:lnTo>
                  <a:pt x="7808" y="4757"/>
                </a:lnTo>
                <a:lnTo>
                  <a:pt x="7808" y="4748"/>
                </a:lnTo>
                <a:lnTo>
                  <a:pt x="7808" y="4739"/>
                </a:lnTo>
                <a:lnTo>
                  <a:pt x="7781" y="4748"/>
                </a:lnTo>
                <a:lnTo>
                  <a:pt x="7773" y="4757"/>
                </a:lnTo>
                <a:lnTo>
                  <a:pt x="7764" y="4757"/>
                </a:lnTo>
                <a:lnTo>
                  <a:pt x="7764" y="4766"/>
                </a:lnTo>
                <a:lnTo>
                  <a:pt x="7755" y="4757"/>
                </a:lnTo>
                <a:lnTo>
                  <a:pt x="7746" y="4757"/>
                </a:lnTo>
                <a:lnTo>
                  <a:pt x="7746" y="4748"/>
                </a:lnTo>
                <a:lnTo>
                  <a:pt x="7737" y="4748"/>
                </a:lnTo>
                <a:lnTo>
                  <a:pt x="7720" y="4748"/>
                </a:lnTo>
                <a:lnTo>
                  <a:pt x="7711" y="4748"/>
                </a:lnTo>
                <a:lnTo>
                  <a:pt x="7702" y="4748"/>
                </a:lnTo>
                <a:lnTo>
                  <a:pt x="7693" y="4739"/>
                </a:lnTo>
                <a:lnTo>
                  <a:pt x="7684" y="4739"/>
                </a:lnTo>
                <a:lnTo>
                  <a:pt x="7675" y="4739"/>
                </a:lnTo>
                <a:lnTo>
                  <a:pt x="7667" y="4731"/>
                </a:lnTo>
                <a:lnTo>
                  <a:pt x="7649" y="4722"/>
                </a:lnTo>
                <a:lnTo>
                  <a:pt x="7667" y="4722"/>
                </a:lnTo>
                <a:lnTo>
                  <a:pt x="7667" y="4713"/>
                </a:lnTo>
                <a:lnTo>
                  <a:pt x="7658" y="4713"/>
                </a:lnTo>
                <a:lnTo>
                  <a:pt x="7640" y="4713"/>
                </a:lnTo>
                <a:lnTo>
                  <a:pt x="7640" y="4704"/>
                </a:lnTo>
                <a:lnTo>
                  <a:pt x="7614" y="4704"/>
                </a:lnTo>
                <a:lnTo>
                  <a:pt x="7614" y="4695"/>
                </a:lnTo>
                <a:lnTo>
                  <a:pt x="7605" y="4695"/>
                </a:lnTo>
                <a:lnTo>
                  <a:pt x="7605" y="4686"/>
                </a:lnTo>
                <a:lnTo>
                  <a:pt x="7605" y="4678"/>
                </a:lnTo>
                <a:lnTo>
                  <a:pt x="7596" y="4669"/>
                </a:lnTo>
                <a:lnTo>
                  <a:pt x="7596" y="4660"/>
                </a:lnTo>
                <a:lnTo>
                  <a:pt x="7587" y="4651"/>
                </a:lnTo>
                <a:lnTo>
                  <a:pt x="7587" y="4642"/>
                </a:lnTo>
                <a:lnTo>
                  <a:pt x="7596" y="4633"/>
                </a:lnTo>
                <a:lnTo>
                  <a:pt x="7587" y="4625"/>
                </a:lnTo>
                <a:lnTo>
                  <a:pt x="7578" y="4625"/>
                </a:lnTo>
                <a:lnTo>
                  <a:pt x="7570" y="4633"/>
                </a:lnTo>
                <a:lnTo>
                  <a:pt x="7561" y="4625"/>
                </a:lnTo>
                <a:lnTo>
                  <a:pt x="7552" y="4625"/>
                </a:lnTo>
                <a:lnTo>
                  <a:pt x="7570" y="4616"/>
                </a:lnTo>
                <a:lnTo>
                  <a:pt x="7587" y="4598"/>
                </a:lnTo>
                <a:lnTo>
                  <a:pt x="7587" y="4581"/>
                </a:lnTo>
                <a:lnTo>
                  <a:pt x="7596" y="4572"/>
                </a:lnTo>
                <a:lnTo>
                  <a:pt x="7605" y="4572"/>
                </a:lnTo>
                <a:lnTo>
                  <a:pt x="7587" y="4563"/>
                </a:lnTo>
                <a:lnTo>
                  <a:pt x="7578" y="4563"/>
                </a:lnTo>
                <a:lnTo>
                  <a:pt x="7578" y="4554"/>
                </a:lnTo>
                <a:lnTo>
                  <a:pt x="7561" y="4563"/>
                </a:lnTo>
                <a:lnTo>
                  <a:pt x="7552" y="4563"/>
                </a:lnTo>
                <a:lnTo>
                  <a:pt x="7543" y="4572"/>
                </a:lnTo>
                <a:lnTo>
                  <a:pt x="7534" y="4572"/>
                </a:lnTo>
                <a:lnTo>
                  <a:pt x="7525" y="4554"/>
                </a:lnTo>
                <a:lnTo>
                  <a:pt x="7517" y="4554"/>
                </a:lnTo>
                <a:lnTo>
                  <a:pt x="7490" y="4545"/>
                </a:lnTo>
                <a:lnTo>
                  <a:pt x="7481" y="4536"/>
                </a:lnTo>
                <a:lnTo>
                  <a:pt x="7473" y="4536"/>
                </a:lnTo>
                <a:lnTo>
                  <a:pt x="7464" y="4545"/>
                </a:lnTo>
                <a:lnTo>
                  <a:pt x="7455" y="4536"/>
                </a:lnTo>
                <a:lnTo>
                  <a:pt x="7473" y="4528"/>
                </a:lnTo>
                <a:lnTo>
                  <a:pt x="7481" y="4536"/>
                </a:lnTo>
                <a:lnTo>
                  <a:pt x="7490" y="4528"/>
                </a:lnTo>
                <a:lnTo>
                  <a:pt x="7499" y="4536"/>
                </a:lnTo>
                <a:lnTo>
                  <a:pt x="7508" y="4528"/>
                </a:lnTo>
                <a:lnTo>
                  <a:pt x="7525" y="4528"/>
                </a:lnTo>
                <a:lnTo>
                  <a:pt x="7543" y="4536"/>
                </a:lnTo>
                <a:lnTo>
                  <a:pt x="7552" y="4545"/>
                </a:lnTo>
                <a:lnTo>
                  <a:pt x="7561" y="4536"/>
                </a:lnTo>
                <a:lnTo>
                  <a:pt x="7578" y="4528"/>
                </a:lnTo>
                <a:lnTo>
                  <a:pt x="7596" y="4528"/>
                </a:lnTo>
                <a:lnTo>
                  <a:pt x="7596" y="4519"/>
                </a:lnTo>
                <a:lnTo>
                  <a:pt x="7605" y="4510"/>
                </a:lnTo>
                <a:lnTo>
                  <a:pt x="7631" y="4501"/>
                </a:lnTo>
                <a:lnTo>
                  <a:pt x="7631" y="4492"/>
                </a:lnTo>
                <a:lnTo>
                  <a:pt x="7631" y="4475"/>
                </a:lnTo>
                <a:lnTo>
                  <a:pt x="7623" y="4466"/>
                </a:lnTo>
                <a:lnTo>
                  <a:pt x="7614" y="4466"/>
                </a:lnTo>
                <a:lnTo>
                  <a:pt x="7623" y="4466"/>
                </a:lnTo>
                <a:lnTo>
                  <a:pt x="7640" y="4466"/>
                </a:lnTo>
                <a:lnTo>
                  <a:pt x="7640" y="4457"/>
                </a:lnTo>
                <a:lnTo>
                  <a:pt x="7631" y="4457"/>
                </a:lnTo>
                <a:lnTo>
                  <a:pt x="7614" y="4439"/>
                </a:lnTo>
                <a:lnTo>
                  <a:pt x="7596" y="4430"/>
                </a:lnTo>
                <a:lnTo>
                  <a:pt x="7552" y="4422"/>
                </a:lnTo>
                <a:lnTo>
                  <a:pt x="7543" y="4422"/>
                </a:lnTo>
                <a:lnTo>
                  <a:pt x="7517" y="4430"/>
                </a:lnTo>
                <a:lnTo>
                  <a:pt x="7490" y="4430"/>
                </a:lnTo>
                <a:lnTo>
                  <a:pt x="7464" y="4439"/>
                </a:lnTo>
                <a:lnTo>
                  <a:pt x="7420" y="4448"/>
                </a:lnTo>
                <a:lnTo>
                  <a:pt x="7393" y="4457"/>
                </a:lnTo>
                <a:lnTo>
                  <a:pt x="7367" y="4475"/>
                </a:lnTo>
                <a:lnTo>
                  <a:pt x="7340" y="4483"/>
                </a:lnTo>
                <a:lnTo>
                  <a:pt x="7331" y="4492"/>
                </a:lnTo>
                <a:lnTo>
                  <a:pt x="7323" y="4501"/>
                </a:lnTo>
                <a:lnTo>
                  <a:pt x="7305" y="4510"/>
                </a:lnTo>
                <a:lnTo>
                  <a:pt x="7296" y="4510"/>
                </a:lnTo>
                <a:lnTo>
                  <a:pt x="7287" y="4519"/>
                </a:lnTo>
                <a:lnTo>
                  <a:pt x="7261" y="4536"/>
                </a:lnTo>
                <a:lnTo>
                  <a:pt x="7252" y="4545"/>
                </a:lnTo>
                <a:lnTo>
                  <a:pt x="7243" y="4554"/>
                </a:lnTo>
                <a:lnTo>
                  <a:pt x="7226" y="4581"/>
                </a:lnTo>
                <a:lnTo>
                  <a:pt x="7208" y="4589"/>
                </a:lnTo>
                <a:lnTo>
                  <a:pt x="7208" y="4598"/>
                </a:lnTo>
                <a:lnTo>
                  <a:pt x="7199" y="4607"/>
                </a:lnTo>
                <a:lnTo>
                  <a:pt x="7181" y="4625"/>
                </a:lnTo>
                <a:lnTo>
                  <a:pt x="7173" y="4633"/>
                </a:lnTo>
                <a:lnTo>
                  <a:pt x="7137" y="4651"/>
                </a:lnTo>
                <a:lnTo>
                  <a:pt x="7128" y="4651"/>
                </a:lnTo>
                <a:lnTo>
                  <a:pt x="7120" y="4660"/>
                </a:lnTo>
                <a:lnTo>
                  <a:pt x="7102" y="4660"/>
                </a:lnTo>
                <a:lnTo>
                  <a:pt x="7093" y="4669"/>
                </a:lnTo>
                <a:lnTo>
                  <a:pt x="7076" y="4669"/>
                </a:lnTo>
                <a:lnTo>
                  <a:pt x="7058" y="4678"/>
                </a:lnTo>
                <a:lnTo>
                  <a:pt x="7049" y="4678"/>
                </a:lnTo>
                <a:lnTo>
                  <a:pt x="7049" y="4686"/>
                </a:lnTo>
                <a:lnTo>
                  <a:pt x="7040" y="4686"/>
                </a:lnTo>
                <a:lnTo>
                  <a:pt x="7031" y="4695"/>
                </a:lnTo>
                <a:lnTo>
                  <a:pt x="7014" y="4713"/>
                </a:lnTo>
                <a:lnTo>
                  <a:pt x="6996" y="4722"/>
                </a:lnTo>
                <a:lnTo>
                  <a:pt x="6978" y="4731"/>
                </a:lnTo>
                <a:lnTo>
                  <a:pt x="6970" y="4739"/>
                </a:lnTo>
                <a:lnTo>
                  <a:pt x="6961" y="4748"/>
                </a:lnTo>
                <a:lnTo>
                  <a:pt x="6961" y="4757"/>
                </a:lnTo>
                <a:lnTo>
                  <a:pt x="6952" y="4766"/>
                </a:lnTo>
                <a:lnTo>
                  <a:pt x="6952" y="4775"/>
                </a:lnTo>
                <a:lnTo>
                  <a:pt x="6952" y="4784"/>
                </a:lnTo>
                <a:lnTo>
                  <a:pt x="6934" y="4784"/>
                </a:lnTo>
                <a:lnTo>
                  <a:pt x="6917" y="4792"/>
                </a:lnTo>
                <a:lnTo>
                  <a:pt x="6899" y="4801"/>
                </a:lnTo>
                <a:lnTo>
                  <a:pt x="6873" y="4819"/>
                </a:lnTo>
                <a:lnTo>
                  <a:pt x="6864" y="4819"/>
                </a:lnTo>
                <a:lnTo>
                  <a:pt x="6890" y="4801"/>
                </a:lnTo>
                <a:lnTo>
                  <a:pt x="6908" y="4792"/>
                </a:lnTo>
                <a:lnTo>
                  <a:pt x="6917" y="4784"/>
                </a:lnTo>
                <a:lnTo>
                  <a:pt x="6917" y="4775"/>
                </a:lnTo>
                <a:lnTo>
                  <a:pt x="6899" y="4775"/>
                </a:lnTo>
                <a:lnTo>
                  <a:pt x="6899" y="4766"/>
                </a:lnTo>
                <a:lnTo>
                  <a:pt x="6917" y="4775"/>
                </a:lnTo>
                <a:lnTo>
                  <a:pt x="6926" y="4766"/>
                </a:lnTo>
                <a:lnTo>
                  <a:pt x="6934" y="4757"/>
                </a:lnTo>
                <a:lnTo>
                  <a:pt x="6943" y="4757"/>
                </a:lnTo>
                <a:lnTo>
                  <a:pt x="6961" y="4748"/>
                </a:lnTo>
                <a:lnTo>
                  <a:pt x="6970" y="4739"/>
                </a:lnTo>
                <a:lnTo>
                  <a:pt x="6978" y="4722"/>
                </a:lnTo>
                <a:lnTo>
                  <a:pt x="6987" y="4713"/>
                </a:lnTo>
                <a:lnTo>
                  <a:pt x="6996" y="4704"/>
                </a:lnTo>
                <a:lnTo>
                  <a:pt x="7005" y="4704"/>
                </a:lnTo>
                <a:lnTo>
                  <a:pt x="7014" y="4704"/>
                </a:lnTo>
                <a:lnTo>
                  <a:pt x="7049" y="4686"/>
                </a:lnTo>
                <a:lnTo>
                  <a:pt x="7049" y="4678"/>
                </a:lnTo>
                <a:lnTo>
                  <a:pt x="7067" y="4669"/>
                </a:lnTo>
                <a:lnTo>
                  <a:pt x="7076" y="4660"/>
                </a:lnTo>
                <a:lnTo>
                  <a:pt x="7084" y="4669"/>
                </a:lnTo>
                <a:lnTo>
                  <a:pt x="7093" y="4660"/>
                </a:lnTo>
                <a:lnTo>
                  <a:pt x="7120" y="4651"/>
                </a:lnTo>
                <a:lnTo>
                  <a:pt x="7128" y="4642"/>
                </a:lnTo>
                <a:lnTo>
                  <a:pt x="7137" y="4633"/>
                </a:lnTo>
                <a:lnTo>
                  <a:pt x="7164" y="4625"/>
                </a:lnTo>
                <a:lnTo>
                  <a:pt x="7181" y="4598"/>
                </a:lnTo>
                <a:lnTo>
                  <a:pt x="7190" y="4589"/>
                </a:lnTo>
                <a:lnTo>
                  <a:pt x="7217" y="4563"/>
                </a:lnTo>
                <a:lnTo>
                  <a:pt x="7217" y="4554"/>
                </a:lnTo>
                <a:lnTo>
                  <a:pt x="7226" y="4545"/>
                </a:lnTo>
                <a:lnTo>
                  <a:pt x="7226" y="4536"/>
                </a:lnTo>
                <a:lnTo>
                  <a:pt x="7226" y="4528"/>
                </a:lnTo>
                <a:lnTo>
                  <a:pt x="7217" y="4519"/>
                </a:lnTo>
                <a:lnTo>
                  <a:pt x="7199" y="4519"/>
                </a:lnTo>
                <a:lnTo>
                  <a:pt x="7173" y="4510"/>
                </a:lnTo>
                <a:lnTo>
                  <a:pt x="7164" y="4510"/>
                </a:lnTo>
                <a:lnTo>
                  <a:pt x="7146" y="4510"/>
                </a:lnTo>
                <a:lnTo>
                  <a:pt x="7146" y="4501"/>
                </a:lnTo>
                <a:lnTo>
                  <a:pt x="7137" y="4501"/>
                </a:lnTo>
                <a:lnTo>
                  <a:pt x="7181" y="4510"/>
                </a:lnTo>
                <a:lnTo>
                  <a:pt x="7208" y="4519"/>
                </a:lnTo>
                <a:lnTo>
                  <a:pt x="7226" y="4519"/>
                </a:lnTo>
                <a:lnTo>
                  <a:pt x="7226" y="4528"/>
                </a:lnTo>
                <a:lnTo>
                  <a:pt x="7234" y="4528"/>
                </a:lnTo>
                <a:lnTo>
                  <a:pt x="7243" y="4519"/>
                </a:lnTo>
                <a:lnTo>
                  <a:pt x="7261" y="4510"/>
                </a:lnTo>
                <a:lnTo>
                  <a:pt x="7270" y="4492"/>
                </a:lnTo>
                <a:lnTo>
                  <a:pt x="7287" y="4466"/>
                </a:lnTo>
                <a:lnTo>
                  <a:pt x="7314" y="4457"/>
                </a:lnTo>
                <a:lnTo>
                  <a:pt x="7314" y="4448"/>
                </a:lnTo>
                <a:lnTo>
                  <a:pt x="7323" y="4439"/>
                </a:lnTo>
                <a:lnTo>
                  <a:pt x="7331" y="4439"/>
                </a:lnTo>
                <a:lnTo>
                  <a:pt x="7340" y="4439"/>
                </a:lnTo>
                <a:lnTo>
                  <a:pt x="7340" y="4430"/>
                </a:lnTo>
                <a:lnTo>
                  <a:pt x="7358" y="4422"/>
                </a:lnTo>
                <a:lnTo>
                  <a:pt x="7393" y="4413"/>
                </a:lnTo>
                <a:lnTo>
                  <a:pt x="7402" y="4413"/>
                </a:lnTo>
                <a:lnTo>
                  <a:pt x="7411" y="4404"/>
                </a:lnTo>
                <a:lnTo>
                  <a:pt x="7420" y="4386"/>
                </a:lnTo>
                <a:lnTo>
                  <a:pt x="7437" y="4351"/>
                </a:lnTo>
                <a:lnTo>
                  <a:pt x="7455" y="4342"/>
                </a:lnTo>
                <a:lnTo>
                  <a:pt x="7464" y="4333"/>
                </a:lnTo>
                <a:lnTo>
                  <a:pt x="7473" y="4333"/>
                </a:lnTo>
                <a:lnTo>
                  <a:pt x="7481" y="4333"/>
                </a:lnTo>
                <a:lnTo>
                  <a:pt x="7490" y="4333"/>
                </a:lnTo>
                <a:lnTo>
                  <a:pt x="7499" y="4333"/>
                </a:lnTo>
                <a:lnTo>
                  <a:pt x="7508" y="4325"/>
                </a:lnTo>
                <a:lnTo>
                  <a:pt x="7525" y="4325"/>
                </a:lnTo>
                <a:lnTo>
                  <a:pt x="7561" y="4325"/>
                </a:lnTo>
                <a:lnTo>
                  <a:pt x="7570" y="4325"/>
                </a:lnTo>
                <a:lnTo>
                  <a:pt x="7587" y="4325"/>
                </a:lnTo>
                <a:lnTo>
                  <a:pt x="7614" y="4325"/>
                </a:lnTo>
                <a:lnTo>
                  <a:pt x="7640" y="4325"/>
                </a:lnTo>
                <a:lnTo>
                  <a:pt x="7649" y="4325"/>
                </a:lnTo>
                <a:lnTo>
                  <a:pt x="7667" y="4325"/>
                </a:lnTo>
                <a:lnTo>
                  <a:pt x="7675" y="4325"/>
                </a:lnTo>
                <a:lnTo>
                  <a:pt x="7684" y="4325"/>
                </a:lnTo>
                <a:lnTo>
                  <a:pt x="7711" y="4333"/>
                </a:lnTo>
                <a:lnTo>
                  <a:pt x="7720" y="4325"/>
                </a:lnTo>
                <a:lnTo>
                  <a:pt x="7728" y="4325"/>
                </a:lnTo>
                <a:lnTo>
                  <a:pt x="7737" y="4325"/>
                </a:lnTo>
                <a:lnTo>
                  <a:pt x="7746" y="4325"/>
                </a:lnTo>
                <a:lnTo>
                  <a:pt x="7764" y="4325"/>
                </a:lnTo>
                <a:lnTo>
                  <a:pt x="7773" y="4325"/>
                </a:lnTo>
                <a:lnTo>
                  <a:pt x="7790" y="4333"/>
                </a:lnTo>
                <a:lnTo>
                  <a:pt x="7808" y="4333"/>
                </a:lnTo>
                <a:lnTo>
                  <a:pt x="7817" y="4333"/>
                </a:lnTo>
                <a:lnTo>
                  <a:pt x="7817" y="4342"/>
                </a:lnTo>
                <a:lnTo>
                  <a:pt x="7852" y="4333"/>
                </a:lnTo>
                <a:lnTo>
                  <a:pt x="7861" y="4333"/>
                </a:lnTo>
                <a:lnTo>
                  <a:pt x="7878" y="4333"/>
                </a:lnTo>
                <a:lnTo>
                  <a:pt x="7887" y="4325"/>
                </a:lnTo>
                <a:lnTo>
                  <a:pt x="7905" y="4333"/>
                </a:lnTo>
                <a:lnTo>
                  <a:pt x="7914" y="4333"/>
                </a:lnTo>
                <a:lnTo>
                  <a:pt x="7940" y="4325"/>
                </a:lnTo>
                <a:lnTo>
                  <a:pt x="7958" y="4325"/>
                </a:lnTo>
                <a:lnTo>
                  <a:pt x="7958" y="4316"/>
                </a:lnTo>
                <a:lnTo>
                  <a:pt x="7975" y="4307"/>
                </a:lnTo>
                <a:lnTo>
                  <a:pt x="7993" y="4289"/>
                </a:lnTo>
                <a:lnTo>
                  <a:pt x="8011" y="4280"/>
                </a:lnTo>
                <a:lnTo>
                  <a:pt x="8020" y="4272"/>
                </a:lnTo>
                <a:lnTo>
                  <a:pt x="8046" y="4236"/>
                </a:lnTo>
                <a:lnTo>
                  <a:pt x="8055" y="4227"/>
                </a:lnTo>
                <a:lnTo>
                  <a:pt x="8064" y="4227"/>
                </a:lnTo>
                <a:lnTo>
                  <a:pt x="8072" y="4227"/>
                </a:lnTo>
                <a:lnTo>
                  <a:pt x="8090" y="4227"/>
                </a:lnTo>
                <a:lnTo>
                  <a:pt x="8108" y="4219"/>
                </a:lnTo>
                <a:lnTo>
                  <a:pt x="8134" y="4210"/>
                </a:lnTo>
                <a:lnTo>
                  <a:pt x="8143" y="4210"/>
                </a:lnTo>
                <a:lnTo>
                  <a:pt x="8161" y="4210"/>
                </a:lnTo>
                <a:lnTo>
                  <a:pt x="8170" y="4210"/>
                </a:lnTo>
                <a:lnTo>
                  <a:pt x="8205" y="4192"/>
                </a:lnTo>
                <a:lnTo>
                  <a:pt x="8222" y="4175"/>
                </a:lnTo>
                <a:lnTo>
                  <a:pt x="8240" y="4166"/>
                </a:lnTo>
                <a:lnTo>
                  <a:pt x="8267" y="4148"/>
                </a:lnTo>
                <a:lnTo>
                  <a:pt x="8267" y="4139"/>
                </a:lnTo>
                <a:lnTo>
                  <a:pt x="8267" y="4130"/>
                </a:lnTo>
                <a:lnTo>
                  <a:pt x="8258" y="4130"/>
                </a:lnTo>
                <a:lnTo>
                  <a:pt x="8240" y="4122"/>
                </a:lnTo>
                <a:lnTo>
                  <a:pt x="8249" y="4122"/>
                </a:lnTo>
                <a:lnTo>
                  <a:pt x="8258" y="4122"/>
                </a:lnTo>
                <a:lnTo>
                  <a:pt x="8267" y="4113"/>
                </a:lnTo>
                <a:lnTo>
                  <a:pt x="8258" y="4113"/>
                </a:lnTo>
                <a:lnTo>
                  <a:pt x="8249" y="4104"/>
                </a:lnTo>
                <a:lnTo>
                  <a:pt x="8240" y="4104"/>
                </a:lnTo>
                <a:lnTo>
                  <a:pt x="8222" y="4104"/>
                </a:lnTo>
                <a:lnTo>
                  <a:pt x="8214" y="4104"/>
                </a:lnTo>
                <a:lnTo>
                  <a:pt x="8222" y="4104"/>
                </a:lnTo>
                <a:lnTo>
                  <a:pt x="8231" y="4104"/>
                </a:lnTo>
                <a:lnTo>
                  <a:pt x="8249" y="4095"/>
                </a:lnTo>
                <a:lnTo>
                  <a:pt x="8258" y="4095"/>
                </a:lnTo>
                <a:lnTo>
                  <a:pt x="8249" y="4086"/>
                </a:lnTo>
                <a:lnTo>
                  <a:pt x="8249" y="4077"/>
                </a:lnTo>
                <a:lnTo>
                  <a:pt x="8258" y="4069"/>
                </a:lnTo>
                <a:lnTo>
                  <a:pt x="8249" y="4060"/>
                </a:lnTo>
                <a:lnTo>
                  <a:pt x="8258" y="4042"/>
                </a:lnTo>
                <a:lnTo>
                  <a:pt x="8258" y="4033"/>
                </a:lnTo>
                <a:lnTo>
                  <a:pt x="8249" y="4033"/>
                </a:lnTo>
                <a:lnTo>
                  <a:pt x="8249" y="4024"/>
                </a:lnTo>
                <a:lnTo>
                  <a:pt x="8240" y="4016"/>
                </a:lnTo>
                <a:lnTo>
                  <a:pt x="8231" y="3998"/>
                </a:lnTo>
                <a:lnTo>
                  <a:pt x="8222" y="3998"/>
                </a:lnTo>
                <a:lnTo>
                  <a:pt x="8214" y="3998"/>
                </a:lnTo>
                <a:lnTo>
                  <a:pt x="8205" y="3989"/>
                </a:lnTo>
                <a:lnTo>
                  <a:pt x="8205" y="3980"/>
                </a:lnTo>
                <a:lnTo>
                  <a:pt x="8187" y="3980"/>
                </a:lnTo>
                <a:lnTo>
                  <a:pt x="8178" y="3989"/>
                </a:lnTo>
                <a:lnTo>
                  <a:pt x="8170" y="3989"/>
                </a:lnTo>
                <a:lnTo>
                  <a:pt x="8152" y="4007"/>
                </a:lnTo>
                <a:lnTo>
                  <a:pt x="8143" y="4016"/>
                </a:lnTo>
                <a:lnTo>
                  <a:pt x="8143" y="4007"/>
                </a:lnTo>
                <a:lnTo>
                  <a:pt x="8134" y="3998"/>
                </a:lnTo>
                <a:lnTo>
                  <a:pt x="8125" y="3998"/>
                </a:lnTo>
                <a:lnTo>
                  <a:pt x="8134" y="3998"/>
                </a:lnTo>
                <a:lnTo>
                  <a:pt x="8152" y="3989"/>
                </a:lnTo>
                <a:lnTo>
                  <a:pt x="8152" y="3980"/>
                </a:lnTo>
                <a:lnTo>
                  <a:pt x="8161" y="3980"/>
                </a:lnTo>
                <a:lnTo>
                  <a:pt x="8161" y="3972"/>
                </a:lnTo>
                <a:lnTo>
                  <a:pt x="8152" y="3963"/>
                </a:lnTo>
                <a:lnTo>
                  <a:pt x="8134" y="3945"/>
                </a:lnTo>
                <a:lnTo>
                  <a:pt x="8125" y="3936"/>
                </a:lnTo>
                <a:lnTo>
                  <a:pt x="8081" y="3936"/>
                </a:lnTo>
                <a:lnTo>
                  <a:pt x="8072" y="3936"/>
                </a:lnTo>
                <a:lnTo>
                  <a:pt x="8064" y="3945"/>
                </a:lnTo>
                <a:lnTo>
                  <a:pt x="8072" y="3945"/>
                </a:lnTo>
                <a:lnTo>
                  <a:pt x="8081" y="3945"/>
                </a:lnTo>
                <a:lnTo>
                  <a:pt x="8090" y="3945"/>
                </a:lnTo>
                <a:lnTo>
                  <a:pt x="8099" y="3945"/>
                </a:lnTo>
                <a:lnTo>
                  <a:pt x="8099" y="3954"/>
                </a:lnTo>
                <a:lnTo>
                  <a:pt x="8090" y="3954"/>
                </a:lnTo>
                <a:lnTo>
                  <a:pt x="8072" y="3954"/>
                </a:lnTo>
                <a:lnTo>
                  <a:pt x="8046" y="3963"/>
                </a:lnTo>
                <a:lnTo>
                  <a:pt x="8028" y="3972"/>
                </a:lnTo>
                <a:lnTo>
                  <a:pt x="8011" y="3989"/>
                </a:lnTo>
                <a:lnTo>
                  <a:pt x="7993" y="3998"/>
                </a:lnTo>
                <a:lnTo>
                  <a:pt x="7984" y="3998"/>
                </a:lnTo>
                <a:lnTo>
                  <a:pt x="7975" y="4007"/>
                </a:lnTo>
                <a:lnTo>
                  <a:pt x="7958" y="4007"/>
                </a:lnTo>
                <a:lnTo>
                  <a:pt x="7958" y="4016"/>
                </a:lnTo>
                <a:lnTo>
                  <a:pt x="7949" y="4024"/>
                </a:lnTo>
                <a:lnTo>
                  <a:pt x="7940" y="4024"/>
                </a:lnTo>
                <a:lnTo>
                  <a:pt x="7922" y="4033"/>
                </a:lnTo>
                <a:lnTo>
                  <a:pt x="7931" y="4024"/>
                </a:lnTo>
                <a:lnTo>
                  <a:pt x="7922" y="4024"/>
                </a:lnTo>
                <a:lnTo>
                  <a:pt x="7931" y="4016"/>
                </a:lnTo>
                <a:lnTo>
                  <a:pt x="7940" y="4007"/>
                </a:lnTo>
                <a:lnTo>
                  <a:pt x="7931" y="4007"/>
                </a:lnTo>
                <a:lnTo>
                  <a:pt x="7922" y="3998"/>
                </a:lnTo>
                <a:lnTo>
                  <a:pt x="7931" y="3998"/>
                </a:lnTo>
                <a:lnTo>
                  <a:pt x="7940" y="3998"/>
                </a:lnTo>
                <a:lnTo>
                  <a:pt x="7940" y="3989"/>
                </a:lnTo>
                <a:lnTo>
                  <a:pt x="7949" y="3980"/>
                </a:lnTo>
                <a:lnTo>
                  <a:pt x="7958" y="3980"/>
                </a:lnTo>
                <a:lnTo>
                  <a:pt x="7958" y="3972"/>
                </a:lnTo>
                <a:lnTo>
                  <a:pt x="7967" y="3972"/>
                </a:lnTo>
                <a:lnTo>
                  <a:pt x="7975" y="3980"/>
                </a:lnTo>
                <a:lnTo>
                  <a:pt x="7984" y="3972"/>
                </a:lnTo>
                <a:lnTo>
                  <a:pt x="8002" y="3963"/>
                </a:lnTo>
                <a:lnTo>
                  <a:pt x="8020" y="3963"/>
                </a:lnTo>
                <a:lnTo>
                  <a:pt x="8020" y="3954"/>
                </a:lnTo>
                <a:lnTo>
                  <a:pt x="8028" y="3954"/>
                </a:lnTo>
                <a:lnTo>
                  <a:pt x="8037" y="3954"/>
                </a:lnTo>
                <a:lnTo>
                  <a:pt x="8046" y="3954"/>
                </a:lnTo>
                <a:lnTo>
                  <a:pt x="8055" y="3945"/>
                </a:lnTo>
                <a:lnTo>
                  <a:pt x="8064" y="3936"/>
                </a:lnTo>
                <a:lnTo>
                  <a:pt x="8081" y="3927"/>
                </a:lnTo>
                <a:lnTo>
                  <a:pt x="8099" y="3919"/>
                </a:lnTo>
                <a:lnTo>
                  <a:pt x="8117" y="3919"/>
                </a:lnTo>
                <a:lnTo>
                  <a:pt x="8125" y="3919"/>
                </a:lnTo>
                <a:lnTo>
                  <a:pt x="8134" y="3910"/>
                </a:lnTo>
                <a:lnTo>
                  <a:pt x="8134" y="3901"/>
                </a:lnTo>
                <a:lnTo>
                  <a:pt x="8134" y="3892"/>
                </a:lnTo>
                <a:lnTo>
                  <a:pt x="8125" y="3892"/>
                </a:lnTo>
                <a:lnTo>
                  <a:pt x="8117" y="3892"/>
                </a:lnTo>
                <a:lnTo>
                  <a:pt x="8108" y="3883"/>
                </a:lnTo>
                <a:lnTo>
                  <a:pt x="8099" y="3883"/>
                </a:lnTo>
                <a:lnTo>
                  <a:pt x="8099" y="3874"/>
                </a:lnTo>
                <a:lnTo>
                  <a:pt x="8090" y="3866"/>
                </a:lnTo>
                <a:lnTo>
                  <a:pt x="8081" y="3874"/>
                </a:lnTo>
                <a:lnTo>
                  <a:pt x="8064" y="3883"/>
                </a:lnTo>
                <a:lnTo>
                  <a:pt x="8055" y="3883"/>
                </a:lnTo>
                <a:lnTo>
                  <a:pt x="8037" y="3874"/>
                </a:lnTo>
                <a:lnTo>
                  <a:pt x="8028" y="3866"/>
                </a:lnTo>
                <a:lnTo>
                  <a:pt x="8028" y="3848"/>
                </a:lnTo>
                <a:lnTo>
                  <a:pt x="8020" y="3839"/>
                </a:lnTo>
                <a:lnTo>
                  <a:pt x="8011" y="3839"/>
                </a:lnTo>
                <a:lnTo>
                  <a:pt x="8002" y="3839"/>
                </a:lnTo>
                <a:lnTo>
                  <a:pt x="7993" y="3839"/>
                </a:lnTo>
                <a:lnTo>
                  <a:pt x="7993" y="3848"/>
                </a:lnTo>
                <a:lnTo>
                  <a:pt x="7967" y="3866"/>
                </a:lnTo>
                <a:lnTo>
                  <a:pt x="7958" y="3874"/>
                </a:lnTo>
                <a:lnTo>
                  <a:pt x="7967" y="3866"/>
                </a:lnTo>
                <a:lnTo>
                  <a:pt x="7984" y="3848"/>
                </a:lnTo>
                <a:lnTo>
                  <a:pt x="7984" y="3839"/>
                </a:lnTo>
                <a:lnTo>
                  <a:pt x="7975" y="3839"/>
                </a:lnTo>
                <a:lnTo>
                  <a:pt x="7967" y="3839"/>
                </a:lnTo>
                <a:lnTo>
                  <a:pt x="7967" y="3830"/>
                </a:lnTo>
                <a:lnTo>
                  <a:pt x="7958" y="3830"/>
                </a:lnTo>
                <a:lnTo>
                  <a:pt x="7949" y="3830"/>
                </a:lnTo>
                <a:lnTo>
                  <a:pt x="7931" y="3830"/>
                </a:lnTo>
                <a:lnTo>
                  <a:pt x="7922" y="3839"/>
                </a:lnTo>
                <a:lnTo>
                  <a:pt x="7905" y="3848"/>
                </a:lnTo>
                <a:lnTo>
                  <a:pt x="7914" y="3839"/>
                </a:lnTo>
                <a:lnTo>
                  <a:pt x="7914" y="3830"/>
                </a:lnTo>
                <a:lnTo>
                  <a:pt x="7922" y="3822"/>
                </a:lnTo>
                <a:lnTo>
                  <a:pt x="7931" y="3813"/>
                </a:lnTo>
                <a:lnTo>
                  <a:pt x="7922" y="3804"/>
                </a:lnTo>
                <a:lnTo>
                  <a:pt x="7922" y="3795"/>
                </a:lnTo>
                <a:lnTo>
                  <a:pt x="7914" y="3795"/>
                </a:lnTo>
                <a:lnTo>
                  <a:pt x="7922" y="3786"/>
                </a:lnTo>
                <a:lnTo>
                  <a:pt x="7922" y="3777"/>
                </a:lnTo>
                <a:lnTo>
                  <a:pt x="7914" y="3777"/>
                </a:lnTo>
                <a:lnTo>
                  <a:pt x="7905" y="3786"/>
                </a:lnTo>
                <a:lnTo>
                  <a:pt x="7905" y="3777"/>
                </a:lnTo>
                <a:lnTo>
                  <a:pt x="7905" y="3769"/>
                </a:lnTo>
                <a:lnTo>
                  <a:pt x="7896" y="3769"/>
                </a:lnTo>
                <a:lnTo>
                  <a:pt x="7896" y="3760"/>
                </a:lnTo>
                <a:lnTo>
                  <a:pt x="7887" y="3760"/>
                </a:lnTo>
                <a:lnTo>
                  <a:pt x="7878" y="3760"/>
                </a:lnTo>
                <a:lnTo>
                  <a:pt x="7878" y="3769"/>
                </a:lnTo>
                <a:lnTo>
                  <a:pt x="7870" y="3769"/>
                </a:lnTo>
                <a:lnTo>
                  <a:pt x="7861" y="3769"/>
                </a:lnTo>
                <a:lnTo>
                  <a:pt x="7861" y="3760"/>
                </a:lnTo>
                <a:lnTo>
                  <a:pt x="7852" y="3760"/>
                </a:lnTo>
                <a:lnTo>
                  <a:pt x="7843" y="3751"/>
                </a:lnTo>
                <a:lnTo>
                  <a:pt x="7852" y="3751"/>
                </a:lnTo>
                <a:lnTo>
                  <a:pt x="7843" y="3733"/>
                </a:lnTo>
                <a:lnTo>
                  <a:pt x="7834" y="3733"/>
                </a:lnTo>
                <a:lnTo>
                  <a:pt x="7825" y="3733"/>
                </a:lnTo>
                <a:lnTo>
                  <a:pt x="7825" y="3724"/>
                </a:lnTo>
                <a:lnTo>
                  <a:pt x="7834" y="3724"/>
                </a:lnTo>
                <a:lnTo>
                  <a:pt x="7843" y="3716"/>
                </a:lnTo>
                <a:lnTo>
                  <a:pt x="7834" y="3716"/>
                </a:lnTo>
                <a:lnTo>
                  <a:pt x="7825" y="3716"/>
                </a:lnTo>
                <a:lnTo>
                  <a:pt x="7808" y="3707"/>
                </a:lnTo>
                <a:lnTo>
                  <a:pt x="7799" y="3707"/>
                </a:lnTo>
                <a:lnTo>
                  <a:pt x="7808" y="3698"/>
                </a:lnTo>
                <a:lnTo>
                  <a:pt x="7817" y="3698"/>
                </a:lnTo>
                <a:lnTo>
                  <a:pt x="7808" y="3698"/>
                </a:lnTo>
                <a:lnTo>
                  <a:pt x="7799" y="3689"/>
                </a:lnTo>
                <a:lnTo>
                  <a:pt x="7790" y="3689"/>
                </a:lnTo>
                <a:lnTo>
                  <a:pt x="7773" y="3680"/>
                </a:lnTo>
                <a:lnTo>
                  <a:pt x="7764" y="3671"/>
                </a:lnTo>
                <a:lnTo>
                  <a:pt x="7773" y="3671"/>
                </a:lnTo>
                <a:lnTo>
                  <a:pt x="7781" y="3671"/>
                </a:lnTo>
                <a:lnTo>
                  <a:pt x="7773" y="3671"/>
                </a:lnTo>
                <a:lnTo>
                  <a:pt x="7799" y="3680"/>
                </a:lnTo>
                <a:lnTo>
                  <a:pt x="7834" y="3689"/>
                </a:lnTo>
                <a:lnTo>
                  <a:pt x="7843" y="3680"/>
                </a:lnTo>
                <a:lnTo>
                  <a:pt x="7843" y="3671"/>
                </a:lnTo>
                <a:lnTo>
                  <a:pt x="7843" y="3663"/>
                </a:lnTo>
                <a:lnTo>
                  <a:pt x="7852" y="3663"/>
                </a:lnTo>
                <a:lnTo>
                  <a:pt x="7852" y="3645"/>
                </a:lnTo>
                <a:lnTo>
                  <a:pt x="7825" y="3627"/>
                </a:lnTo>
                <a:lnTo>
                  <a:pt x="7817" y="3627"/>
                </a:lnTo>
                <a:lnTo>
                  <a:pt x="7808" y="3627"/>
                </a:lnTo>
                <a:lnTo>
                  <a:pt x="7799" y="3627"/>
                </a:lnTo>
                <a:lnTo>
                  <a:pt x="7808" y="3619"/>
                </a:lnTo>
                <a:lnTo>
                  <a:pt x="7808" y="3610"/>
                </a:lnTo>
                <a:lnTo>
                  <a:pt x="7790" y="3601"/>
                </a:lnTo>
                <a:lnTo>
                  <a:pt x="7781" y="3601"/>
                </a:lnTo>
                <a:lnTo>
                  <a:pt x="7773" y="3601"/>
                </a:lnTo>
                <a:lnTo>
                  <a:pt x="7764" y="3601"/>
                </a:lnTo>
                <a:lnTo>
                  <a:pt x="7773" y="3601"/>
                </a:lnTo>
                <a:lnTo>
                  <a:pt x="7781" y="3592"/>
                </a:lnTo>
                <a:lnTo>
                  <a:pt x="7790" y="3592"/>
                </a:lnTo>
                <a:lnTo>
                  <a:pt x="7799" y="3583"/>
                </a:lnTo>
                <a:lnTo>
                  <a:pt x="7808" y="3583"/>
                </a:lnTo>
                <a:lnTo>
                  <a:pt x="7799" y="3566"/>
                </a:lnTo>
                <a:lnTo>
                  <a:pt x="7808" y="3566"/>
                </a:lnTo>
                <a:lnTo>
                  <a:pt x="7808" y="3557"/>
                </a:lnTo>
                <a:lnTo>
                  <a:pt x="7799" y="3557"/>
                </a:lnTo>
                <a:lnTo>
                  <a:pt x="7790" y="3548"/>
                </a:lnTo>
                <a:lnTo>
                  <a:pt x="7781" y="3548"/>
                </a:lnTo>
                <a:lnTo>
                  <a:pt x="7764" y="3530"/>
                </a:lnTo>
                <a:lnTo>
                  <a:pt x="7755" y="3530"/>
                </a:lnTo>
                <a:lnTo>
                  <a:pt x="7737" y="3530"/>
                </a:lnTo>
                <a:lnTo>
                  <a:pt x="7728" y="3530"/>
                </a:lnTo>
                <a:lnTo>
                  <a:pt x="7711" y="3548"/>
                </a:lnTo>
                <a:lnTo>
                  <a:pt x="7711" y="3539"/>
                </a:lnTo>
                <a:lnTo>
                  <a:pt x="7720" y="3539"/>
                </a:lnTo>
                <a:lnTo>
                  <a:pt x="7720" y="3530"/>
                </a:lnTo>
                <a:lnTo>
                  <a:pt x="7737" y="3521"/>
                </a:lnTo>
                <a:lnTo>
                  <a:pt x="7755" y="3513"/>
                </a:lnTo>
                <a:lnTo>
                  <a:pt x="7755" y="3495"/>
                </a:lnTo>
                <a:lnTo>
                  <a:pt x="7746" y="3495"/>
                </a:lnTo>
                <a:lnTo>
                  <a:pt x="7737" y="3495"/>
                </a:lnTo>
                <a:lnTo>
                  <a:pt x="7720" y="3504"/>
                </a:lnTo>
                <a:lnTo>
                  <a:pt x="7720" y="3495"/>
                </a:lnTo>
                <a:lnTo>
                  <a:pt x="7711" y="3495"/>
                </a:lnTo>
                <a:lnTo>
                  <a:pt x="7702" y="3495"/>
                </a:lnTo>
                <a:lnTo>
                  <a:pt x="7693" y="3513"/>
                </a:lnTo>
                <a:lnTo>
                  <a:pt x="7684" y="3513"/>
                </a:lnTo>
                <a:lnTo>
                  <a:pt x="7693" y="3504"/>
                </a:lnTo>
                <a:lnTo>
                  <a:pt x="7702" y="3495"/>
                </a:lnTo>
                <a:lnTo>
                  <a:pt x="7711" y="3486"/>
                </a:lnTo>
                <a:lnTo>
                  <a:pt x="7720" y="3486"/>
                </a:lnTo>
                <a:lnTo>
                  <a:pt x="7737" y="3468"/>
                </a:lnTo>
                <a:lnTo>
                  <a:pt x="7728" y="3460"/>
                </a:lnTo>
                <a:lnTo>
                  <a:pt x="7728" y="3451"/>
                </a:lnTo>
                <a:lnTo>
                  <a:pt x="7720" y="3451"/>
                </a:lnTo>
                <a:lnTo>
                  <a:pt x="7711" y="3451"/>
                </a:lnTo>
                <a:lnTo>
                  <a:pt x="7702" y="3451"/>
                </a:lnTo>
                <a:lnTo>
                  <a:pt x="7711" y="3451"/>
                </a:lnTo>
                <a:lnTo>
                  <a:pt x="7711" y="3442"/>
                </a:lnTo>
                <a:lnTo>
                  <a:pt x="7702" y="3433"/>
                </a:lnTo>
                <a:lnTo>
                  <a:pt x="7711" y="3433"/>
                </a:lnTo>
                <a:lnTo>
                  <a:pt x="7702" y="3424"/>
                </a:lnTo>
                <a:lnTo>
                  <a:pt x="7693" y="3424"/>
                </a:lnTo>
                <a:lnTo>
                  <a:pt x="7684" y="3433"/>
                </a:lnTo>
                <a:lnTo>
                  <a:pt x="7667" y="3433"/>
                </a:lnTo>
                <a:lnTo>
                  <a:pt x="7658" y="3433"/>
                </a:lnTo>
                <a:lnTo>
                  <a:pt x="7675" y="3433"/>
                </a:lnTo>
                <a:lnTo>
                  <a:pt x="7675" y="3424"/>
                </a:lnTo>
                <a:lnTo>
                  <a:pt x="7693" y="3424"/>
                </a:lnTo>
                <a:lnTo>
                  <a:pt x="7693" y="3416"/>
                </a:lnTo>
                <a:lnTo>
                  <a:pt x="7684" y="3398"/>
                </a:lnTo>
                <a:lnTo>
                  <a:pt x="7675" y="3398"/>
                </a:lnTo>
                <a:lnTo>
                  <a:pt x="7675" y="3407"/>
                </a:lnTo>
                <a:lnTo>
                  <a:pt x="7667" y="3407"/>
                </a:lnTo>
                <a:lnTo>
                  <a:pt x="7667" y="3398"/>
                </a:lnTo>
                <a:lnTo>
                  <a:pt x="7658" y="3398"/>
                </a:lnTo>
                <a:lnTo>
                  <a:pt x="7658" y="3389"/>
                </a:lnTo>
                <a:lnTo>
                  <a:pt x="7667" y="3389"/>
                </a:lnTo>
                <a:lnTo>
                  <a:pt x="7675" y="3380"/>
                </a:lnTo>
                <a:lnTo>
                  <a:pt x="7667" y="3371"/>
                </a:lnTo>
                <a:lnTo>
                  <a:pt x="7658" y="3363"/>
                </a:lnTo>
                <a:lnTo>
                  <a:pt x="7658" y="3354"/>
                </a:lnTo>
                <a:lnTo>
                  <a:pt x="7649" y="3345"/>
                </a:lnTo>
                <a:lnTo>
                  <a:pt x="7640" y="3354"/>
                </a:lnTo>
                <a:lnTo>
                  <a:pt x="7640" y="3345"/>
                </a:lnTo>
                <a:lnTo>
                  <a:pt x="7640" y="3327"/>
                </a:lnTo>
                <a:lnTo>
                  <a:pt x="7631" y="3318"/>
                </a:lnTo>
                <a:lnTo>
                  <a:pt x="7623" y="3318"/>
                </a:lnTo>
                <a:lnTo>
                  <a:pt x="7614" y="3327"/>
                </a:lnTo>
                <a:lnTo>
                  <a:pt x="7596" y="3327"/>
                </a:lnTo>
                <a:lnTo>
                  <a:pt x="7605" y="3327"/>
                </a:lnTo>
                <a:lnTo>
                  <a:pt x="7614" y="3318"/>
                </a:lnTo>
                <a:lnTo>
                  <a:pt x="7623" y="3310"/>
                </a:lnTo>
                <a:lnTo>
                  <a:pt x="7623" y="3301"/>
                </a:lnTo>
                <a:lnTo>
                  <a:pt x="7614" y="3301"/>
                </a:lnTo>
                <a:lnTo>
                  <a:pt x="7605" y="3292"/>
                </a:lnTo>
                <a:lnTo>
                  <a:pt x="7596" y="3292"/>
                </a:lnTo>
                <a:lnTo>
                  <a:pt x="7587" y="3292"/>
                </a:lnTo>
                <a:lnTo>
                  <a:pt x="7587" y="3301"/>
                </a:lnTo>
                <a:lnTo>
                  <a:pt x="7578" y="3318"/>
                </a:lnTo>
                <a:lnTo>
                  <a:pt x="7570" y="3327"/>
                </a:lnTo>
                <a:lnTo>
                  <a:pt x="7570" y="3336"/>
                </a:lnTo>
                <a:lnTo>
                  <a:pt x="7570" y="3345"/>
                </a:lnTo>
                <a:lnTo>
                  <a:pt x="7570" y="3354"/>
                </a:lnTo>
                <a:lnTo>
                  <a:pt x="7578" y="3354"/>
                </a:lnTo>
                <a:lnTo>
                  <a:pt x="7561" y="3345"/>
                </a:lnTo>
                <a:lnTo>
                  <a:pt x="7552" y="3345"/>
                </a:lnTo>
                <a:lnTo>
                  <a:pt x="7552" y="3354"/>
                </a:lnTo>
                <a:lnTo>
                  <a:pt x="7543" y="3363"/>
                </a:lnTo>
                <a:lnTo>
                  <a:pt x="7543" y="3371"/>
                </a:lnTo>
                <a:lnTo>
                  <a:pt x="7552" y="3380"/>
                </a:lnTo>
                <a:lnTo>
                  <a:pt x="7561" y="3380"/>
                </a:lnTo>
                <a:lnTo>
                  <a:pt x="7570" y="3389"/>
                </a:lnTo>
                <a:lnTo>
                  <a:pt x="7578" y="3389"/>
                </a:lnTo>
                <a:lnTo>
                  <a:pt x="7578" y="3398"/>
                </a:lnTo>
                <a:lnTo>
                  <a:pt x="7561" y="3389"/>
                </a:lnTo>
                <a:lnTo>
                  <a:pt x="7552" y="3389"/>
                </a:lnTo>
                <a:lnTo>
                  <a:pt x="7543" y="3389"/>
                </a:lnTo>
                <a:lnTo>
                  <a:pt x="7552" y="3398"/>
                </a:lnTo>
                <a:lnTo>
                  <a:pt x="7552" y="3407"/>
                </a:lnTo>
                <a:lnTo>
                  <a:pt x="7543" y="3398"/>
                </a:lnTo>
                <a:lnTo>
                  <a:pt x="7534" y="3407"/>
                </a:lnTo>
                <a:lnTo>
                  <a:pt x="7534" y="3416"/>
                </a:lnTo>
                <a:lnTo>
                  <a:pt x="7525" y="3416"/>
                </a:lnTo>
                <a:lnTo>
                  <a:pt x="7534" y="3424"/>
                </a:lnTo>
                <a:lnTo>
                  <a:pt x="7543" y="3424"/>
                </a:lnTo>
                <a:lnTo>
                  <a:pt x="7552" y="3433"/>
                </a:lnTo>
                <a:lnTo>
                  <a:pt x="7543" y="3433"/>
                </a:lnTo>
                <a:lnTo>
                  <a:pt x="7525" y="3433"/>
                </a:lnTo>
                <a:lnTo>
                  <a:pt x="7525" y="3442"/>
                </a:lnTo>
                <a:lnTo>
                  <a:pt x="7517" y="3442"/>
                </a:lnTo>
                <a:lnTo>
                  <a:pt x="7508" y="3442"/>
                </a:lnTo>
                <a:lnTo>
                  <a:pt x="7508" y="3451"/>
                </a:lnTo>
                <a:lnTo>
                  <a:pt x="7517" y="3451"/>
                </a:lnTo>
                <a:lnTo>
                  <a:pt x="7508" y="3451"/>
                </a:lnTo>
                <a:lnTo>
                  <a:pt x="7499" y="3460"/>
                </a:lnTo>
                <a:lnTo>
                  <a:pt x="7508" y="3468"/>
                </a:lnTo>
                <a:lnTo>
                  <a:pt x="7508" y="3477"/>
                </a:lnTo>
                <a:lnTo>
                  <a:pt x="7508" y="3486"/>
                </a:lnTo>
                <a:lnTo>
                  <a:pt x="7508" y="3495"/>
                </a:lnTo>
                <a:lnTo>
                  <a:pt x="7508" y="3486"/>
                </a:lnTo>
                <a:lnTo>
                  <a:pt x="7499" y="3477"/>
                </a:lnTo>
                <a:lnTo>
                  <a:pt x="7490" y="3468"/>
                </a:lnTo>
                <a:lnTo>
                  <a:pt x="7490" y="3460"/>
                </a:lnTo>
                <a:lnTo>
                  <a:pt x="7481" y="3460"/>
                </a:lnTo>
                <a:lnTo>
                  <a:pt x="7473" y="3468"/>
                </a:lnTo>
                <a:lnTo>
                  <a:pt x="7464" y="3477"/>
                </a:lnTo>
                <a:lnTo>
                  <a:pt x="7464" y="3486"/>
                </a:lnTo>
                <a:lnTo>
                  <a:pt x="7455" y="3495"/>
                </a:lnTo>
                <a:lnTo>
                  <a:pt x="7437" y="3495"/>
                </a:lnTo>
                <a:lnTo>
                  <a:pt x="7428" y="3495"/>
                </a:lnTo>
                <a:lnTo>
                  <a:pt x="7420" y="3504"/>
                </a:lnTo>
                <a:lnTo>
                  <a:pt x="7402" y="3513"/>
                </a:lnTo>
                <a:lnTo>
                  <a:pt x="7393" y="3521"/>
                </a:lnTo>
                <a:lnTo>
                  <a:pt x="7384" y="3530"/>
                </a:lnTo>
                <a:lnTo>
                  <a:pt x="7384" y="3539"/>
                </a:lnTo>
                <a:lnTo>
                  <a:pt x="7384" y="3548"/>
                </a:lnTo>
                <a:lnTo>
                  <a:pt x="7384" y="3530"/>
                </a:lnTo>
                <a:lnTo>
                  <a:pt x="7384" y="3521"/>
                </a:lnTo>
                <a:lnTo>
                  <a:pt x="7376" y="3504"/>
                </a:lnTo>
                <a:lnTo>
                  <a:pt x="7376" y="3513"/>
                </a:lnTo>
                <a:lnTo>
                  <a:pt x="7367" y="3513"/>
                </a:lnTo>
                <a:lnTo>
                  <a:pt x="7358" y="3530"/>
                </a:lnTo>
                <a:lnTo>
                  <a:pt x="7367" y="3513"/>
                </a:lnTo>
                <a:lnTo>
                  <a:pt x="7358" y="3495"/>
                </a:lnTo>
                <a:lnTo>
                  <a:pt x="7349" y="3495"/>
                </a:lnTo>
                <a:lnTo>
                  <a:pt x="7349" y="3504"/>
                </a:lnTo>
                <a:lnTo>
                  <a:pt x="7340" y="3521"/>
                </a:lnTo>
                <a:lnTo>
                  <a:pt x="7331" y="3539"/>
                </a:lnTo>
                <a:lnTo>
                  <a:pt x="7323" y="3539"/>
                </a:lnTo>
                <a:lnTo>
                  <a:pt x="7305" y="3548"/>
                </a:lnTo>
                <a:lnTo>
                  <a:pt x="7278" y="3557"/>
                </a:lnTo>
                <a:lnTo>
                  <a:pt x="7287" y="3557"/>
                </a:lnTo>
                <a:lnTo>
                  <a:pt x="7287" y="3548"/>
                </a:lnTo>
                <a:lnTo>
                  <a:pt x="7296" y="3548"/>
                </a:lnTo>
                <a:lnTo>
                  <a:pt x="7314" y="3539"/>
                </a:lnTo>
                <a:lnTo>
                  <a:pt x="7323" y="3539"/>
                </a:lnTo>
                <a:lnTo>
                  <a:pt x="7331" y="3530"/>
                </a:lnTo>
                <a:lnTo>
                  <a:pt x="7340" y="3521"/>
                </a:lnTo>
                <a:lnTo>
                  <a:pt x="7340" y="3504"/>
                </a:lnTo>
                <a:lnTo>
                  <a:pt x="7340" y="3495"/>
                </a:lnTo>
                <a:lnTo>
                  <a:pt x="7340" y="3486"/>
                </a:lnTo>
                <a:lnTo>
                  <a:pt x="7331" y="3477"/>
                </a:lnTo>
                <a:lnTo>
                  <a:pt x="7331" y="3468"/>
                </a:lnTo>
                <a:lnTo>
                  <a:pt x="7331" y="3460"/>
                </a:lnTo>
                <a:lnTo>
                  <a:pt x="7323" y="3460"/>
                </a:lnTo>
                <a:lnTo>
                  <a:pt x="7314" y="3451"/>
                </a:lnTo>
                <a:lnTo>
                  <a:pt x="7305" y="3451"/>
                </a:lnTo>
                <a:lnTo>
                  <a:pt x="7287" y="3451"/>
                </a:lnTo>
                <a:lnTo>
                  <a:pt x="7278" y="3451"/>
                </a:lnTo>
                <a:lnTo>
                  <a:pt x="7270" y="3451"/>
                </a:lnTo>
                <a:lnTo>
                  <a:pt x="7261" y="3451"/>
                </a:lnTo>
                <a:lnTo>
                  <a:pt x="7234" y="3468"/>
                </a:lnTo>
                <a:lnTo>
                  <a:pt x="7226" y="3468"/>
                </a:lnTo>
                <a:lnTo>
                  <a:pt x="7217" y="3468"/>
                </a:lnTo>
                <a:lnTo>
                  <a:pt x="7208" y="3468"/>
                </a:lnTo>
                <a:lnTo>
                  <a:pt x="7199" y="3460"/>
                </a:lnTo>
                <a:lnTo>
                  <a:pt x="7217" y="3460"/>
                </a:lnTo>
                <a:lnTo>
                  <a:pt x="7226" y="3451"/>
                </a:lnTo>
                <a:lnTo>
                  <a:pt x="7226" y="3442"/>
                </a:lnTo>
                <a:lnTo>
                  <a:pt x="7234" y="3442"/>
                </a:lnTo>
                <a:lnTo>
                  <a:pt x="7234" y="3451"/>
                </a:lnTo>
                <a:lnTo>
                  <a:pt x="7234" y="3460"/>
                </a:lnTo>
                <a:lnTo>
                  <a:pt x="7243" y="3460"/>
                </a:lnTo>
                <a:lnTo>
                  <a:pt x="7243" y="3451"/>
                </a:lnTo>
                <a:lnTo>
                  <a:pt x="7252" y="3442"/>
                </a:lnTo>
                <a:lnTo>
                  <a:pt x="7252" y="3433"/>
                </a:lnTo>
                <a:lnTo>
                  <a:pt x="7252" y="3424"/>
                </a:lnTo>
                <a:lnTo>
                  <a:pt x="7252" y="3416"/>
                </a:lnTo>
                <a:lnTo>
                  <a:pt x="7261" y="3407"/>
                </a:lnTo>
                <a:lnTo>
                  <a:pt x="7252" y="3398"/>
                </a:lnTo>
                <a:lnTo>
                  <a:pt x="7234" y="3398"/>
                </a:lnTo>
                <a:lnTo>
                  <a:pt x="7234" y="3380"/>
                </a:lnTo>
                <a:lnTo>
                  <a:pt x="7234" y="3371"/>
                </a:lnTo>
                <a:lnTo>
                  <a:pt x="7243" y="3371"/>
                </a:lnTo>
                <a:lnTo>
                  <a:pt x="7243" y="3363"/>
                </a:lnTo>
                <a:lnTo>
                  <a:pt x="7243" y="3345"/>
                </a:lnTo>
                <a:lnTo>
                  <a:pt x="7234" y="3345"/>
                </a:lnTo>
                <a:lnTo>
                  <a:pt x="7234" y="3336"/>
                </a:lnTo>
                <a:lnTo>
                  <a:pt x="7226" y="3336"/>
                </a:lnTo>
                <a:lnTo>
                  <a:pt x="7190" y="3327"/>
                </a:lnTo>
                <a:lnTo>
                  <a:pt x="7181" y="3327"/>
                </a:lnTo>
                <a:lnTo>
                  <a:pt x="7164" y="3327"/>
                </a:lnTo>
                <a:lnTo>
                  <a:pt x="7173" y="3327"/>
                </a:lnTo>
                <a:lnTo>
                  <a:pt x="7217" y="3327"/>
                </a:lnTo>
                <a:lnTo>
                  <a:pt x="7226" y="3327"/>
                </a:lnTo>
                <a:lnTo>
                  <a:pt x="7234" y="3318"/>
                </a:lnTo>
                <a:lnTo>
                  <a:pt x="7243" y="3318"/>
                </a:lnTo>
                <a:lnTo>
                  <a:pt x="7243" y="3310"/>
                </a:lnTo>
                <a:lnTo>
                  <a:pt x="7243" y="3301"/>
                </a:lnTo>
                <a:lnTo>
                  <a:pt x="7234" y="3292"/>
                </a:lnTo>
                <a:lnTo>
                  <a:pt x="7234" y="3283"/>
                </a:lnTo>
                <a:lnTo>
                  <a:pt x="7226" y="3283"/>
                </a:lnTo>
                <a:lnTo>
                  <a:pt x="7234" y="3274"/>
                </a:lnTo>
                <a:lnTo>
                  <a:pt x="7234" y="3265"/>
                </a:lnTo>
                <a:lnTo>
                  <a:pt x="7234" y="3248"/>
                </a:lnTo>
                <a:lnTo>
                  <a:pt x="7243" y="3248"/>
                </a:lnTo>
                <a:lnTo>
                  <a:pt x="7252" y="3239"/>
                </a:lnTo>
                <a:lnTo>
                  <a:pt x="7252" y="3230"/>
                </a:lnTo>
                <a:lnTo>
                  <a:pt x="7252" y="3221"/>
                </a:lnTo>
                <a:lnTo>
                  <a:pt x="7252" y="3213"/>
                </a:lnTo>
                <a:lnTo>
                  <a:pt x="7243" y="3213"/>
                </a:lnTo>
                <a:lnTo>
                  <a:pt x="7234" y="3213"/>
                </a:lnTo>
                <a:lnTo>
                  <a:pt x="7234" y="3221"/>
                </a:lnTo>
                <a:lnTo>
                  <a:pt x="7234" y="3230"/>
                </a:lnTo>
                <a:lnTo>
                  <a:pt x="7226" y="3230"/>
                </a:lnTo>
                <a:lnTo>
                  <a:pt x="7217" y="3230"/>
                </a:lnTo>
                <a:lnTo>
                  <a:pt x="7208" y="3230"/>
                </a:lnTo>
                <a:lnTo>
                  <a:pt x="7199" y="3221"/>
                </a:lnTo>
                <a:lnTo>
                  <a:pt x="7199" y="3213"/>
                </a:lnTo>
                <a:lnTo>
                  <a:pt x="7190" y="3213"/>
                </a:lnTo>
                <a:lnTo>
                  <a:pt x="7181" y="3213"/>
                </a:lnTo>
                <a:lnTo>
                  <a:pt x="7173" y="3213"/>
                </a:lnTo>
                <a:lnTo>
                  <a:pt x="7155" y="3213"/>
                </a:lnTo>
                <a:lnTo>
                  <a:pt x="7137" y="3204"/>
                </a:lnTo>
                <a:lnTo>
                  <a:pt x="7128" y="3204"/>
                </a:lnTo>
                <a:lnTo>
                  <a:pt x="7111" y="3204"/>
                </a:lnTo>
                <a:lnTo>
                  <a:pt x="7111" y="3195"/>
                </a:lnTo>
                <a:lnTo>
                  <a:pt x="7102" y="3195"/>
                </a:lnTo>
                <a:lnTo>
                  <a:pt x="7084" y="3177"/>
                </a:lnTo>
                <a:lnTo>
                  <a:pt x="7093" y="3168"/>
                </a:lnTo>
                <a:lnTo>
                  <a:pt x="7084" y="3168"/>
                </a:lnTo>
                <a:lnTo>
                  <a:pt x="7076" y="3168"/>
                </a:lnTo>
                <a:lnTo>
                  <a:pt x="7084" y="3160"/>
                </a:lnTo>
                <a:lnTo>
                  <a:pt x="7093" y="3151"/>
                </a:lnTo>
                <a:lnTo>
                  <a:pt x="7076" y="3142"/>
                </a:lnTo>
                <a:lnTo>
                  <a:pt x="7067" y="3142"/>
                </a:lnTo>
                <a:lnTo>
                  <a:pt x="7067" y="3151"/>
                </a:lnTo>
                <a:lnTo>
                  <a:pt x="7049" y="3151"/>
                </a:lnTo>
                <a:lnTo>
                  <a:pt x="7058" y="3142"/>
                </a:lnTo>
                <a:lnTo>
                  <a:pt x="7058" y="3133"/>
                </a:lnTo>
                <a:lnTo>
                  <a:pt x="7049" y="3124"/>
                </a:lnTo>
                <a:lnTo>
                  <a:pt x="7040" y="3115"/>
                </a:lnTo>
                <a:lnTo>
                  <a:pt x="7031" y="3115"/>
                </a:lnTo>
                <a:lnTo>
                  <a:pt x="7023" y="3115"/>
                </a:lnTo>
                <a:lnTo>
                  <a:pt x="7014" y="3115"/>
                </a:lnTo>
                <a:lnTo>
                  <a:pt x="7014" y="3124"/>
                </a:lnTo>
                <a:lnTo>
                  <a:pt x="7005" y="3124"/>
                </a:lnTo>
                <a:lnTo>
                  <a:pt x="7014" y="3107"/>
                </a:lnTo>
                <a:lnTo>
                  <a:pt x="7023" y="3098"/>
                </a:lnTo>
                <a:lnTo>
                  <a:pt x="7014" y="3098"/>
                </a:lnTo>
                <a:lnTo>
                  <a:pt x="7014" y="3089"/>
                </a:lnTo>
                <a:lnTo>
                  <a:pt x="6996" y="3089"/>
                </a:lnTo>
                <a:lnTo>
                  <a:pt x="6996" y="3080"/>
                </a:lnTo>
                <a:lnTo>
                  <a:pt x="6987" y="3080"/>
                </a:lnTo>
                <a:lnTo>
                  <a:pt x="6978" y="3071"/>
                </a:lnTo>
                <a:lnTo>
                  <a:pt x="6970" y="3071"/>
                </a:lnTo>
                <a:lnTo>
                  <a:pt x="6961" y="3063"/>
                </a:lnTo>
                <a:lnTo>
                  <a:pt x="6943" y="3054"/>
                </a:lnTo>
                <a:lnTo>
                  <a:pt x="6934" y="3054"/>
                </a:lnTo>
                <a:lnTo>
                  <a:pt x="6926" y="3054"/>
                </a:lnTo>
                <a:lnTo>
                  <a:pt x="6917" y="3063"/>
                </a:lnTo>
                <a:lnTo>
                  <a:pt x="6899" y="3071"/>
                </a:lnTo>
                <a:lnTo>
                  <a:pt x="6890" y="3071"/>
                </a:lnTo>
                <a:lnTo>
                  <a:pt x="6873" y="3080"/>
                </a:lnTo>
                <a:lnTo>
                  <a:pt x="6864" y="3080"/>
                </a:lnTo>
                <a:lnTo>
                  <a:pt x="6873" y="3089"/>
                </a:lnTo>
                <a:lnTo>
                  <a:pt x="6855" y="3080"/>
                </a:lnTo>
                <a:lnTo>
                  <a:pt x="6846" y="3071"/>
                </a:lnTo>
                <a:lnTo>
                  <a:pt x="6837" y="3071"/>
                </a:lnTo>
                <a:lnTo>
                  <a:pt x="6820" y="3071"/>
                </a:lnTo>
                <a:lnTo>
                  <a:pt x="6811" y="3071"/>
                </a:lnTo>
                <a:lnTo>
                  <a:pt x="6784" y="3080"/>
                </a:lnTo>
                <a:lnTo>
                  <a:pt x="6793" y="3080"/>
                </a:lnTo>
                <a:lnTo>
                  <a:pt x="6784" y="3071"/>
                </a:lnTo>
                <a:lnTo>
                  <a:pt x="6723" y="3054"/>
                </a:lnTo>
                <a:lnTo>
                  <a:pt x="6705" y="3045"/>
                </a:lnTo>
                <a:lnTo>
                  <a:pt x="6679" y="3045"/>
                </a:lnTo>
                <a:lnTo>
                  <a:pt x="6670" y="3036"/>
                </a:lnTo>
                <a:lnTo>
                  <a:pt x="6652" y="3045"/>
                </a:lnTo>
                <a:lnTo>
                  <a:pt x="6634" y="3054"/>
                </a:lnTo>
                <a:lnTo>
                  <a:pt x="6617" y="3063"/>
                </a:lnTo>
                <a:lnTo>
                  <a:pt x="6617" y="3071"/>
                </a:lnTo>
                <a:lnTo>
                  <a:pt x="6617" y="3080"/>
                </a:lnTo>
                <a:lnTo>
                  <a:pt x="6617" y="3089"/>
                </a:lnTo>
                <a:lnTo>
                  <a:pt x="6617" y="3115"/>
                </a:lnTo>
                <a:lnTo>
                  <a:pt x="6626" y="3124"/>
                </a:lnTo>
                <a:lnTo>
                  <a:pt x="6626" y="3133"/>
                </a:lnTo>
                <a:lnTo>
                  <a:pt x="6634" y="3133"/>
                </a:lnTo>
                <a:lnTo>
                  <a:pt x="6634" y="3142"/>
                </a:lnTo>
                <a:lnTo>
                  <a:pt x="6643" y="3151"/>
                </a:lnTo>
                <a:lnTo>
                  <a:pt x="6661" y="3151"/>
                </a:lnTo>
                <a:lnTo>
                  <a:pt x="6652" y="3160"/>
                </a:lnTo>
                <a:lnTo>
                  <a:pt x="6643" y="3168"/>
                </a:lnTo>
                <a:lnTo>
                  <a:pt x="6643" y="3177"/>
                </a:lnTo>
                <a:lnTo>
                  <a:pt x="6643" y="3195"/>
                </a:lnTo>
                <a:lnTo>
                  <a:pt x="6643" y="3204"/>
                </a:lnTo>
                <a:lnTo>
                  <a:pt x="6634" y="3204"/>
                </a:lnTo>
                <a:lnTo>
                  <a:pt x="6626" y="3213"/>
                </a:lnTo>
                <a:lnTo>
                  <a:pt x="6608" y="3230"/>
                </a:lnTo>
                <a:lnTo>
                  <a:pt x="6608" y="3239"/>
                </a:lnTo>
                <a:lnTo>
                  <a:pt x="6617" y="3239"/>
                </a:lnTo>
                <a:lnTo>
                  <a:pt x="6626" y="3239"/>
                </a:lnTo>
                <a:lnTo>
                  <a:pt x="6634" y="3239"/>
                </a:lnTo>
                <a:lnTo>
                  <a:pt x="6652" y="3239"/>
                </a:lnTo>
                <a:lnTo>
                  <a:pt x="6643" y="3248"/>
                </a:lnTo>
                <a:lnTo>
                  <a:pt x="6643" y="3257"/>
                </a:lnTo>
                <a:lnTo>
                  <a:pt x="6643" y="3265"/>
                </a:lnTo>
                <a:lnTo>
                  <a:pt x="6652" y="3265"/>
                </a:lnTo>
                <a:lnTo>
                  <a:pt x="6661" y="3265"/>
                </a:lnTo>
                <a:lnTo>
                  <a:pt x="6652" y="3274"/>
                </a:lnTo>
                <a:lnTo>
                  <a:pt x="6643" y="3283"/>
                </a:lnTo>
                <a:lnTo>
                  <a:pt x="6652" y="3292"/>
                </a:lnTo>
                <a:lnTo>
                  <a:pt x="6661" y="3310"/>
                </a:lnTo>
                <a:lnTo>
                  <a:pt x="6652" y="3318"/>
                </a:lnTo>
                <a:lnTo>
                  <a:pt x="6661" y="3318"/>
                </a:lnTo>
                <a:lnTo>
                  <a:pt x="6679" y="3327"/>
                </a:lnTo>
                <a:lnTo>
                  <a:pt x="6670" y="3336"/>
                </a:lnTo>
                <a:lnTo>
                  <a:pt x="6670" y="3345"/>
                </a:lnTo>
                <a:lnTo>
                  <a:pt x="6670" y="3354"/>
                </a:lnTo>
                <a:lnTo>
                  <a:pt x="6661" y="3363"/>
                </a:lnTo>
                <a:lnTo>
                  <a:pt x="6670" y="3371"/>
                </a:lnTo>
                <a:lnTo>
                  <a:pt x="6652" y="3363"/>
                </a:lnTo>
                <a:lnTo>
                  <a:pt x="6643" y="3363"/>
                </a:lnTo>
                <a:lnTo>
                  <a:pt x="6643" y="3371"/>
                </a:lnTo>
                <a:lnTo>
                  <a:pt x="6643" y="3380"/>
                </a:lnTo>
                <a:lnTo>
                  <a:pt x="6634" y="3389"/>
                </a:lnTo>
                <a:lnTo>
                  <a:pt x="6643" y="3389"/>
                </a:lnTo>
                <a:lnTo>
                  <a:pt x="6643" y="3398"/>
                </a:lnTo>
                <a:lnTo>
                  <a:pt x="6634" y="3407"/>
                </a:lnTo>
                <a:lnTo>
                  <a:pt x="6626" y="3407"/>
                </a:lnTo>
                <a:lnTo>
                  <a:pt x="6617" y="3416"/>
                </a:lnTo>
                <a:lnTo>
                  <a:pt x="6617" y="3424"/>
                </a:lnTo>
                <a:lnTo>
                  <a:pt x="6608" y="3433"/>
                </a:lnTo>
                <a:lnTo>
                  <a:pt x="6590" y="3451"/>
                </a:lnTo>
                <a:lnTo>
                  <a:pt x="6590" y="3460"/>
                </a:lnTo>
                <a:lnTo>
                  <a:pt x="6590" y="3468"/>
                </a:lnTo>
                <a:lnTo>
                  <a:pt x="6590" y="3477"/>
                </a:lnTo>
                <a:lnTo>
                  <a:pt x="6599" y="3486"/>
                </a:lnTo>
                <a:lnTo>
                  <a:pt x="6626" y="3504"/>
                </a:lnTo>
                <a:lnTo>
                  <a:pt x="6634" y="3504"/>
                </a:lnTo>
                <a:lnTo>
                  <a:pt x="6643" y="3513"/>
                </a:lnTo>
                <a:lnTo>
                  <a:pt x="6661" y="3521"/>
                </a:lnTo>
                <a:lnTo>
                  <a:pt x="6687" y="3539"/>
                </a:lnTo>
                <a:lnTo>
                  <a:pt x="6705" y="3574"/>
                </a:lnTo>
                <a:lnTo>
                  <a:pt x="6714" y="3583"/>
                </a:lnTo>
                <a:lnTo>
                  <a:pt x="6723" y="3610"/>
                </a:lnTo>
                <a:lnTo>
                  <a:pt x="6723" y="3619"/>
                </a:lnTo>
                <a:lnTo>
                  <a:pt x="6731" y="3627"/>
                </a:lnTo>
                <a:lnTo>
                  <a:pt x="6731" y="3663"/>
                </a:lnTo>
                <a:lnTo>
                  <a:pt x="6731" y="3680"/>
                </a:lnTo>
                <a:lnTo>
                  <a:pt x="6731" y="3707"/>
                </a:lnTo>
                <a:lnTo>
                  <a:pt x="6731" y="3716"/>
                </a:lnTo>
                <a:lnTo>
                  <a:pt x="6723" y="3733"/>
                </a:lnTo>
                <a:lnTo>
                  <a:pt x="6723" y="3742"/>
                </a:lnTo>
                <a:lnTo>
                  <a:pt x="6714" y="3751"/>
                </a:lnTo>
                <a:lnTo>
                  <a:pt x="6705" y="3769"/>
                </a:lnTo>
                <a:lnTo>
                  <a:pt x="6696" y="3777"/>
                </a:lnTo>
                <a:lnTo>
                  <a:pt x="6687" y="3786"/>
                </a:lnTo>
                <a:lnTo>
                  <a:pt x="6670" y="3804"/>
                </a:lnTo>
                <a:lnTo>
                  <a:pt x="6643" y="3822"/>
                </a:lnTo>
                <a:lnTo>
                  <a:pt x="6643" y="3830"/>
                </a:lnTo>
                <a:lnTo>
                  <a:pt x="6634" y="3830"/>
                </a:lnTo>
                <a:lnTo>
                  <a:pt x="6617" y="3839"/>
                </a:lnTo>
                <a:lnTo>
                  <a:pt x="6599" y="3848"/>
                </a:lnTo>
                <a:lnTo>
                  <a:pt x="6590" y="3857"/>
                </a:lnTo>
                <a:lnTo>
                  <a:pt x="6564" y="3866"/>
                </a:lnTo>
                <a:lnTo>
                  <a:pt x="6555" y="3866"/>
                </a:lnTo>
                <a:lnTo>
                  <a:pt x="6502" y="3892"/>
                </a:lnTo>
                <a:lnTo>
                  <a:pt x="6511" y="3901"/>
                </a:lnTo>
                <a:lnTo>
                  <a:pt x="6511" y="3910"/>
                </a:lnTo>
                <a:lnTo>
                  <a:pt x="6520" y="3919"/>
                </a:lnTo>
                <a:lnTo>
                  <a:pt x="6520" y="3927"/>
                </a:lnTo>
                <a:lnTo>
                  <a:pt x="6529" y="3936"/>
                </a:lnTo>
                <a:lnTo>
                  <a:pt x="6537" y="3936"/>
                </a:lnTo>
                <a:lnTo>
                  <a:pt x="6537" y="3945"/>
                </a:lnTo>
                <a:lnTo>
                  <a:pt x="6529" y="3945"/>
                </a:lnTo>
                <a:lnTo>
                  <a:pt x="6546" y="3954"/>
                </a:lnTo>
                <a:lnTo>
                  <a:pt x="6555" y="3963"/>
                </a:lnTo>
                <a:lnTo>
                  <a:pt x="6546" y="3963"/>
                </a:lnTo>
                <a:lnTo>
                  <a:pt x="6546" y="3972"/>
                </a:lnTo>
                <a:lnTo>
                  <a:pt x="6555" y="3972"/>
                </a:lnTo>
                <a:lnTo>
                  <a:pt x="6555" y="3980"/>
                </a:lnTo>
                <a:lnTo>
                  <a:pt x="6546" y="3972"/>
                </a:lnTo>
                <a:lnTo>
                  <a:pt x="6546" y="3980"/>
                </a:lnTo>
                <a:lnTo>
                  <a:pt x="6546" y="3989"/>
                </a:lnTo>
                <a:lnTo>
                  <a:pt x="6546" y="3998"/>
                </a:lnTo>
                <a:lnTo>
                  <a:pt x="6546" y="4007"/>
                </a:lnTo>
                <a:lnTo>
                  <a:pt x="6555" y="4016"/>
                </a:lnTo>
                <a:lnTo>
                  <a:pt x="6555" y="4042"/>
                </a:lnTo>
                <a:lnTo>
                  <a:pt x="6555" y="4051"/>
                </a:lnTo>
                <a:lnTo>
                  <a:pt x="6564" y="4060"/>
                </a:lnTo>
                <a:lnTo>
                  <a:pt x="6573" y="4069"/>
                </a:lnTo>
                <a:lnTo>
                  <a:pt x="6573" y="4077"/>
                </a:lnTo>
                <a:lnTo>
                  <a:pt x="6564" y="4086"/>
                </a:lnTo>
                <a:lnTo>
                  <a:pt x="6573" y="4095"/>
                </a:lnTo>
                <a:lnTo>
                  <a:pt x="6581" y="4104"/>
                </a:lnTo>
                <a:lnTo>
                  <a:pt x="6581" y="4113"/>
                </a:lnTo>
                <a:lnTo>
                  <a:pt x="6581" y="4122"/>
                </a:lnTo>
                <a:lnTo>
                  <a:pt x="6581" y="4130"/>
                </a:lnTo>
                <a:lnTo>
                  <a:pt x="6590" y="4130"/>
                </a:lnTo>
                <a:lnTo>
                  <a:pt x="6581" y="4139"/>
                </a:lnTo>
                <a:lnTo>
                  <a:pt x="6581" y="4148"/>
                </a:lnTo>
                <a:lnTo>
                  <a:pt x="6573" y="4157"/>
                </a:lnTo>
                <a:lnTo>
                  <a:pt x="6564" y="4166"/>
                </a:lnTo>
                <a:lnTo>
                  <a:pt x="6555" y="4175"/>
                </a:lnTo>
                <a:lnTo>
                  <a:pt x="6555" y="4183"/>
                </a:lnTo>
                <a:lnTo>
                  <a:pt x="6564" y="4201"/>
                </a:lnTo>
                <a:lnTo>
                  <a:pt x="6573" y="4201"/>
                </a:lnTo>
                <a:lnTo>
                  <a:pt x="6573" y="4210"/>
                </a:lnTo>
                <a:lnTo>
                  <a:pt x="6564" y="4210"/>
                </a:lnTo>
                <a:lnTo>
                  <a:pt x="6564" y="4219"/>
                </a:lnTo>
                <a:lnTo>
                  <a:pt x="6555" y="4227"/>
                </a:lnTo>
                <a:lnTo>
                  <a:pt x="6555" y="4236"/>
                </a:lnTo>
                <a:lnTo>
                  <a:pt x="6555" y="4227"/>
                </a:lnTo>
                <a:lnTo>
                  <a:pt x="6555" y="4219"/>
                </a:lnTo>
                <a:lnTo>
                  <a:pt x="6546" y="4219"/>
                </a:lnTo>
                <a:lnTo>
                  <a:pt x="6546" y="4210"/>
                </a:lnTo>
                <a:lnTo>
                  <a:pt x="6537" y="4201"/>
                </a:lnTo>
                <a:lnTo>
                  <a:pt x="6529" y="4201"/>
                </a:lnTo>
                <a:lnTo>
                  <a:pt x="6529" y="4192"/>
                </a:lnTo>
                <a:lnTo>
                  <a:pt x="6511" y="4201"/>
                </a:lnTo>
                <a:lnTo>
                  <a:pt x="6511" y="4210"/>
                </a:lnTo>
                <a:lnTo>
                  <a:pt x="6502" y="4219"/>
                </a:lnTo>
                <a:lnTo>
                  <a:pt x="6493" y="4227"/>
                </a:lnTo>
                <a:lnTo>
                  <a:pt x="6493" y="4236"/>
                </a:lnTo>
                <a:lnTo>
                  <a:pt x="6493" y="4245"/>
                </a:lnTo>
                <a:lnTo>
                  <a:pt x="6502" y="4245"/>
                </a:lnTo>
                <a:lnTo>
                  <a:pt x="6502" y="4254"/>
                </a:lnTo>
                <a:lnTo>
                  <a:pt x="6520" y="4263"/>
                </a:lnTo>
                <a:lnTo>
                  <a:pt x="6520" y="4272"/>
                </a:lnTo>
                <a:lnTo>
                  <a:pt x="6529" y="4280"/>
                </a:lnTo>
                <a:lnTo>
                  <a:pt x="6520" y="4272"/>
                </a:lnTo>
                <a:lnTo>
                  <a:pt x="6502" y="4254"/>
                </a:lnTo>
                <a:lnTo>
                  <a:pt x="6493" y="4236"/>
                </a:lnTo>
                <a:lnTo>
                  <a:pt x="6476" y="4236"/>
                </a:lnTo>
                <a:lnTo>
                  <a:pt x="6467" y="4227"/>
                </a:lnTo>
                <a:lnTo>
                  <a:pt x="6458" y="4227"/>
                </a:lnTo>
                <a:lnTo>
                  <a:pt x="6449" y="4227"/>
                </a:lnTo>
                <a:lnTo>
                  <a:pt x="6440" y="4227"/>
                </a:lnTo>
                <a:lnTo>
                  <a:pt x="6432" y="4236"/>
                </a:lnTo>
                <a:lnTo>
                  <a:pt x="6423" y="4245"/>
                </a:lnTo>
                <a:lnTo>
                  <a:pt x="6414" y="4245"/>
                </a:lnTo>
                <a:lnTo>
                  <a:pt x="6432" y="4227"/>
                </a:lnTo>
                <a:lnTo>
                  <a:pt x="6440" y="4219"/>
                </a:lnTo>
                <a:lnTo>
                  <a:pt x="6440" y="4210"/>
                </a:lnTo>
                <a:lnTo>
                  <a:pt x="6440" y="4201"/>
                </a:lnTo>
                <a:lnTo>
                  <a:pt x="6432" y="4192"/>
                </a:lnTo>
                <a:lnTo>
                  <a:pt x="6432" y="4183"/>
                </a:lnTo>
                <a:lnTo>
                  <a:pt x="6423" y="4175"/>
                </a:lnTo>
                <a:lnTo>
                  <a:pt x="6405" y="4157"/>
                </a:lnTo>
                <a:lnTo>
                  <a:pt x="6396" y="4157"/>
                </a:lnTo>
                <a:lnTo>
                  <a:pt x="6379" y="4148"/>
                </a:lnTo>
                <a:lnTo>
                  <a:pt x="6370" y="4139"/>
                </a:lnTo>
                <a:lnTo>
                  <a:pt x="6361" y="4139"/>
                </a:lnTo>
                <a:lnTo>
                  <a:pt x="6352" y="4130"/>
                </a:lnTo>
                <a:lnTo>
                  <a:pt x="6343" y="4139"/>
                </a:lnTo>
                <a:lnTo>
                  <a:pt x="6343" y="4130"/>
                </a:lnTo>
                <a:lnTo>
                  <a:pt x="6352" y="4130"/>
                </a:lnTo>
                <a:lnTo>
                  <a:pt x="6361" y="4130"/>
                </a:lnTo>
                <a:lnTo>
                  <a:pt x="6361" y="4122"/>
                </a:lnTo>
                <a:lnTo>
                  <a:pt x="6361" y="4113"/>
                </a:lnTo>
                <a:lnTo>
                  <a:pt x="6352" y="4104"/>
                </a:lnTo>
                <a:lnTo>
                  <a:pt x="6343" y="4095"/>
                </a:lnTo>
                <a:lnTo>
                  <a:pt x="6326" y="4077"/>
                </a:lnTo>
                <a:lnTo>
                  <a:pt x="6326" y="4069"/>
                </a:lnTo>
                <a:lnTo>
                  <a:pt x="6317" y="4069"/>
                </a:lnTo>
                <a:lnTo>
                  <a:pt x="6308" y="4060"/>
                </a:lnTo>
                <a:lnTo>
                  <a:pt x="6308" y="4051"/>
                </a:lnTo>
                <a:lnTo>
                  <a:pt x="6308" y="4042"/>
                </a:lnTo>
                <a:lnTo>
                  <a:pt x="6317" y="4042"/>
                </a:lnTo>
                <a:lnTo>
                  <a:pt x="6317" y="4033"/>
                </a:lnTo>
                <a:lnTo>
                  <a:pt x="6317" y="4024"/>
                </a:lnTo>
                <a:lnTo>
                  <a:pt x="6317" y="4007"/>
                </a:lnTo>
                <a:lnTo>
                  <a:pt x="6317" y="3998"/>
                </a:lnTo>
                <a:lnTo>
                  <a:pt x="6317" y="3989"/>
                </a:lnTo>
                <a:lnTo>
                  <a:pt x="6317" y="3980"/>
                </a:lnTo>
                <a:lnTo>
                  <a:pt x="6317" y="3972"/>
                </a:lnTo>
                <a:lnTo>
                  <a:pt x="6308" y="3954"/>
                </a:lnTo>
                <a:lnTo>
                  <a:pt x="6299" y="3945"/>
                </a:lnTo>
                <a:lnTo>
                  <a:pt x="6299" y="3936"/>
                </a:lnTo>
                <a:lnTo>
                  <a:pt x="6299" y="3927"/>
                </a:lnTo>
                <a:lnTo>
                  <a:pt x="6299" y="3910"/>
                </a:lnTo>
                <a:lnTo>
                  <a:pt x="6317" y="3874"/>
                </a:lnTo>
                <a:lnTo>
                  <a:pt x="6308" y="3857"/>
                </a:lnTo>
                <a:lnTo>
                  <a:pt x="6299" y="3848"/>
                </a:lnTo>
                <a:lnTo>
                  <a:pt x="6290" y="3839"/>
                </a:lnTo>
                <a:lnTo>
                  <a:pt x="6282" y="3839"/>
                </a:lnTo>
                <a:lnTo>
                  <a:pt x="6273" y="3839"/>
                </a:lnTo>
                <a:lnTo>
                  <a:pt x="6264" y="3839"/>
                </a:lnTo>
                <a:lnTo>
                  <a:pt x="6255" y="3830"/>
                </a:lnTo>
                <a:lnTo>
                  <a:pt x="6237" y="3839"/>
                </a:lnTo>
                <a:lnTo>
                  <a:pt x="6211" y="3830"/>
                </a:lnTo>
                <a:lnTo>
                  <a:pt x="6193" y="3822"/>
                </a:lnTo>
                <a:lnTo>
                  <a:pt x="6184" y="3822"/>
                </a:lnTo>
                <a:lnTo>
                  <a:pt x="6184" y="3830"/>
                </a:lnTo>
                <a:lnTo>
                  <a:pt x="6176" y="3830"/>
                </a:lnTo>
                <a:lnTo>
                  <a:pt x="6167" y="3830"/>
                </a:lnTo>
                <a:lnTo>
                  <a:pt x="6158" y="3830"/>
                </a:lnTo>
                <a:lnTo>
                  <a:pt x="6149" y="3830"/>
                </a:lnTo>
                <a:lnTo>
                  <a:pt x="6132" y="3830"/>
                </a:lnTo>
                <a:lnTo>
                  <a:pt x="6114" y="3830"/>
                </a:lnTo>
                <a:lnTo>
                  <a:pt x="6105" y="3830"/>
                </a:lnTo>
                <a:lnTo>
                  <a:pt x="6096" y="3830"/>
                </a:lnTo>
                <a:lnTo>
                  <a:pt x="6079" y="3848"/>
                </a:lnTo>
                <a:lnTo>
                  <a:pt x="6096" y="3830"/>
                </a:lnTo>
                <a:lnTo>
                  <a:pt x="6096" y="3822"/>
                </a:lnTo>
                <a:lnTo>
                  <a:pt x="6087" y="3822"/>
                </a:lnTo>
                <a:lnTo>
                  <a:pt x="6079" y="3813"/>
                </a:lnTo>
                <a:lnTo>
                  <a:pt x="6070" y="3804"/>
                </a:lnTo>
                <a:lnTo>
                  <a:pt x="6061" y="3795"/>
                </a:lnTo>
                <a:lnTo>
                  <a:pt x="6052" y="3786"/>
                </a:lnTo>
                <a:lnTo>
                  <a:pt x="6035" y="3786"/>
                </a:lnTo>
                <a:lnTo>
                  <a:pt x="6026" y="3786"/>
                </a:lnTo>
                <a:lnTo>
                  <a:pt x="6008" y="3777"/>
                </a:lnTo>
                <a:lnTo>
                  <a:pt x="5973" y="3760"/>
                </a:lnTo>
                <a:lnTo>
                  <a:pt x="5937" y="3760"/>
                </a:lnTo>
                <a:lnTo>
                  <a:pt x="5929" y="3751"/>
                </a:lnTo>
                <a:lnTo>
                  <a:pt x="5920" y="3751"/>
                </a:lnTo>
                <a:lnTo>
                  <a:pt x="5902" y="3716"/>
                </a:lnTo>
                <a:lnTo>
                  <a:pt x="5885" y="3707"/>
                </a:lnTo>
                <a:lnTo>
                  <a:pt x="5867" y="3698"/>
                </a:lnTo>
                <a:lnTo>
                  <a:pt x="5858" y="3689"/>
                </a:lnTo>
                <a:lnTo>
                  <a:pt x="5840" y="3680"/>
                </a:lnTo>
                <a:lnTo>
                  <a:pt x="5832" y="3671"/>
                </a:lnTo>
                <a:lnTo>
                  <a:pt x="5823" y="3663"/>
                </a:lnTo>
                <a:lnTo>
                  <a:pt x="5796" y="3663"/>
                </a:lnTo>
                <a:lnTo>
                  <a:pt x="5787" y="3663"/>
                </a:lnTo>
                <a:lnTo>
                  <a:pt x="5761" y="3654"/>
                </a:lnTo>
                <a:lnTo>
                  <a:pt x="5735" y="3645"/>
                </a:lnTo>
                <a:lnTo>
                  <a:pt x="5717" y="3636"/>
                </a:lnTo>
                <a:lnTo>
                  <a:pt x="5699" y="3627"/>
                </a:lnTo>
                <a:lnTo>
                  <a:pt x="5673" y="3627"/>
                </a:lnTo>
                <a:lnTo>
                  <a:pt x="5664" y="3627"/>
                </a:lnTo>
                <a:lnTo>
                  <a:pt x="5593" y="3645"/>
                </a:lnTo>
                <a:lnTo>
                  <a:pt x="5576" y="3645"/>
                </a:lnTo>
                <a:lnTo>
                  <a:pt x="5567" y="3654"/>
                </a:lnTo>
                <a:lnTo>
                  <a:pt x="5576" y="3645"/>
                </a:lnTo>
                <a:lnTo>
                  <a:pt x="5558" y="3645"/>
                </a:lnTo>
                <a:lnTo>
                  <a:pt x="5549" y="3654"/>
                </a:lnTo>
                <a:lnTo>
                  <a:pt x="5540" y="3654"/>
                </a:lnTo>
                <a:lnTo>
                  <a:pt x="5540" y="3663"/>
                </a:lnTo>
                <a:lnTo>
                  <a:pt x="5532" y="3654"/>
                </a:lnTo>
                <a:lnTo>
                  <a:pt x="5540" y="3654"/>
                </a:lnTo>
                <a:lnTo>
                  <a:pt x="5549" y="3654"/>
                </a:lnTo>
                <a:lnTo>
                  <a:pt x="5549" y="3645"/>
                </a:lnTo>
                <a:lnTo>
                  <a:pt x="5558" y="3636"/>
                </a:lnTo>
                <a:lnTo>
                  <a:pt x="5558" y="3627"/>
                </a:lnTo>
                <a:lnTo>
                  <a:pt x="5567" y="3619"/>
                </a:lnTo>
                <a:lnTo>
                  <a:pt x="5558" y="3610"/>
                </a:lnTo>
                <a:lnTo>
                  <a:pt x="5558" y="3601"/>
                </a:lnTo>
                <a:lnTo>
                  <a:pt x="5540" y="3566"/>
                </a:lnTo>
                <a:lnTo>
                  <a:pt x="5540" y="3557"/>
                </a:lnTo>
                <a:lnTo>
                  <a:pt x="5532" y="3539"/>
                </a:lnTo>
                <a:lnTo>
                  <a:pt x="5523" y="3521"/>
                </a:lnTo>
                <a:lnTo>
                  <a:pt x="5514" y="3495"/>
                </a:lnTo>
                <a:lnTo>
                  <a:pt x="5514" y="3486"/>
                </a:lnTo>
                <a:lnTo>
                  <a:pt x="5514" y="3468"/>
                </a:lnTo>
                <a:lnTo>
                  <a:pt x="5505" y="3468"/>
                </a:lnTo>
                <a:lnTo>
                  <a:pt x="5505" y="3460"/>
                </a:lnTo>
                <a:lnTo>
                  <a:pt x="5496" y="3468"/>
                </a:lnTo>
                <a:lnTo>
                  <a:pt x="5488" y="3468"/>
                </a:lnTo>
                <a:lnTo>
                  <a:pt x="5461" y="3460"/>
                </a:lnTo>
                <a:lnTo>
                  <a:pt x="5443" y="3460"/>
                </a:lnTo>
                <a:lnTo>
                  <a:pt x="5435" y="3468"/>
                </a:lnTo>
                <a:lnTo>
                  <a:pt x="5435" y="3477"/>
                </a:lnTo>
                <a:lnTo>
                  <a:pt x="5426" y="3504"/>
                </a:lnTo>
                <a:lnTo>
                  <a:pt x="5426" y="3513"/>
                </a:lnTo>
                <a:lnTo>
                  <a:pt x="5426" y="3504"/>
                </a:lnTo>
                <a:lnTo>
                  <a:pt x="5426" y="3477"/>
                </a:lnTo>
                <a:lnTo>
                  <a:pt x="5426" y="3468"/>
                </a:lnTo>
                <a:lnTo>
                  <a:pt x="5417" y="3468"/>
                </a:lnTo>
                <a:lnTo>
                  <a:pt x="5408" y="3451"/>
                </a:lnTo>
                <a:lnTo>
                  <a:pt x="5399" y="3451"/>
                </a:lnTo>
                <a:lnTo>
                  <a:pt x="5390" y="3442"/>
                </a:lnTo>
                <a:lnTo>
                  <a:pt x="5390" y="3433"/>
                </a:lnTo>
                <a:lnTo>
                  <a:pt x="5382" y="3433"/>
                </a:lnTo>
                <a:lnTo>
                  <a:pt x="5382" y="3424"/>
                </a:lnTo>
                <a:lnTo>
                  <a:pt x="5390" y="3424"/>
                </a:lnTo>
                <a:lnTo>
                  <a:pt x="5390" y="3407"/>
                </a:lnTo>
                <a:lnTo>
                  <a:pt x="5390" y="3389"/>
                </a:lnTo>
                <a:lnTo>
                  <a:pt x="5390" y="3336"/>
                </a:lnTo>
                <a:lnTo>
                  <a:pt x="5390" y="3318"/>
                </a:lnTo>
                <a:lnTo>
                  <a:pt x="5399" y="3292"/>
                </a:lnTo>
                <a:lnTo>
                  <a:pt x="5399" y="3283"/>
                </a:lnTo>
                <a:lnTo>
                  <a:pt x="5399" y="3274"/>
                </a:lnTo>
                <a:lnTo>
                  <a:pt x="5390" y="3274"/>
                </a:lnTo>
                <a:lnTo>
                  <a:pt x="5399" y="3265"/>
                </a:lnTo>
                <a:lnTo>
                  <a:pt x="5408" y="3265"/>
                </a:lnTo>
                <a:lnTo>
                  <a:pt x="5408" y="3257"/>
                </a:lnTo>
                <a:lnTo>
                  <a:pt x="5417" y="3248"/>
                </a:lnTo>
                <a:lnTo>
                  <a:pt x="5426" y="3230"/>
                </a:lnTo>
                <a:lnTo>
                  <a:pt x="5435" y="3213"/>
                </a:lnTo>
                <a:lnTo>
                  <a:pt x="5443" y="3204"/>
                </a:lnTo>
                <a:lnTo>
                  <a:pt x="5443" y="3195"/>
                </a:lnTo>
                <a:lnTo>
                  <a:pt x="5443" y="3186"/>
                </a:lnTo>
                <a:lnTo>
                  <a:pt x="5443" y="3177"/>
                </a:lnTo>
                <a:lnTo>
                  <a:pt x="5452" y="3186"/>
                </a:lnTo>
                <a:lnTo>
                  <a:pt x="5452" y="3177"/>
                </a:lnTo>
                <a:lnTo>
                  <a:pt x="5452" y="3168"/>
                </a:lnTo>
                <a:lnTo>
                  <a:pt x="5452" y="3160"/>
                </a:lnTo>
                <a:lnTo>
                  <a:pt x="5470" y="3151"/>
                </a:lnTo>
                <a:lnTo>
                  <a:pt x="5488" y="3142"/>
                </a:lnTo>
                <a:lnTo>
                  <a:pt x="5496" y="3133"/>
                </a:lnTo>
                <a:lnTo>
                  <a:pt x="5488" y="3124"/>
                </a:lnTo>
                <a:lnTo>
                  <a:pt x="5479" y="3115"/>
                </a:lnTo>
                <a:lnTo>
                  <a:pt x="5479" y="3107"/>
                </a:lnTo>
                <a:lnTo>
                  <a:pt x="5496" y="3115"/>
                </a:lnTo>
                <a:lnTo>
                  <a:pt x="5505" y="3107"/>
                </a:lnTo>
                <a:lnTo>
                  <a:pt x="5496" y="3107"/>
                </a:lnTo>
                <a:lnTo>
                  <a:pt x="5496" y="3098"/>
                </a:lnTo>
                <a:lnTo>
                  <a:pt x="5505" y="3098"/>
                </a:lnTo>
                <a:lnTo>
                  <a:pt x="5514" y="3098"/>
                </a:lnTo>
                <a:lnTo>
                  <a:pt x="5523" y="3098"/>
                </a:lnTo>
                <a:lnTo>
                  <a:pt x="5523" y="3089"/>
                </a:lnTo>
                <a:lnTo>
                  <a:pt x="5514" y="3089"/>
                </a:lnTo>
                <a:lnTo>
                  <a:pt x="5532" y="3080"/>
                </a:lnTo>
                <a:lnTo>
                  <a:pt x="5523" y="3071"/>
                </a:lnTo>
                <a:lnTo>
                  <a:pt x="5505" y="3063"/>
                </a:lnTo>
                <a:lnTo>
                  <a:pt x="5514" y="3063"/>
                </a:lnTo>
                <a:lnTo>
                  <a:pt x="5532" y="3071"/>
                </a:lnTo>
                <a:lnTo>
                  <a:pt x="5540" y="3071"/>
                </a:lnTo>
                <a:lnTo>
                  <a:pt x="5549" y="3080"/>
                </a:lnTo>
                <a:lnTo>
                  <a:pt x="5558" y="3089"/>
                </a:lnTo>
                <a:lnTo>
                  <a:pt x="5558" y="3080"/>
                </a:lnTo>
                <a:lnTo>
                  <a:pt x="5549" y="3071"/>
                </a:lnTo>
                <a:lnTo>
                  <a:pt x="5540" y="3071"/>
                </a:lnTo>
                <a:lnTo>
                  <a:pt x="5540" y="3063"/>
                </a:lnTo>
                <a:lnTo>
                  <a:pt x="5540" y="3054"/>
                </a:lnTo>
                <a:lnTo>
                  <a:pt x="5549" y="3054"/>
                </a:lnTo>
                <a:lnTo>
                  <a:pt x="5549" y="3045"/>
                </a:lnTo>
                <a:lnTo>
                  <a:pt x="5558" y="3045"/>
                </a:lnTo>
                <a:lnTo>
                  <a:pt x="5558" y="3036"/>
                </a:lnTo>
                <a:lnTo>
                  <a:pt x="5567" y="3045"/>
                </a:lnTo>
                <a:lnTo>
                  <a:pt x="5567" y="3036"/>
                </a:lnTo>
                <a:lnTo>
                  <a:pt x="5576" y="3036"/>
                </a:lnTo>
                <a:lnTo>
                  <a:pt x="5585" y="3045"/>
                </a:lnTo>
                <a:lnTo>
                  <a:pt x="5593" y="3045"/>
                </a:lnTo>
                <a:lnTo>
                  <a:pt x="5602" y="3036"/>
                </a:lnTo>
                <a:lnTo>
                  <a:pt x="5602" y="3027"/>
                </a:lnTo>
                <a:lnTo>
                  <a:pt x="5585" y="3027"/>
                </a:lnTo>
                <a:lnTo>
                  <a:pt x="5576" y="3027"/>
                </a:lnTo>
                <a:lnTo>
                  <a:pt x="5567" y="3018"/>
                </a:lnTo>
                <a:lnTo>
                  <a:pt x="5567" y="3010"/>
                </a:lnTo>
                <a:lnTo>
                  <a:pt x="5585" y="3010"/>
                </a:lnTo>
                <a:lnTo>
                  <a:pt x="5593" y="3010"/>
                </a:lnTo>
                <a:lnTo>
                  <a:pt x="5602" y="3010"/>
                </a:lnTo>
                <a:lnTo>
                  <a:pt x="5637" y="3010"/>
                </a:lnTo>
                <a:lnTo>
                  <a:pt x="5646" y="3010"/>
                </a:lnTo>
                <a:lnTo>
                  <a:pt x="5664" y="3001"/>
                </a:lnTo>
                <a:lnTo>
                  <a:pt x="5682" y="2992"/>
                </a:lnTo>
                <a:lnTo>
                  <a:pt x="5690" y="2992"/>
                </a:lnTo>
                <a:lnTo>
                  <a:pt x="5690" y="2983"/>
                </a:lnTo>
                <a:lnTo>
                  <a:pt x="5690" y="2974"/>
                </a:lnTo>
                <a:lnTo>
                  <a:pt x="5690" y="2957"/>
                </a:lnTo>
                <a:lnTo>
                  <a:pt x="5690" y="2948"/>
                </a:lnTo>
                <a:lnTo>
                  <a:pt x="5673" y="2939"/>
                </a:lnTo>
                <a:lnTo>
                  <a:pt x="5664" y="2939"/>
                </a:lnTo>
                <a:lnTo>
                  <a:pt x="5646" y="2930"/>
                </a:lnTo>
                <a:lnTo>
                  <a:pt x="5629" y="2921"/>
                </a:lnTo>
                <a:lnTo>
                  <a:pt x="5620" y="2912"/>
                </a:lnTo>
                <a:lnTo>
                  <a:pt x="5602" y="2912"/>
                </a:lnTo>
                <a:lnTo>
                  <a:pt x="5593" y="2912"/>
                </a:lnTo>
                <a:lnTo>
                  <a:pt x="5576" y="2921"/>
                </a:lnTo>
                <a:lnTo>
                  <a:pt x="5558" y="2921"/>
                </a:lnTo>
                <a:lnTo>
                  <a:pt x="5576" y="2912"/>
                </a:lnTo>
                <a:lnTo>
                  <a:pt x="5585" y="2912"/>
                </a:lnTo>
                <a:lnTo>
                  <a:pt x="5585" y="2904"/>
                </a:lnTo>
                <a:lnTo>
                  <a:pt x="5567" y="2904"/>
                </a:lnTo>
                <a:lnTo>
                  <a:pt x="5558" y="2904"/>
                </a:lnTo>
                <a:lnTo>
                  <a:pt x="5505" y="2886"/>
                </a:lnTo>
                <a:lnTo>
                  <a:pt x="5496" y="2877"/>
                </a:lnTo>
                <a:lnTo>
                  <a:pt x="5488" y="2877"/>
                </a:lnTo>
                <a:lnTo>
                  <a:pt x="5496" y="2886"/>
                </a:lnTo>
                <a:lnTo>
                  <a:pt x="5505" y="2895"/>
                </a:lnTo>
                <a:lnTo>
                  <a:pt x="5488" y="2895"/>
                </a:lnTo>
                <a:lnTo>
                  <a:pt x="5479" y="2886"/>
                </a:lnTo>
                <a:lnTo>
                  <a:pt x="5470" y="2877"/>
                </a:lnTo>
                <a:lnTo>
                  <a:pt x="5479" y="2868"/>
                </a:lnTo>
                <a:lnTo>
                  <a:pt x="5470" y="2860"/>
                </a:lnTo>
                <a:lnTo>
                  <a:pt x="5488" y="2868"/>
                </a:lnTo>
                <a:lnTo>
                  <a:pt x="5523" y="2877"/>
                </a:lnTo>
                <a:lnTo>
                  <a:pt x="5558" y="2895"/>
                </a:lnTo>
                <a:lnTo>
                  <a:pt x="5567" y="2895"/>
                </a:lnTo>
                <a:lnTo>
                  <a:pt x="5585" y="2904"/>
                </a:lnTo>
                <a:lnTo>
                  <a:pt x="5585" y="2895"/>
                </a:lnTo>
                <a:lnTo>
                  <a:pt x="5593" y="2895"/>
                </a:lnTo>
                <a:lnTo>
                  <a:pt x="5602" y="2895"/>
                </a:lnTo>
                <a:lnTo>
                  <a:pt x="5602" y="2904"/>
                </a:lnTo>
                <a:lnTo>
                  <a:pt x="5620" y="2904"/>
                </a:lnTo>
                <a:lnTo>
                  <a:pt x="5629" y="2904"/>
                </a:lnTo>
                <a:lnTo>
                  <a:pt x="5664" y="2921"/>
                </a:lnTo>
                <a:lnTo>
                  <a:pt x="5673" y="2921"/>
                </a:lnTo>
                <a:lnTo>
                  <a:pt x="5682" y="2921"/>
                </a:lnTo>
                <a:lnTo>
                  <a:pt x="5690" y="2921"/>
                </a:lnTo>
                <a:lnTo>
                  <a:pt x="5699" y="2921"/>
                </a:lnTo>
                <a:lnTo>
                  <a:pt x="5699" y="2912"/>
                </a:lnTo>
                <a:lnTo>
                  <a:pt x="5708" y="2912"/>
                </a:lnTo>
                <a:lnTo>
                  <a:pt x="5717" y="2921"/>
                </a:lnTo>
                <a:lnTo>
                  <a:pt x="5726" y="2912"/>
                </a:lnTo>
                <a:lnTo>
                  <a:pt x="5735" y="2912"/>
                </a:lnTo>
                <a:lnTo>
                  <a:pt x="5743" y="2895"/>
                </a:lnTo>
                <a:lnTo>
                  <a:pt x="5735" y="2886"/>
                </a:lnTo>
                <a:lnTo>
                  <a:pt x="5726" y="2877"/>
                </a:lnTo>
                <a:lnTo>
                  <a:pt x="5735" y="2877"/>
                </a:lnTo>
                <a:lnTo>
                  <a:pt x="5743" y="2877"/>
                </a:lnTo>
                <a:lnTo>
                  <a:pt x="5752" y="2877"/>
                </a:lnTo>
                <a:lnTo>
                  <a:pt x="5743" y="2860"/>
                </a:lnTo>
                <a:lnTo>
                  <a:pt x="5735" y="2860"/>
                </a:lnTo>
                <a:lnTo>
                  <a:pt x="5752" y="2851"/>
                </a:lnTo>
                <a:lnTo>
                  <a:pt x="5761" y="2851"/>
                </a:lnTo>
                <a:lnTo>
                  <a:pt x="5761" y="2860"/>
                </a:lnTo>
                <a:lnTo>
                  <a:pt x="5761" y="2868"/>
                </a:lnTo>
                <a:lnTo>
                  <a:pt x="5770" y="2868"/>
                </a:lnTo>
                <a:lnTo>
                  <a:pt x="5779" y="2868"/>
                </a:lnTo>
                <a:lnTo>
                  <a:pt x="5787" y="2868"/>
                </a:lnTo>
                <a:lnTo>
                  <a:pt x="5796" y="2877"/>
                </a:lnTo>
                <a:lnTo>
                  <a:pt x="5805" y="2877"/>
                </a:lnTo>
                <a:lnTo>
                  <a:pt x="5796" y="2860"/>
                </a:lnTo>
                <a:lnTo>
                  <a:pt x="5814" y="2868"/>
                </a:lnTo>
                <a:lnTo>
                  <a:pt x="5832" y="2877"/>
                </a:lnTo>
                <a:lnTo>
                  <a:pt x="5840" y="2868"/>
                </a:lnTo>
                <a:lnTo>
                  <a:pt x="5858" y="2860"/>
                </a:lnTo>
                <a:lnTo>
                  <a:pt x="5885" y="2851"/>
                </a:lnTo>
                <a:lnTo>
                  <a:pt x="5893" y="2842"/>
                </a:lnTo>
                <a:lnTo>
                  <a:pt x="5893" y="2824"/>
                </a:lnTo>
                <a:lnTo>
                  <a:pt x="5937" y="2771"/>
                </a:lnTo>
                <a:lnTo>
                  <a:pt x="5946" y="2762"/>
                </a:lnTo>
                <a:lnTo>
                  <a:pt x="5964" y="2745"/>
                </a:lnTo>
                <a:lnTo>
                  <a:pt x="5964" y="2727"/>
                </a:lnTo>
                <a:lnTo>
                  <a:pt x="5955" y="2727"/>
                </a:lnTo>
                <a:lnTo>
                  <a:pt x="5937" y="2727"/>
                </a:lnTo>
                <a:lnTo>
                  <a:pt x="5893" y="2718"/>
                </a:lnTo>
                <a:lnTo>
                  <a:pt x="5876" y="2718"/>
                </a:lnTo>
                <a:lnTo>
                  <a:pt x="5814" y="2709"/>
                </a:lnTo>
                <a:lnTo>
                  <a:pt x="5805" y="2709"/>
                </a:lnTo>
                <a:lnTo>
                  <a:pt x="5796" y="2701"/>
                </a:lnTo>
                <a:lnTo>
                  <a:pt x="5770" y="2674"/>
                </a:lnTo>
                <a:lnTo>
                  <a:pt x="5761" y="2665"/>
                </a:lnTo>
                <a:lnTo>
                  <a:pt x="5743" y="2657"/>
                </a:lnTo>
                <a:lnTo>
                  <a:pt x="5735" y="2657"/>
                </a:lnTo>
                <a:lnTo>
                  <a:pt x="5699" y="2648"/>
                </a:lnTo>
                <a:lnTo>
                  <a:pt x="5673" y="2648"/>
                </a:lnTo>
                <a:lnTo>
                  <a:pt x="5664" y="2648"/>
                </a:lnTo>
                <a:lnTo>
                  <a:pt x="5664" y="2657"/>
                </a:lnTo>
                <a:lnTo>
                  <a:pt x="5646" y="2648"/>
                </a:lnTo>
                <a:lnTo>
                  <a:pt x="5637" y="2639"/>
                </a:lnTo>
                <a:lnTo>
                  <a:pt x="5646" y="2639"/>
                </a:lnTo>
                <a:lnTo>
                  <a:pt x="5664" y="2639"/>
                </a:lnTo>
                <a:lnTo>
                  <a:pt x="5682" y="2639"/>
                </a:lnTo>
                <a:lnTo>
                  <a:pt x="5690" y="2639"/>
                </a:lnTo>
                <a:lnTo>
                  <a:pt x="5708" y="2648"/>
                </a:lnTo>
                <a:lnTo>
                  <a:pt x="5717" y="2639"/>
                </a:lnTo>
                <a:lnTo>
                  <a:pt x="5735" y="2648"/>
                </a:lnTo>
                <a:lnTo>
                  <a:pt x="5743" y="2648"/>
                </a:lnTo>
                <a:lnTo>
                  <a:pt x="5752" y="2648"/>
                </a:lnTo>
                <a:lnTo>
                  <a:pt x="5743" y="2639"/>
                </a:lnTo>
                <a:lnTo>
                  <a:pt x="5752" y="2639"/>
                </a:lnTo>
                <a:lnTo>
                  <a:pt x="5761" y="2639"/>
                </a:lnTo>
                <a:lnTo>
                  <a:pt x="5770" y="2648"/>
                </a:lnTo>
                <a:lnTo>
                  <a:pt x="5787" y="2648"/>
                </a:lnTo>
                <a:lnTo>
                  <a:pt x="5805" y="2665"/>
                </a:lnTo>
                <a:lnTo>
                  <a:pt x="5823" y="2674"/>
                </a:lnTo>
                <a:lnTo>
                  <a:pt x="5832" y="2674"/>
                </a:lnTo>
                <a:lnTo>
                  <a:pt x="5840" y="2683"/>
                </a:lnTo>
                <a:lnTo>
                  <a:pt x="5849" y="2683"/>
                </a:lnTo>
                <a:lnTo>
                  <a:pt x="5858" y="2692"/>
                </a:lnTo>
                <a:lnTo>
                  <a:pt x="5876" y="2709"/>
                </a:lnTo>
                <a:lnTo>
                  <a:pt x="5893" y="2709"/>
                </a:lnTo>
                <a:lnTo>
                  <a:pt x="5911" y="2718"/>
                </a:lnTo>
                <a:lnTo>
                  <a:pt x="5929" y="2718"/>
                </a:lnTo>
                <a:lnTo>
                  <a:pt x="5937" y="2709"/>
                </a:lnTo>
                <a:lnTo>
                  <a:pt x="5946" y="2709"/>
                </a:lnTo>
                <a:lnTo>
                  <a:pt x="5955" y="2701"/>
                </a:lnTo>
                <a:lnTo>
                  <a:pt x="5964" y="2692"/>
                </a:lnTo>
                <a:lnTo>
                  <a:pt x="5982" y="2674"/>
                </a:lnTo>
                <a:lnTo>
                  <a:pt x="6035" y="2630"/>
                </a:lnTo>
                <a:lnTo>
                  <a:pt x="6043" y="2621"/>
                </a:lnTo>
                <a:lnTo>
                  <a:pt x="6035" y="2612"/>
                </a:lnTo>
                <a:lnTo>
                  <a:pt x="6026" y="2604"/>
                </a:lnTo>
                <a:lnTo>
                  <a:pt x="6017" y="2604"/>
                </a:lnTo>
                <a:lnTo>
                  <a:pt x="5990" y="2595"/>
                </a:lnTo>
                <a:lnTo>
                  <a:pt x="5982" y="2586"/>
                </a:lnTo>
                <a:lnTo>
                  <a:pt x="5982" y="2577"/>
                </a:lnTo>
                <a:lnTo>
                  <a:pt x="5982" y="2568"/>
                </a:lnTo>
                <a:lnTo>
                  <a:pt x="5990" y="2568"/>
                </a:lnTo>
                <a:lnTo>
                  <a:pt x="6035" y="2568"/>
                </a:lnTo>
                <a:lnTo>
                  <a:pt x="6052" y="2568"/>
                </a:lnTo>
                <a:lnTo>
                  <a:pt x="6061" y="2568"/>
                </a:lnTo>
                <a:lnTo>
                  <a:pt x="6079" y="2568"/>
                </a:lnTo>
                <a:lnTo>
                  <a:pt x="6087" y="2577"/>
                </a:lnTo>
                <a:lnTo>
                  <a:pt x="6096" y="2586"/>
                </a:lnTo>
                <a:lnTo>
                  <a:pt x="6105" y="2595"/>
                </a:lnTo>
                <a:lnTo>
                  <a:pt x="6114" y="2604"/>
                </a:lnTo>
                <a:lnTo>
                  <a:pt x="6140" y="2612"/>
                </a:lnTo>
                <a:lnTo>
                  <a:pt x="6149" y="2612"/>
                </a:lnTo>
                <a:lnTo>
                  <a:pt x="6158" y="2604"/>
                </a:lnTo>
                <a:lnTo>
                  <a:pt x="6158" y="2595"/>
                </a:lnTo>
                <a:lnTo>
                  <a:pt x="6184" y="2604"/>
                </a:lnTo>
                <a:lnTo>
                  <a:pt x="6193" y="2612"/>
                </a:lnTo>
                <a:lnTo>
                  <a:pt x="6193" y="2604"/>
                </a:lnTo>
                <a:lnTo>
                  <a:pt x="6202" y="2604"/>
                </a:lnTo>
                <a:lnTo>
                  <a:pt x="6193" y="2595"/>
                </a:lnTo>
                <a:lnTo>
                  <a:pt x="6184" y="2586"/>
                </a:lnTo>
                <a:lnTo>
                  <a:pt x="6176" y="2568"/>
                </a:lnTo>
                <a:lnTo>
                  <a:pt x="6176" y="2559"/>
                </a:lnTo>
                <a:lnTo>
                  <a:pt x="6167" y="2551"/>
                </a:lnTo>
                <a:lnTo>
                  <a:pt x="6158" y="2551"/>
                </a:lnTo>
                <a:lnTo>
                  <a:pt x="6140" y="2533"/>
                </a:lnTo>
                <a:lnTo>
                  <a:pt x="6140" y="2524"/>
                </a:lnTo>
                <a:lnTo>
                  <a:pt x="6132" y="2515"/>
                </a:lnTo>
                <a:lnTo>
                  <a:pt x="6123" y="2515"/>
                </a:lnTo>
                <a:lnTo>
                  <a:pt x="6114" y="2524"/>
                </a:lnTo>
                <a:lnTo>
                  <a:pt x="6105" y="2524"/>
                </a:lnTo>
                <a:lnTo>
                  <a:pt x="6105" y="2515"/>
                </a:lnTo>
                <a:lnTo>
                  <a:pt x="6123" y="2506"/>
                </a:lnTo>
                <a:lnTo>
                  <a:pt x="6132" y="2506"/>
                </a:lnTo>
                <a:lnTo>
                  <a:pt x="6140" y="2515"/>
                </a:lnTo>
                <a:lnTo>
                  <a:pt x="6149" y="2524"/>
                </a:lnTo>
                <a:lnTo>
                  <a:pt x="6158" y="2524"/>
                </a:lnTo>
                <a:lnTo>
                  <a:pt x="6167" y="2533"/>
                </a:lnTo>
                <a:lnTo>
                  <a:pt x="6158" y="2533"/>
                </a:lnTo>
                <a:lnTo>
                  <a:pt x="6158" y="2542"/>
                </a:lnTo>
                <a:lnTo>
                  <a:pt x="6167" y="2542"/>
                </a:lnTo>
                <a:lnTo>
                  <a:pt x="6176" y="2542"/>
                </a:lnTo>
                <a:lnTo>
                  <a:pt x="6184" y="2542"/>
                </a:lnTo>
                <a:lnTo>
                  <a:pt x="6184" y="2551"/>
                </a:lnTo>
                <a:lnTo>
                  <a:pt x="6202" y="2568"/>
                </a:lnTo>
                <a:lnTo>
                  <a:pt x="6211" y="2577"/>
                </a:lnTo>
                <a:lnTo>
                  <a:pt x="6211" y="2586"/>
                </a:lnTo>
                <a:lnTo>
                  <a:pt x="6220" y="2586"/>
                </a:lnTo>
                <a:lnTo>
                  <a:pt x="6229" y="2586"/>
                </a:lnTo>
                <a:lnTo>
                  <a:pt x="6237" y="2586"/>
                </a:lnTo>
                <a:lnTo>
                  <a:pt x="6246" y="2577"/>
                </a:lnTo>
                <a:lnTo>
                  <a:pt x="6264" y="2568"/>
                </a:lnTo>
                <a:lnTo>
                  <a:pt x="6282" y="2559"/>
                </a:lnTo>
                <a:lnTo>
                  <a:pt x="6290" y="2559"/>
                </a:lnTo>
                <a:lnTo>
                  <a:pt x="6299" y="2551"/>
                </a:lnTo>
                <a:lnTo>
                  <a:pt x="6308" y="2542"/>
                </a:lnTo>
                <a:lnTo>
                  <a:pt x="6317" y="2542"/>
                </a:lnTo>
                <a:lnTo>
                  <a:pt x="6326" y="2533"/>
                </a:lnTo>
                <a:lnTo>
                  <a:pt x="6326" y="2524"/>
                </a:lnTo>
                <a:lnTo>
                  <a:pt x="6334" y="2515"/>
                </a:lnTo>
                <a:lnTo>
                  <a:pt x="6343" y="2515"/>
                </a:lnTo>
                <a:lnTo>
                  <a:pt x="6352" y="2515"/>
                </a:lnTo>
                <a:lnTo>
                  <a:pt x="6361" y="2506"/>
                </a:lnTo>
                <a:lnTo>
                  <a:pt x="6370" y="2506"/>
                </a:lnTo>
                <a:lnTo>
                  <a:pt x="6370" y="2498"/>
                </a:lnTo>
                <a:lnTo>
                  <a:pt x="6379" y="2489"/>
                </a:lnTo>
                <a:lnTo>
                  <a:pt x="6379" y="2462"/>
                </a:lnTo>
                <a:lnTo>
                  <a:pt x="6387" y="2454"/>
                </a:lnTo>
                <a:lnTo>
                  <a:pt x="6379" y="2445"/>
                </a:lnTo>
                <a:lnTo>
                  <a:pt x="6370" y="2436"/>
                </a:lnTo>
                <a:lnTo>
                  <a:pt x="6370" y="2427"/>
                </a:lnTo>
                <a:lnTo>
                  <a:pt x="6352" y="2418"/>
                </a:lnTo>
                <a:lnTo>
                  <a:pt x="6343" y="2409"/>
                </a:lnTo>
                <a:lnTo>
                  <a:pt x="6334" y="2401"/>
                </a:lnTo>
                <a:lnTo>
                  <a:pt x="6326" y="2392"/>
                </a:lnTo>
                <a:lnTo>
                  <a:pt x="6326" y="2383"/>
                </a:lnTo>
                <a:lnTo>
                  <a:pt x="6326" y="2365"/>
                </a:lnTo>
                <a:lnTo>
                  <a:pt x="6326" y="2356"/>
                </a:lnTo>
                <a:lnTo>
                  <a:pt x="6326" y="2365"/>
                </a:lnTo>
                <a:lnTo>
                  <a:pt x="6317" y="2365"/>
                </a:lnTo>
                <a:lnTo>
                  <a:pt x="6299" y="2348"/>
                </a:lnTo>
                <a:lnTo>
                  <a:pt x="6299" y="2339"/>
                </a:lnTo>
                <a:lnTo>
                  <a:pt x="6290" y="2330"/>
                </a:lnTo>
                <a:lnTo>
                  <a:pt x="6290" y="2321"/>
                </a:lnTo>
                <a:lnTo>
                  <a:pt x="6299" y="2321"/>
                </a:lnTo>
                <a:lnTo>
                  <a:pt x="6317" y="2321"/>
                </a:lnTo>
                <a:lnTo>
                  <a:pt x="6326" y="2321"/>
                </a:lnTo>
                <a:lnTo>
                  <a:pt x="6326" y="2330"/>
                </a:lnTo>
                <a:lnTo>
                  <a:pt x="6334" y="2330"/>
                </a:lnTo>
                <a:lnTo>
                  <a:pt x="6343" y="2321"/>
                </a:lnTo>
                <a:lnTo>
                  <a:pt x="6352" y="2321"/>
                </a:lnTo>
                <a:lnTo>
                  <a:pt x="6361" y="2312"/>
                </a:lnTo>
                <a:lnTo>
                  <a:pt x="6379" y="2303"/>
                </a:lnTo>
                <a:lnTo>
                  <a:pt x="6387" y="2295"/>
                </a:lnTo>
                <a:lnTo>
                  <a:pt x="6387" y="2286"/>
                </a:lnTo>
                <a:lnTo>
                  <a:pt x="6379" y="2277"/>
                </a:lnTo>
                <a:lnTo>
                  <a:pt x="6370" y="2277"/>
                </a:lnTo>
                <a:lnTo>
                  <a:pt x="6352" y="2277"/>
                </a:lnTo>
                <a:lnTo>
                  <a:pt x="6334" y="2277"/>
                </a:lnTo>
                <a:lnTo>
                  <a:pt x="6334" y="2268"/>
                </a:lnTo>
                <a:lnTo>
                  <a:pt x="6352" y="2259"/>
                </a:lnTo>
                <a:lnTo>
                  <a:pt x="6361" y="2259"/>
                </a:lnTo>
                <a:lnTo>
                  <a:pt x="6379" y="2242"/>
                </a:lnTo>
                <a:lnTo>
                  <a:pt x="6379" y="2233"/>
                </a:lnTo>
                <a:lnTo>
                  <a:pt x="6370" y="2233"/>
                </a:lnTo>
                <a:lnTo>
                  <a:pt x="6352" y="2224"/>
                </a:lnTo>
                <a:lnTo>
                  <a:pt x="6334" y="2224"/>
                </a:lnTo>
                <a:lnTo>
                  <a:pt x="6317" y="2224"/>
                </a:lnTo>
                <a:lnTo>
                  <a:pt x="6308" y="2224"/>
                </a:lnTo>
                <a:lnTo>
                  <a:pt x="6317" y="2215"/>
                </a:lnTo>
                <a:lnTo>
                  <a:pt x="6308" y="2206"/>
                </a:lnTo>
                <a:lnTo>
                  <a:pt x="6282" y="2198"/>
                </a:lnTo>
                <a:lnTo>
                  <a:pt x="6273" y="2198"/>
                </a:lnTo>
                <a:lnTo>
                  <a:pt x="6282" y="2189"/>
                </a:lnTo>
                <a:lnTo>
                  <a:pt x="6290" y="2189"/>
                </a:lnTo>
                <a:lnTo>
                  <a:pt x="6299" y="2180"/>
                </a:lnTo>
                <a:lnTo>
                  <a:pt x="6299" y="2171"/>
                </a:lnTo>
                <a:lnTo>
                  <a:pt x="6282" y="2171"/>
                </a:lnTo>
                <a:lnTo>
                  <a:pt x="6273" y="2171"/>
                </a:lnTo>
                <a:lnTo>
                  <a:pt x="6255" y="2171"/>
                </a:lnTo>
                <a:lnTo>
                  <a:pt x="6220" y="2162"/>
                </a:lnTo>
                <a:lnTo>
                  <a:pt x="6211" y="2162"/>
                </a:lnTo>
                <a:lnTo>
                  <a:pt x="6193" y="2162"/>
                </a:lnTo>
                <a:lnTo>
                  <a:pt x="6167" y="2145"/>
                </a:lnTo>
                <a:lnTo>
                  <a:pt x="6158" y="2145"/>
                </a:lnTo>
                <a:lnTo>
                  <a:pt x="6132" y="2145"/>
                </a:lnTo>
                <a:lnTo>
                  <a:pt x="6123" y="2145"/>
                </a:lnTo>
                <a:lnTo>
                  <a:pt x="6105" y="2153"/>
                </a:lnTo>
                <a:lnTo>
                  <a:pt x="6096" y="2153"/>
                </a:lnTo>
                <a:lnTo>
                  <a:pt x="6087" y="2145"/>
                </a:lnTo>
                <a:lnTo>
                  <a:pt x="6079" y="2145"/>
                </a:lnTo>
                <a:lnTo>
                  <a:pt x="6070" y="2145"/>
                </a:lnTo>
                <a:lnTo>
                  <a:pt x="6070" y="2153"/>
                </a:lnTo>
                <a:lnTo>
                  <a:pt x="6079" y="2153"/>
                </a:lnTo>
                <a:lnTo>
                  <a:pt x="6079" y="2162"/>
                </a:lnTo>
                <a:lnTo>
                  <a:pt x="6070" y="2171"/>
                </a:lnTo>
                <a:lnTo>
                  <a:pt x="6070" y="2180"/>
                </a:lnTo>
                <a:lnTo>
                  <a:pt x="6079" y="2180"/>
                </a:lnTo>
                <a:lnTo>
                  <a:pt x="6079" y="2189"/>
                </a:lnTo>
                <a:lnTo>
                  <a:pt x="6079" y="2198"/>
                </a:lnTo>
                <a:lnTo>
                  <a:pt x="6079" y="2206"/>
                </a:lnTo>
                <a:lnTo>
                  <a:pt x="6079" y="2215"/>
                </a:lnTo>
                <a:lnTo>
                  <a:pt x="6079" y="2224"/>
                </a:lnTo>
                <a:lnTo>
                  <a:pt x="6087" y="2233"/>
                </a:lnTo>
                <a:lnTo>
                  <a:pt x="6105" y="2233"/>
                </a:lnTo>
                <a:lnTo>
                  <a:pt x="6114" y="2242"/>
                </a:lnTo>
                <a:lnTo>
                  <a:pt x="6123" y="2251"/>
                </a:lnTo>
                <a:lnTo>
                  <a:pt x="6114" y="2259"/>
                </a:lnTo>
                <a:lnTo>
                  <a:pt x="6105" y="2268"/>
                </a:lnTo>
                <a:lnTo>
                  <a:pt x="6105" y="2277"/>
                </a:lnTo>
                <a:lnTo>
                  <a:pt x="6123" y="2286"/>
                </a:lnTo>
                <a:lnTo>
                  <a:pt x="6087" y="2295"/>
                </a:lnTo>
                <a:lnTo>
                  <a:pt x="6079" y="2286"/>
                </a:lnTo>
                <a:lnTo>
                  <a:pt x="6070" y="2286"/>
                </a:lnTo>
                <a:lnTo>
                  <a:pt x="6070" y="2295"/>
                </a:lnTo>
                <a:lnTo>
                  <a:pt x="6061" y="2295"/>
                </a:lnTo>
                <a:lnTo>
                  <a:pt x="6061" y="2303"/>
                </a:lnTo>
                <a:lnTo>
                  <a:pt x="6052" y="2303"/>
                </a:lnTo>
                <a:lnTo>
                  <a:pt x="6052" y="2312"/>
                </a:lnTo>
                <a:lnTo>
                  <a:pt x="6052" y="2321"/>
                </a:lnTo>
                <a:lnTo>
                  <a:pt x="6052" y="2330"/>
                </a:lnTo>
                <a:lnTo>
                  <a:pt x="6052" y="2348"/>
                </a:lnTo>
                <a:lnTo>
                  <a:pt x="6043" y="2374"/>
                </a:lnTo>
                <a:lnTo>
                  <a:pt x="6035" y="2383"/>
                </a:lnTo>
                <a:lnTo>
                  <a:pt x="6008" y="2409"/>
                </a:lnTo>
                <a:lnTo>
                  <a:pt x="5999" y="2418"/>
                </a:lnTo>
                <a:lnTo>
                  <a:pt x="5999" y="2427"/>
                </a:lnTo>
                <a:lnTo>
                  <a:pt x="5999" y="2445"/>
                </a:lnTo>
                <a:lnTo>
                  <a:pt x="5990" y="2454"/>
                </a:lnTo>
                <a:lnTo>
                  <a:pt x="5982" y="2462"/>
                </a:lnTo>
                <a:lnTo>
                  <a:pt x="5973" y="2462"/>
                </a:lnTo>
                <a:lnTo>
                  <a:pt x="5964" y="2462"/>
                </a:lnTo>
                <a:lnTo>
                  <a:pt x="5955" y="2480"/>
                </a:lnTo>
                <a:lnTo>
                  <a:pt x="5946" y="2489"/>
                </a:lnTo>
                <a:lnTo>
                  <a:pt x="5937" y="2489"/>
                </a:lnTo>
                <a:lnTo>
                  <a:pt x="5929" y="2480"/>
                </a:lnTo>
                <a:lnTo>
                  <a:pt x="5929" y="2471"/>
                </a:lnTo>
                <a:lnTo>
                  <a:pt x="5929" y="2462"/>
                </a:lnTo>
                <a:lnTo>
                  <a:pt x="5893" y="2436"/>
                </a:lnTo>
                <a:lnTo>
                  <a:pt x="5876" y="2418"/>
                </a:lnTo>
                <a:lnTo>
                  <a:pt x="5867" y="2392"/>
                </a:lnTo>
                <a:lnTo>
                  <a:pt x="5867" y="2383"/>
                </a:lnTo>
                <a:lnTo>
                  <a:pt x="5867" y="2365"/>
                </a:lnTo>
                <a:lnTo>
                  <a:pt x="5858" y="2356"/>
                </a:lnTo>
                <a:lnTo>
                  <a:pt x="5867" y="2348"/>
                </a:lnTo>
                <a:lnTo>
                  <a:pt x="5876" y="2339"/>
                </a:lnTo>
                <a:lnTo>
                  <a:pt x="5876" y="2348"/>
                </a:lnTo>
                <a:lnTo>
                  <a:pt x="5885" y="2356"/>
                </a:lnTo>
                <a:lnTo>
                  <a:pt x="5893" y="2356"/>
                </a:lnTo>
                <a:lnTo>
                  <a:pt x="5902" y="2348"/>
                </a:lnTo>
                <a:lnTo>
                  <a:pt x="5902" y="2339"/>
                </a:lnTo>
                <a:lnTo>
                  <a:pt x="5902" y="2330"/>
                </a:lnTo>
                <a:lnTo>
                  <a:pt x="5902" y="2321"/>
                </a:lnTo>
                <a:lnTo>
                  <a:pt x="5893" y="2312"/>
                </a:lnTo>
                <a:lnTo>
                  <a:pt x="5893" y="2295"/>
                </a:lnTo>
                <a:lnTo>
                  <a:pt x="5885" y="2286"/>
                </a:lnTo>
                <a:lnTo>
                  <a:pt x="5876" y="2268"/>
                </a:lnTo>
                <a:lnTo>
                  <a:pt x="5867" y="2259"/>
                </a:lnTo>
                <a:lnTo>
                  <a:pt x="5840" y="2251"/>
                </a:lnTo>
                <a:lnTo>
                  <a:pt x="5832" y="2242"/>
                </a:lnTo>
                <a:lnTo>
                  <a:pt x="5823" y="2233"/>
                </a:lnTo>
                <a:lnTo>
                  <a:pt x="5814" y="2224"/>
                </a:lnTo>
                <a:lnTo>
                  <a:pt x="5805" y="2224"/>
                </a:lnTo>
                <a:lnTo>
                  <a:pt x="5796" y="2224"/>
                </a:lnTo>
                <a:lnTo>
                  <a:pt x="5787" y="2224"/>
                </a:lnTo>
                <a:lnTo>
                  <a:pt x="5779" y="2251"/>
                </a:lnTo>
                <a:lnTo>
                  <a:pt x="5770" y="2259"/>
                </a:lnTo>
                <a:lnTo>
                  <a:pt x="5761" y="2268"/>
                </a:lnTo>
                <a:lnTo>
                  <a:pt x="5761" y="2286"/>
                </a:lnTo>
                <a:lnTo>
                  <a:pt x="5761" y="2295"/>
                </a:lnTo>
                <a:lnTo>
                  <a:pt x="5752" y="2303"/>
                </a:lnTo>
                <a:lnTo>
                  <a:pt x="5752" y="2312"/>
                </a:lnTo>
                <a:lnTo>
                  <a:pt x="5752" y="2321"/>
                </a:lnTo>
                <a:lnTo>
                  <a:pt x="5743" y="2339"/>
                </a:lnTo>
                <a:lnTo>
                  <a:pt x="5735" y="2339"/>
                </a:lnTo>
                <a:lnTo>
                  <a:pt x="5735" y="2348"/>
                </a:lnTo>
                <a:lnTo>
                  <a:pt x="5726" y="2348"/>
                </a:lnTo>
                <a:lnTo>
                  <a:pt x="5726" y="2356"/>
                </a:lnTo>
                <a:lnTo>
                  <a:pt x="5726" y="2348"/>
                </a:lnTo>
                <a:lnTo>
                  <a:pt x="5717" y="2348"/>
                </a:lnTo>
                <a:lnTo>
                  <a:pt x="5717" y="2339"/>
                </a:lnTo>
                <a:lnTo>
                  <a:pt x="5708" y="2339"/>
                </a:lnTo>
                <a:lnTo>
                  <a:pt x="5699" y="2330"/>
                </a:lnTo>
                <a:lnTo>
                  <a:pt x="5699" y="2321"/>
                </a:lnTo>
                <a:lnTo>
                  <a:pt x="5699" y="2303"/>
                </a:lnTo>
                <a:lnTo>
                  <a:pt x="5708" y="2295"/>
                </a:lnTo>
                <a:lnTo>
                  <a:pt x="5699" y="2286"/>
                </a:lnTo>
                <a:lnTo>
                  <a:pt x="5699" y="2277"/>
                </a:lnTo>
                <a:lnTo>
                  <a:pt x="5708" y="2277"/>
                </a:lnTo>
                <a:lnTo>
                  <a:pt x="5699" y="2268"/>
                </a:lnTo>
                <a:lnTo>
                  <a:pt x="5690" y="2242"/>
                </a:lnTo>
                <a:lnTo>
                  <a:pt x="5655" y="2224"/>
                </a:lnTo>
                <a:lnTo>
                  <a:pt x="5655" y="2215"/>
                </a:lnTo>
                <a:lnTo>
                  <a:pt x="5664" y="2215"/>
                </a:lnTo>
                <a:lnTo>
                  <a:pt x="5664" y="2224"/>
                </a:lnTo>
                <a:lnTo>
                  <a:pt x="5673" y="2224"/>
                </a:lnTo>
                <a:lnTo>
                  <a:pt x="5682" y="2224"/>
                </a:lnTo>
                <a:lnTo>
                  <a:pt x="5682" y="2215"/>
                </a:lnTo>
                <a:lnTo>
                  <a:pt x="5690" y="2206"/>
                </a:lnTo>
                <a:lnTo>
                  <a:pt x="5699" y="2198"/>
                </a:lnTo>
                <a:lnTo>
                  <a:pt x="5708" y="2198"/>
                </a:lnTo>
                <a:lnTo>
                  <a:pt x="5699" y="2189"/>
                </a:lnTo>
                <a:lnTo>
                  <a:pt x="5690" y="2189"/>
                </a:lnTo>
                <a:lnTo>
                  <a:pt x="5682" y="2189"/>
                </a:lnTo>
                <a:lnTo>
                  <a:pt x="5673" y="2189"/>
                </a:lnTo>
                <a:lnTo>
                  <a:pt x="5646" y="2189"/>
                </a:lnTo>
                <a:lnTo>
                  <a:pt x="5637" y="2189"/>
                </a:lnTo>
                <a:lnTo>
                  <a:pt x="5646" y="2180"/>
                </a:lnTo>
                <a:lnTo>
                  <a:pt x="5655" y="2180"/>
                </a:lnTo>
                <a:lnTo>
                  <a:pt x="5655" y="2171"/>
                </a:lnTo>
                <a:lnTo>
                  <a:pt x="5637" y="2171"/>
                </a:lnTo>
                <a:lnTo>
                  <a:pt x="5629" y="2180"/>
                </a:lnTo>
                <a:lnTo>
                  <a:pt x="5611" y="2189"/>
                </a:lnTo>
                <a:lnTo>
                  <a:pt x="5602" y="2189"/>
                </a:lnTo>
                <a:lnTo>
                  <a:pt x="5576" y="2180"/>
                </a:lnTo>
                <a:lnTo>
                  <a:pt x="5576" y="2171"/>
                </a:lnTo>
                <a:lnTo>
                  <a:pt x="5558" y="2171"/>
                </a:lnTo>
                <a:lnTo>
                  <a:pt x="5549" y="2171"/>
                </a:lnTo>
                <a:lnTo>
                  <a:pt x="5532" y="2171"/>
                </a:lnTo>
                <a:lnTo>
                  <a:pt x="5540" y="2162"/>
                </a:lnTo>
                <a:lnTo>
                  <a:pt x="5576" y="2145"/>
                </a:lnTo>
                <a:lnTo>
                  <a:pt x="5593" y="2127"/>
                </a:lnTo>
                <a:lnTo>
                  <a:pt x="5593" y="2118"/>
                </a:lnTo>
                <a:lnTo>
                  <a:pt x="5585" y="2118"/>
                </a:lnTo>
                <a:lnTo>
                  <a:pt x="5558" y="2118"/>
                </a:lnTo>
                <a:lnTo>
                  <a:pt x="5558" y="2109"/>
                </a:lnTo>
                <a:lnTo>
                  <a:pt x="5567" y="2101"/>
                </a:lnTo>
                <a:lnTo>
                  <a:pt x="5576" y="2092"/>
                </a:lnTo>
                <a:lnTo>
                  <a:pt x="5576" y="2101"/>
                </a:lnTo>
                <a:lnTo>
                  <a:pt x="5585" y="2101"/>
                </a:lnTo>
                <a:lnTo>
                  <a:pt x="5593" y="2109"/>
                </a:lnTo>
                <a:lnTo>
                  <a:pt x="5602" y="2109"/>
                </a:lnTo>
                <a:lnTo>
                  <a:pt x="5620" y="2109"/>
                </a:lnTo>
                <a:lnTo>
                  <a:pt x="5629" y="2109"/>
                </a:lnTo>
                <a:lnTo>
                  <a:pt x="5629" y="2101"/>
                </a:lnTo>
                <a:lnTo>
                  <a:pt x="5620" y="2101"/>
                </a:lnTo>
                <a:lnTo>
                  <a:pt x="5620" y="2092"/>
                </a:lnTo>
                <a:lnTo>
                  <a:pt x="5611" y="2083"/>
                </a:lnTo>
                <a:lnTo>
                  <a:pt x="5602" y="2083"/>
                </a:lnTo>
                <a:lnTo>
                  <a:pt x="5602" y="2092"/>
                </a:lnTo>
                <a:lnTo>
                  <a:pt x="5593" y="2092"/>
                </a:lnTo>
                <a:lnTo>
                  <a:pt x="5593" y="2083"/>
                </a:lnTo>
                <a:lnTo>
                  <a:pt x="5593" y="2074"/>
                </a:lnTo>
                <a:lnTo>
                  <a:pt x="5576" y="2065"/>
                </a:lnTo>
                <a:lnTo>
                  <a:pt x="5576" y="2048"/>
                </a:lnTo>
                <a:lnTo>
                  <a:pt x="5567" y="2039"/>
                </a:lnTo>
                <a:lnTo>
                  <a:pt x="5549" y="2039"/>
                </a:lnTo>
                <a:lnTo>
                  <a:pt x="5549" y="2030"/>
                </a:lnTo>
                <a:lnTo>
                  <a:pt x="5540" y="2021"/>
                </a:lnTo>
                <a:lnTo>
                  <a:pt x="5523" y="2012"/>
                </a:lnTo>
                <a:lnTo>
                  <a:pt x="5532" y="2003"/>
                </a:lnTo>
                <a:lnTo>
                  <a:pt x="5532" y="1986"/>
                </a:lnTo>
                <a:lnTo>
                  <a:pt x="5532" y="1977"/>
                </a:lnTo>
                <a:lnTo>
                  <a:pt x="5523" y="1959"/>
                </a:lnTo>
                <a:lnTo>
                  <a:pt x="5523" y="1950"/>
                </a:lnTo>
                <a:lnTo>
                  <a:pt x="5505" y="1933"/>
                </a:lnTo>
                <a:lnTo>
                  <a:pt x="5488" y="1924"/>
                </a:lnTo>
                <a:lnTo>
                  <a:pt x="5479" y="1915"/>
                </a:lnTo>
                <a:lnTo>
                  <a:pt x="5461" y="1906"/>
                </a:lnTo>
                <a:lnTo>
                  <a:pt x="5470" y="1898"/>
                </a:lnTo>
                <a:lnTo>
                  <a:pt x="5470" y="1889"/>
                </a:lnTo>
                <a:lnTo>
                  <a:pt x="5461" y="1889"/>
                </a:lnTo>
                <a:lnTo>
                  <a:pt x="5443" y="1889"/>
                </a:lnTo>
                <a:lnTo>
                  <a:pt x="5435" y="1889"/>
                </a:lnTo>
                <a:lnTo>
                  <a:pt x="5426" y="1889"/>
                </a:lnTo>
                <a:lnTo>
                  <a:pt x="5417" y="1880"/>
                </a:lnTo>
                <a:lnTo>
                  <a:pt x="5408" y="1871"/>
                </a:lnTo>
                <a:lnTo>
                  <a:pt x="5408" y="1862"/>
                </a:lnTo>
                <a:lnTo>
                  <a:pt x="5399" y="1862"/>
                </a:lnTo>
                <a:lnTo>
                  <a:pt x="5390" y="1862"/>
                </a:lnTo>
                <a:lnTo>
                  <a:pt x="5382" y="1862"/>
                </a:lnTo>
                <a:lnTo>
                  <a:pt x="5355" y="1871"/>
                </a:lnTo>
                <a:lnTo>
                  <a:pt x="5338" y="1889"/>
                </a:lnTo>
                <a:lnTo>
                  <a:pt x="5329" y="1898"/>
                </a:lnTo>
                <a:lnTo>
                  <a:pt x="5311" y="1915"/>
                </a:lnTo>
                <a:lnTo>
                  <a:pt x="5311" y="1924"/>
                </a:lnTo>
                <a:lnTo>
                  <a:pt x="5320" y="1924"/>
                </a:lnTo>
                <a:lnTo>
                  <a:pt x="5329" y="1924"/>
                </a:lnTo>
                <a:lnTo>
                  <a:pt x="5338" y="1924"/>
                </a:lnTo>
                <a:lnTo>
                  <a:pt x="5346" y="1924"/>
                </a:lnTo>
                <a:lnTo>
                  <a:pt x="5338" y="1933"/>
                </a:lnTo>
                <a:lnTo>
                  <a:pt x="5329" y="1950"/>
                </a:lnTo>
                <a:lnTo>
                  <a:pt x="5320" y="1950"/>
                </a:lnTo>
                <a:lnTo>
                  <a:pt x="5311" y="1942"/>
                </a:lnTo>
                <a:lnTo>
                  <a:pt x="5302" y="1942"/>
                </a:lnTo>
                <a:lnTo>
                  <a:pt x="5293" y="1942"/>
                </a:lnTo>
                <a:lnTo>
                  <a:pt x="5285" y="1950"/>
                </a:lnTo>
                <a:lnTo>
                  <a:pt x="5267" y="1959"/>
                </a:lnTo>
                <a:lnTo>
                  <a:pt x="5267" y="1968"/>
                </a:lnTo>
                <a:lnTo>
                  <a:pt x="5267" y="1977"/>
                </a:lnTo>
                <a:lnTo>
                  <a:pt x="5258" y="1977"/>
                </a:lnTo>
                <a:lnTo>
                  <a:pt x="5267" y="1986"/>
                </a:lnTo>
                <a:lnTo>
                  <a:pt x="5267" y="1995"/>
                </a:lnTo>
                <a:lnTo>
                  <a:pt x="5258" y="2012"/>
                </a:lnTo>
                <a:lnTo>
                  <a:pt x="5258" y="2021"/>
                </a:lnTo>
                <a:lnTo>
                  <a:pt x="5276" y="2039"/>
                </a:lnTo>
                <a:lnTo>
                  <a:pt x="5285" y="2039"/>
                </a:lnTo>
                <a:lnTo>
                  <a:pt x="5311" y="2039"/>
                </a:lnTo>
                <a:lnTo>
                  <a:pt x="5302" y="2048"/>
                </a:lnTo>
                <a:lnTo>
                  <a:pt x="5311" y="2056"/>
                </a:lnTo>
                <a:lnTo>
                  <a:pt x="5293" y="2048"/>
                </a:lnTo>
                <a:lnTo>
                  <a:pt x="5293" y="2056"/>
                </a:lnTo>
                <a:lnTo>
                  <a:pt x="5285" y="2056"/>
                </a:lnTo>
                <a:lnTo>
                  <a:pt x="5276" y="2056"/>
                </a:lnTo>
                <a:lnTo>
                  <a:pt x="5276" y="2065"/>
                </a:lnTo>
                <a:lnTo>
                  <a:pt x="5258" y="2083"/>
                </a:lnTo>
                <a:lnTo>
                  <a:pt x="5258" y="2092"/>
                </a:lnTo>
                <a:lnTo>
                  <a:pt x="5258" y="2101"/>
                </a:lnTo>
                <a:lnTo>
                  <a:pt x="5267" y="2109"/>
                </a:lnTo>
                <a:lnTo>
                  <a:pt x="5285" y="2127"/>
                </a:lnTo>
                <a:lnTo>
                  <a:pt x="5285" y="2136"/>
                </a:lnTo>
                <a:lnTo>
                  <a:pt x="5293" y="2145"/>
                </a:lnTo>
                <a:lnTo>
                  <a:pt x="5293" y="2153"/>
                </a:lnTo>
                <a:lnTo>
                  <a:pt x="5302" y="2153"/>
                </a:lnTo>
                <a:lnTo>
                  <a:pt x="5311" y="2153"/>
                </a:lnTo>
                <a:lnTo>
                  <a:pt x="5320" y="2153"/>
                </a:lnTo>
                <a:lnTo>
                  <a:pt x="5329" y="2162"/>
                </a:lnTo>
                <a:lnTo>
                  <a:pt x="5338" y="2162"/>
                </a:lnTo>
                <a:lnTo>
                  <a:pt x="5355" y="2171"/>
                </a:lnTo>
                <a:lnTo>
                  <a:pt x="5390" y="2180"/>
                </a:lnTo>
                <a:lnTo>
                  <a:pt x="5399" y="2171"/>
                </a:lnTo>
                <a:lnTo>
                  <a:pt x="5408" y="2180"/>
                </a:lnTo>
                <a:lnTo>
                  <a:pt x="5417" y="2189"/>
                </a:lnTo>
                <a:lnTo>
                  <a:pt x="5426" y="2198"/>
                </a:lnTo>
                <a:lnTo>
                  <a:pt x="5435" y="2198"/>
                </a:lnTo>
                <a:lnTo>
                  <a:pt x="5443" y="2198"/>
                </a:lnTo>
                <a:lnTo>
                  <a:pt x="5452" y="2198"/>
                </a:lnTo>
                <a:lnTo>
                  <a:pt x="5461" y="2189"/>
                </a:lnTo>
                <a:lnTo>
                  <a:pt x="5470" y="2189"/>
                </a:lnTo>
                <a:lnTo>
                  <a:pt x="5479" y="2198"/>
                </a:lnTo>
                <a:lnTo>
                  <a:pt x="5479" y="2206"/>
                </a:lnTo>
                <a:lnTo>
                  <a:pt x="5488" y="2206"/>
                </a:lnTo>
                <a:lnTo>
                  <a:pt x="5488" y="2215"/>
                </a:lnTo>
                <a:lnTo>
                  <a:pt x="5479" y="2215"/>
                </a:lnTo>
                <a:lnTo>
                  <a:pt x="5470" y="2224"/>
                </a:lnTo>
                <a:lnTo>
                  <a:pt x="5461" y="2224"/>
                </a:lnTo>
                <a:lnTo>
                  <a:pt x="5479" y="2206"/>
                </a:lnTo>
                <a:lnTo>
                  <a:pt x="5461" y="2206"/>
                </a:lnTo>
                <a:lnTo>
                  <a:pt x="5435" y="2215"/>
                </a:lnTo>
                <a:lnTo>
                  <a:pt x="5426" y="2215"/>
                </a:lnTo>
                <a:lnTo>
                  <a:pt x="5426" y="2224"/>
                </a:lnTo>
                <a:lnTo>
                  <a:pt x="5426" y="2242"/>
                </a:lnTo>
                <a:lnTo>
                  <a:pt x="5435" y="2242"/>
                </a:lnTo>
                <a:lnTo>
                  <a:pt x="5443" y="2242"/>
                </a:lnTo>
                <a:lnTo>
                  <a:pt x="5435" y="2251"/>
                </a:lnTo>
                <a:lnTo>
                  <a:pt x="5417" y="2259"/>
                </a:lnTo>
                <a:lnTo>
                  <a:pt x="5408" y="2268"/>
                </a:lnTo>
                <a:lnTo>
                  <a:pt x="5408" y="2286"/>
                </a:lnTo>
                <a:lnTo>
                  <a:pt x="5417" y="2295"/>
                </a:lnTo>
                <a:lnTo>
                  <a:pt x="5435" y="2286"/>
                </a:lnTo>
                <a:lnTo>
                  <a:pt x="5443" y="2286"/>
                </a:lnTo>
                <a:lnTo>
                  <a:pt x="5452" y="2277"/>
                </a:lnTo>
                <a:lnTo>
                  <a:pt x="5452" y="2268"/>
                </a:lnTo>
                <a:lnTo>
                  <a:pt x="5452" y="2259"/>
                </a:lnTo>
                <a:lnTo>
                  <a:pt x="5461" y="2259"/>
                </a:lnTo>
                <a:lnTo>
                  <a:pt x="5470" y="2268"/>
                </a:lnTo>
                <a:lnTo>
                  <a:pt x="5470" y="2277"/>
                </a:lnTo>
                <a:lnTo>
                  <a:pt x="5470" y="2286"/>
                </a:lnTo>
                <a:lnTo>
                  <a:pt x="5470" y="2295"/>
                </a:lnTo>
                <a:lnTo>
                  <a:pt x="5470" y="2303"/>
                </a:lnTo>
                <a:lnTo>
                  <a:pt x="5479" y="2303"/>
                </a:lnTo>
                <a:lnTo>
                  <a:pt x="5488" y="2303"/>
                </a:lnTo>
                <a:lnTo>
                  <a:pt x="5488" y="2312"/>
                </a:lnTo>
                <a:lnTo>
                  <a:pt x="5470" y="2312"/>
                </a:lnTo>
                <a:lnTo>
                  <a:pt x="5452" y="2321"/>
                </a:lnTo>
                <a:lnTo>
                  <a:pt x="5443" y="2339"/>
                </a:lnTo>
                <a:lnTo>
                  <a:pt x="5426" y="2348"/>
                </a:lnTo>
                <a:lnTo>
                  <a:pt x="5417" y="2356"/>
                </a:lnTo>
                <a:lnTo>
                  <a:pt x="5408" y="2365"/>
                </a:lnTo>
                <a:lnTo>
                  <a:pt x="5390" y="2374"/>
                </a:lnTo>
                <a:lnTo>
                  <a:pt x="5382" y="2383"/>
                </a:lnTo>
                <a:lnTo>
                  <a:pt x="5364" y="2374"/>
                </a:lnTo>
                <a:lnTo>
                  <a:pt x="5355" y="2374"/>
                </a:lnTo>
                <a:lnTo>
                  <a:pt x="5346" y="2374"/>
                </a:lnTo>
                <a:lnTo>
                  <a:pt x="5346" y="2383"/>
                </a:lnTo>
                <a:lnTo>
                  <a:pt x="5338" y="2383"/>
                </a:lnTo>
                <a:lnTo>
                  <a:pt x="5329" y="2418"/>
                </a:lnTo>
                <a:lnTo>
                  <a:pt x="5329" y="2427"/>
                </a:lnTo>
                <a:lnTo>
                  <a:pt x="5338" y="2436"/>
                </a:lnTo>
                <a:lnTo>
                  <a:pt x="5346" y="2445"/>
                </a:lnTo>
                <a:lnTo>
                  <a:pt x="5355" y="2462"/>
                </a:lnTo>
                <a:lnTo>
                  <a:pt x="5355" y="2480"/>
                </a:lnTo>
                <a:lnTo>
                  <a:pt x="5355" y="2489"/>
                </a:lnTo>
                <a:lnTo>
                  <a:pt x="5346" y="2515"/>
                </a:lnTo>
                <a:lnTo>
                  <a:pt x="5338" y="2524"/>
                </a:lnTo>
                <a:lnTo>
                  <a:pt x="5329" y="2524"/>
                </a:lnTo>
                <a:lnTo>
                  <a:pt x="5302" y="2515"/>
                </a:lnTo>
                <a:lnTo>
                  <a:pt x="5293" y="2524"/>
                </a:lnTo>
                <a:lnTo>
                  <a:pt x="5302" y="2524"/>
                </a:lnTo>
                <a:lnTo>
                  <a:pt x="5320" y="2542"/>
                </a:lnTo>
                <a:lnTo>
                  <a:pt x="5320" y="2551"/>
                </a:lnTo>
                <a:lnTo>
                  <a:pt x="5320" y="2559"/>
                </a:lnTo>
                <a:lnTo>
                  <a:pt x="5311" y="2551"/>
                </a:lnTo>
                <a:lnTo>
                  <a:pt x="5311" y="2542"/>
                </a:lnTo>
                <a:lnTo>
                  <a:pt x="5276" y="2515"/>
                </a:lnTo>
                <a:lnTo>
                  <a:pt x="5267" y="2506"/>
                </a:lnTo>
                <a:lnTo>
                  <a:pt x="5276" y="2506"/>
                </a:lnTo>
                <a:lnTo>
                  <a:pt x="5285" y="2515"/>
                </a:lnTo>
                <a:lnTo>
                  <a:pt x="5293" y="2515"/>
                </a:lnTo>
                <a:lnTo>
                  <a:pt x="5302" y="2506"/>
                </a:lnTo>
                <a:lnTo>
                  <a:pt x="5311" y="2515"/>
                </a:lnTo>
                <a:lnTo>
                  <a:pt x="5320" y="2515"/>
                </a:lnTo>
                <a:lnTo>
                  <a:pt x="5329" y="2515"/>
                </a:lnTo>
                <a:lnTo>
                  <a:pt x="5338" y="2515"/>
                </a:lnTo>
                <a:lnTo>
                  <a:pt x="5346" y="2506"/>
                </a:lnTo>
                <a:lnTo>
                  <a:pt x="5346" y="2498"/>
                </a:lnTo>
                <a:lnTo>
                  <a:pt x="5346" y="2489"/>
                </a:lnTo>
                <a:lnTo>
                  <a:pt x="5338" y="2489"/>
                </a:lnTo>
                <a:lnTo>
                  <a:pt x="5338" y="2480"/>
                </a:lnTo>
                <a:lnTo>
                  <a:pt x="5329" y="2489"/>
                </a:lnTo>
                <a:lnTo>
                  <a:pt x="5320" y="2489"/>
                </a:lnTo>
                <a:lnTo>
                  <a:pt x="5320" y="2471"/>
                </a:lnTo>
                <a:lnTo>
                  <a:pt x="5311" y="2471"/>
                </a:lnTo>
                <a:lnTo>
                  <a:pt x="5302" y="2480"/>
                </a:lnTo>
                <a:lnTo>
                  <a:pt x="5293" y="2480"/>
                </a:lnTo>
                <a:lnTo>
                  <a:pt x="5285" y="2471"/>
                </a:lnTo>
                <a:lnTo>
                  <a:pt x="5285" y="2462"/>
                </a:lnTo>
                <a:lnTo>
                  <a:pt x="5276" y="2445"/>
                </a:lnTo>
                <a:lnTo>
                  <a:pt x="5285" y="2427"/>
                </a:lnTo>
                <a:lnTo>
                  <a:pt x="5285" y="2418"/>
                </a:lnTo>
                <a:lnTo>
                  <a:pt x="5285" y="2409"/>
                </a:lnTo>
                <a:lnTo>
                  <a:pt x="5302" y="2365"/>
                </a:lnTo>
                <a:lnTo>
                  <a:pt x="5302" y="2356"/>
                </a:lnTo>
                <a:lnTo>
                  <a:pt x="5293" y="2356"/>
                </a:lnTo>
                <a:lnTo>
                  <a:pt x="5267" y="2365"/>
                </a:lnTo>
                <a:lnTo>
                  <a:pt x="5267" y="2374"/>
                </a:lnTo>
                <a:lnTo>
                  <a:pt x="5258" y="2374"/>
                </a:lnTo>
                <a:lnTo>
                  <a:pt x="5258" y="2383"/>
                </a:lnTo>
                <a:lnTo>
                  <a:pt x="5249" y="2383"/>
                </a:lnTo>
                <a:lnTo>
                  <a:pt x="5249" y="2374"/>
                </a:lnTo>
                <a:lnTo>
                  <a:pt x="5267" y="2356"/>
                </a:lnTo>
                <a:lnTo>
                  <a:pt x="5267" y="2348"/>
                </a:lnTo>
                <a:lnTo>
                  <a:pt x="5258" y="2356"/>
                </a:lnTo>
                <a:lnTo>
                  <a:pt x="5232" y="2356"/>
                </a:lnTo>
                <a:lnTo>
                  <a:pt x="5232" y="2348"/>
                </a:lnTo>
                <a:lnTo>
                  <a:pt x="5223" y="2348"/>
                </a:lnTo>
                <a:lnTo>
                  <a:pt x="5214" y="2339"/>
                </a:lnTo>
                <a:lnTo>
                  <a:pt x="5205" y="2330"/>
                </a:lnTo>
                <a:lnTo>
                  <a:pt x="5205" y="2321"/>
                </a:lnTo>
                <a:lnTo>
                  <a:pt x="5196" y="2321"/>
                </a:lnTo>
                <a:lnTo>
                  <a:pt x="5188" y="2321"/>
                </a:lnTo>
                <a:lnTo>
                  <a:pt x="5179" y="2321"/>
                </a:lnTo>
                <a:lnTo>
                  <a:pt x="5170" y="2321"/>
                </a:lnTo>
                <a:lnTo>
                  <a:pt x="5161" y="2321"/>
                </a:lnTo>
                <a:lnTo>
                  <a:pt x="5161" y="2330"/>
                </a:lnTo>
                <a:lnTo>
                  <a:pt x="5170" y="2339"/>
                </a:lnTo>
                <a:lnTo>
                  <a:pt x="5143" y="2339"/>
                </a:lnTo>
                <a:lnTo>
                  <a:pt x="5135" y="2348"/>
                </a:lnTo>
                <a:lnTo>
                  <a:pt x="5117" y="2339"/>
                </a:lnTo>
                <a:lnTo>
                  <a:pt x="5108" y="2339"/>
                </a:lnTo>
                <a:lnTo>
                  <a:pt x="5108" y="2348"/>
                </a:lnTo>
                <a:lnTo>
                  <a:pt x="5117" y="2356"/>
                </a:lnTo>
                <a:lnTo>
                  <a:pt x="5126" y="2365"/>
                </a:lnTo>
                <a:lnTo>
                  <a:pt x="5126" y="2374"/>
                </a:lnTo>
                <a:lnTo>
                  <a:pt x="5117" y="2365"/>
                </a:lnTo>
                <a:lnTo>
                  <a:pt x="5117" y="2374"/>
                </a:lnTo>
                <a:lnTo>
                  <a:pt x="5126" y="2374"/>
                </a:lnTo>
                <a:lnTo>
                  <a:pt x="5143" y="2392"/>
                </a:lnTo>
                <a:lnTo>
                  <a:pt x="5143" y="2401"/>
                </a:lnTo>
                <a:lnTo>
                  <a:pt x="5161" y="2392"/>
                </a:lnTo>
                <a:lnTo>
                  <a:pt x="5170" y="2392"/>
                </a:lnTo>
                <a:lnTo>
                  <a:pt x="5188" y="2392"/>
                </a:lnTo>
                <a:lnTo>
                  <a:pt x="5205" y="2401"/>
                </a:lnTo>
                <a:lnTo>
                  <a:pt x="5214" y="2401"/>
                </a:lnTo>
                <a:lnTo>
                  <a:pt x="5214" y="2409"/>
                </a:lnTo>
                <a:lnTo>
                  <a:pt x="5214" y="2418"/>
                </a:lnTo>
                <a:lnTo>
                  <a:pt x="5214" y="2427"/>
                </a:lnTo>
                <a:lnTo>
                  <a:pt x="5205" y="2427"/>
                </a:lnTo>
                <a:lnTo>
                  <a:pt x="5196" y="2436"/>
                </a:lnTo>
                <a:lnTo>
                  <a:pt x="5179" y="2436"/>
                </a:lnTo>
                <a:lnTo>
                  <a:pt x="5161" y="2418"/>
                </a:lnTo>
                <a:lnTo>
                  <a:pt x="5152" y="2418"/>
                </a:lnTo>
                <a:lnTo>
                  <a:pt x="5126" y="2383"/>
                </a:lnTo>
                <a:lnTo>
                  <a:pt x="5117" y="2383"/>
                </a:lnTo>
                <a:lnTo>
                  <a:pt x="5108" y="2374"/>
                </a:lnTo>
                <a:lnTo>
                  <a:pt x="5099" y="2374"/>
                </a:lnTo>
                <a:lnTo>
                  <a:pt x="5099" y="2383"/>
                </a:lnTo>
                <a:lnTo>
                  <a:pt x="5099" y="2392"/>
                </a:lnTo>
                <a:lnTo>
                  <a:pt x="5108" y="2401"/>
                </a:lnTo>
                <a:lnTo>
                  <a:pt x="5117" y="2401"/>
                </a:lnTo>
                <a:lnTo>
                  <a:pt x="5126" y="2409"/>
                </a:lnTo>
                <a:lnTo>
                  <a:pt x="5117" y="2409"/>
                </a:lnTo>
                <a:lnTo>
                  <a:pt x="5099" y="2409"/>
                </a:lnTo>
                <a:lnTo>
                  <a:pt x="5091" y="2418"/>
                </a:lnTo>
                <a:lnTo>
                  <a:pt x="5082" y="2418"/>
                </a:lnTo>
                <a:lnTo>
                  <a:pt x="5073" y="2418"/>
                </a:lnTo>
                <a:lnTo>
                  <a:pt x="5055" y="2418"/>
                </a:lnTo>
                <a:lnTo>
                  <a:pt x="5046" y="2409"/>
                </a:lnTo>
                <a:lnTo>
                  <a:pt x="5020" y="2409"/>
                </a:lnTo>
                <a:lnTo>
                  <a:pt x="4993" y="2409"/>
                </a:lnTo>
                <a:lnTo>
                  <a:pt x="4976" y="2409"/>
                </a:lnTo>
                <a:lnTo>
                  <a:pt x="4967" y="2409"/>
                </a:lnTo>
                <a:lnTo>
                  <a:pt x="4958" y="2409"/>
                </a:lnTo>
                <a:lnTo>
                  <a:pt x="4949" y="2409"/>
                </a:lnTo>
                <a:lnTo>
                  <a:pt x="4941" y="2409"/>
                </a:lnTo>
                <a:lnTo>
                  <a:pt x="4932" y="2418"/>
                </a:lnTo>
                <a:lnTo>
                  <a:pt x="4923" y="2418"/>
                </a:lnTo>
                <a:lnTo>
                  <a:pt x="4896" y="2427"/>
                </a:lnTo>
                <a:lnTo>
                  <a:pt x="4879" y="2418"/>
                </a:lnTo>
                <a:lnTo>
                  <a:pt x="4870" y="2418"/>
                </a:lnTo>
                <a:lnTo>
                  <a:pt x="4852" y="2418"/>
                </a:lnTo>
                <a:lnTo>
                  <a:pt x="4843" y="2418"/>
                </a:lnTo>
                <a:lnTo>
                  <a:pt x="4835" y="2418"/>
                </a:lnTo>
                <a:lnTo>
                  <a:pt x="4808" y="2409"/>
                </a:lnTo>
                <a:lnTo>
                  <a:pt x="4799" y="2401"/>
                </a:lnTo>
                <a:lnTo>
                  <a:pt x="4782" y="2392"/>
                </a:lnTo>
                <a:lnTo>
                  <a:pt x="4764" y="2374"/>
                </a:lnTo>
                <a:lnTo>
                  <a:pt x="4755" y="2374"/>
                </a:lnTo>
                <a:lnTo>
                  <a:pt x="4738" y="2374"/>
                </a:lnTo>
                <a:lnTo>
                  <a:pt x="4720" y="2383"/>
                </a:lnTo>
                <a:lnTo>
                  <a:pt x="4702" y="2383"/>
                </a:lnTo>
                <a:lnTo>
                  <a:pt x="4685" y="2383"/>
                </a:lnTo>
                <a:lnTo>
                  <a:pt x="4676" y="2374"/>
                </a:lnTo>
                <a:lnTo>
                  <a:pt x="4667" y="2374"/>
                </a:lnTo>
                <a:lnTo>
                  <a:pt x="4667" y="2365"/>
                </a:lnTo>
                <a:lnTo>
                  <a:pt x="4667" y="2356"/>
                </a:lnTo>
                <a:lnTo>
                  <a:pt x="4658" y="2356"/>
                </a:lnTo>
                <a:lnTo>
                  <a:pt x="4649" y="2356"/>
                </a:lnTo>
                <a:lnTo>
                  <a:pt x="4641" y="2348"/>
                </a:lnTo>
                <a:lnTo>
                  <a:pt x="4632" y="2348"/>
                </a:lnTo>
                <a:lnTo>
                  <a:pt x="4623" y="2348"/>
                </a:lnTo>
                <a:lnTo>
                  <a:pt x="4614" y="2330"/>
                </a:lnTo>
                <a:lnTo>
                  <a:pt x="4605" y="2330"/>
                </a:lnTo>
                <a:lnTo>
                  <a:pt x="4605" y="2312"/>
                </a:lnTo>
                <a:lnTo>
                  <a:pt x="4596" y="2295"/>
                </a:lnTo>
                <a:lnTo>
                  <a:pt x="4596" y="2286"/>
                </a:lnTo>
                <a:lnTo>
                  <a:pt x="4588" y="2277"/>
                </a:lnTo>
                <a:lnTo>
                  <a:pt x="4579" y="2277"/>
                </a:lnTo>
                <a:lnTo>
                  <a:pt x="4561" y="2268"/>
                </a:lnTo>
                <a:lnTo>
                  <a:pt x="4552" y="2268"/>
                </a:lnTo>
                <a:lnTo>
                  <a:pt x="4544" y="2268"/>
                </a:lnTo>
                <a:lnTo>
                  <a:pt x="4517" y="2277"/>
                </a:lnTo>
                <a:lnTo>
                  <a:pt x="4508" y="2286"/>
                </a:lnTo>
                <a:lnTo>
                  <a:pt x="4464" y="2295"/>
                </a:lnTo>
                <a:lnTo>
                  <a:pt x="4438" y="2303"/>
                </a:lnTo>
                <a:lnTo>
                  <a:pt x="4394" y="2303"/>
                </a:lnTo>
                <a:lnTo>
                  <a:pt x="4394" y="2312"/>
                </a:lnTo>
                <a:lnTo>
                  <a:pt x="4376" y="2339"/>
                </a:lnTo>
                <a:lnTo>
                  <a:pt x="4367" y="2348"/>
                </a:lnTo>
                <a:lnTo>
                  <a:pt x="4394" y="2365"/>
                </a:lnTo>
                <a:lnTo>
                  <a:pt x="4402" y="2365"/>
                </a:lnTo>
                <a:lnTo>
                  <a:pt x="4411" y="2365"/>
                </a:lnTo>
                <a:lnTo>
                  <a:pt x="4420" y="2365"/>
                </a:lnTo>
                <a:lnTo>
                  <a:pt x="4438" y="2365"/>
                </a:lnTo>
                <a:lnTo>
                  <a:pt x="4446" y="2356"/>
                </a:lnTo>
                <a:lnTo>
                  <a:pt x="4438" y="2356"/>
                </a:lnTo>
                <a:lnTo>
                  <a:pt x="4438" y="2348"/>
                </a:lnTo>
                <a:lnTo>
                  <a:pt x="4446" y="2348"/>
                </a:lnTo>
                <a:lnTo>
                  <a:pt x="4455" y="2348"/>
                </a:lnTo>
                <a:lnTo>
                  <a:pt x="4473" y="2348"/>
                </a:lnTo>
                <a:lnTo>
                  <a:pt x="4482" y="2348"/>
                </a:lnTo>
                <a:lnTo>
                  <a:pt x="4491" y="2339"/>
                </a:lnTo>
                <a:lnTo>
                  <a:pt x="4499" y="2339"/>
                </a:lnTo>
                <a:lnTo>
                  <a:pt x="4508" y="2339"/>
                </a:lnTo>
                <a:lnTo>
                  <a:pt x="4517" y="2339"/>
                </a:lnTo>
                <a:lnTo>
                  <a:pt x="4526" y="2339"/>
                </a:lnTo>
                <a:lnTo>
                  <a:pt x="4526" y="2330"/>
                </a:lnTo>
                <a:lnTo>
                  <a:pt x="4535" y="2321"/>
                </a:lnTo>
                <a:lnTo>
                  <a:pt x="4552" y="2312"/>
                </a:lnTo>
                <a:lnTo>
                  <a:pt x="4561" y="2303"/>
                </a:lnTo>
                <a:lnTo>
                  <a:pt x="4570" y="2303"/>
                </a:lnTo>
                <a:lnTo>
                  <a:pt x="4579" y="2303"/>
                </a:lnTo>
                <a:lnTo>
                  <a:pt x="4588" y="2312"/>
                </a:lnTo>
                <a:lnTo>
                  <a:pt x="4579" y="2321"/>
                </a:lnTo>
                <a:lnTo>
                  <a:pt x="4570" y="2330"/>
                </a:lnTo>
                <a:lnTo>
                  <a:pt x="4561" y="2330"/>
                </a:lnTo>
                <a:lnTo>
                  <a:pt x="4552" y="2339"/>
                </a:lnTo>
                <a:lnTo>
                  <a:pt x="4544" y="2339"/>
                </a:lnTo>
                <a:lnTo>
                  <a:pt x="4535" y="2348"/>
                </a:lnTo>
                <a:lnTo>
                  <a:pt x="4535" y="2356"/>
                </a:lnTo>
                <a:lnTo>
                  <a:pt x="4526" y="2356"/>
                </a:lnTo>
                <a:lnTo>
                  <a:pt x="4517" y="2356"/>
                </a:lnTo>
                <a:lnTo>
                  <a:pt x="4508" y="2365"/>
                </a:lnTo>
                <a:lnTo>
                  <a:pt x="4499" y="2374"/>
                </a:lnTo>
                <a:lnTo>
                  <a:pt x="4491" y="2374"/>
                </a:lnTo>
                <a:lnTo>
                  <a:pt x="4482" y="2374"/>
                </a:lnTo>
                <a:lnTo>
                  <a:pt x="4473" y="2374"/>
                </a:lnTo>
                <a:lnTo>
                  <a:pt x="4464" y="2374"/>
                </a:lnTo>
                <a:lnTo>
                  <a:pt x="4455" y="2383"/>
                </a:lnTo>
                <a:lnTo>
                  <a:pt x="4455" y="2374"/>
                </a:lnTo>
                <a:lnTo>
                  <a:pt x="4438" y="2383"/>
                </a:lnTo>
                <a:lnTo>
                  <a:pt x="4438" y="2392"/>
                </a:lnTo>
                <a:lnTo>
                  <a:pt x="4438" y="2401"/>
                </a:lnTo>
                <a:lnTo>
                  <a:pt x="4429" y="2401"/>
                </a:lnTo>
                <a:lnTo>
                  <a:pt x="4420" y="2409"/>
                </a:lnTo>
                <a:lnTo>
                  <a:pt x="4420" y="2418"/>
                </a:lnTo>
                <a:lnTo>
                  <a:pt x="4420" y="2427"/>
                </a:lnTo>
                <a:lnTo>
                  <a:pt x="4429" y="2427"/>
                </a:lnTo>
                <a:lnTo>
                  <a:pt x="4438" y="2436"/>
                </a:lnTo>
                <a:lnTo>
                  <a:pt x="4446" y="2445"/>
                </a:lnTo>
                <a:lnTo>
                  <a:pt x="4446" y="2454"/>
                </a:lnTo>
                <a:lnTo>
                  <a:pt x="4446" y="2462"/>
                </a:lnTo>
                <a:lnTo>
                  <a:pt x="4446" y="2480"/>
                </a:lnTo>
                <a:lnTo>
                  <a:pt x="4455" y="2489"/>
                </a:lnTo>
                <a:lnTo>
                  <a:pt x="4473" y="2498"/>
                </a:lnTo>
                <a:lnTo>
                  <a:pt x="4464" y="2506"/>
                </a:lnTo>
                <a:lnTo>
                  <a:pt x="4473" y="2515"/>
                </a:lnTo>
                <a:lnTo>
                  <a:pt x="4482" y="2524"/>
                </a:lnTo>
                <a:lnTo>
                  <a:pt x="4464" y="2515"/>
                </a:lnTo>
                <a:lnTo>
                  <a:pt x="4455" y="2524"/>
                </a:lnTo>
                <a:lnTo>
                  <a:pt x="4455" y="2515"/>
                </a:lnTo>
                <a:lnTo>
                  <a:pt x="4446" y="2506"/>
                </a:lnTo>
                <a:lnTo>
                  <a:pt x="4438" y="2515"/>
                </a:lnTo>
                <a:lnTo>
                  <a:pt x="4438" y="2533"/>
                </a:lnTo>
                <a:lnTo>
                  <a:pt x="4438" y="2542"/>
                </a:lnTo>
                <a:lnTo>
                  <a:pt x="4446" y="2559"/>
                </a:lnTo>
                <a:lnTo>
                  <a:pt x="4473" y="2586"/>
                </a:lnTo>
                <a:lnTo>
                  <a:pt x="4464" y="2577"/>
                </a:lnTo>
                <a:lnTo>
                  <a:pt x="4455" y="2577"/>
                </a:lnTo>
                <a:lnTo>
                  <a:pt x="4438" y="2559"/>
                </a:lnTo>
                <a:lnTo>
                  <a:pt x="4438" y="2551"/>
                </a:lnTo>
                <a:lnTo>
                  <a:pt x="4420" y="2542"/>
                </a:lnTo>
                <a:lnTo>
                  <a:pt x="4420" y="2533"/>
                </a:lnTo>
                <a:lnTo>
                  <a:pt x="4411" y="2533"/>
                </a:lnTo>
                <a:lnTo>
                  <a:pt x="4411" y="2524"/>
                </a:lnTo>
                <a:lnTo>
                  <a:pt x="4402" y="2515"/>
                </a:lnTo>
                <a:lnTo>
                  <a:pt x="4385" y="2506"/>
                </a:lnTo>
                <a:lnTo>
                  <a:pt x="4385" y="2498"/>
                </a:lnTo>
                <a:lnTo>
                  <a:pt x="4394" y="2506"/>
                </a:lnTo>
                <a:lnTo>
                  <a:pt x="4402" y="2506"/>
                </a:lnTo>
                <a:lnTo>
                  <a:pt x="4411" y="2506"/>
                </a:lnTo>
                <a:lnTo>
                  <a:pt x="4420" y="2498"/>
                </a:lnTo>
                <a:lnTo>
                  <a:pt x="4429" y="2489"/>
                </a:lnTo>
                <a:lnTo>
                  <a:pt x="4420" y="2489"/>
                </a:lnTo>
                <a:lnTo>
                  <a:pt x="4420" y="2480"/>
                </a:lnTo>
                <a:lnTo>
                  <a:pt x="4394" y="2462"/>
                </a:lnTo>
                <a:lnTo>
                  <a:pt x="4385" y="2454"/>
                </a:lnTo>
                <a:lnTo>
                  <a:pt x="4376" y="2436"/>
                </a:lnTo>
                <a:lnTo>
                  <a:pt x="4367" y="2436"/>
                </a:lnTo>
                <a:lnTo>
                  <a:pt x="4358" y="2454"/>
                </a:lnTo>
                <a:lnTo>
                  <a:pt x="4358" y="2462"/>
                </a:lnTo>
                <a:lnTo>
                  <a:pt x="4349" y="2454"/>
                </a:lnTo>
                <a:lnTo>
                  <a:pt x="4349" y="2445"/>
                </a:lnTo>
                <a:lnTo>
                  <a:pt x="4349" y="2427"/>
                </a:lnTo>
                <a:lnTo>
                  <a:pt x="4341" y="2427"/>
                </a:lnTo>
                <a:lnTo>
                  <a:pt x="4341" y="2418"/>
                </a:lnTo>
                <a:lnTo>
                  <a:pt x="4332" y="2418"/>
                </a:lnTo>
                <a:lnTo>
                  <a:pt x="4296" y="2418"/>
                </a:lnTo>
                <a:lnTo>
                  <a:pt x="4288" y="2409"/>
                </a:lnTo>
                <a:lnTo>
                  <a:pt x="4288" y="2401"/>
                </a:lnTo>
                <a:lnTo>
                  <a:pt x="4279" y="2401"/>
                </a:lnTo>
                <a:lnTo>
                  <a:pt x="4270" y="2392"/>
                </a:lnTo>
                <a:lnTo>
                  <a:pt x="4270" y="2383"/>
                </a:lnTo>
                <a:lnTo>
                  <a:pt x="4261" y="2383"/>
                </a:lnTo>
                <a:lnTo>
                  <a:pt x="4252" y="2392"/>
                </a:lnTo>
                <a:lnTo>
                  <a:pt x="4244" y="2392"/>
                </a:lnTo>
                <a:lnTo>
                  <a:pt x="4208" y="2409"/>
                </a:lnTo>
                <a:lnTo>
                  <a:pt x="4199" y="2409"/>
                </a:lnTo>
                <a:lnTo>
                  <a:pt x="4191" y="2409"/>
                </a:lnTo>
                <a:lnTo>
                  <a:pt x="4182" y="2409"/>
                </a:lnTo>
                <a:lnTo>
                  <a:pt x="4173" y="2409"/>
                </a:lnTo>
                <a:lnTo>
                  <a:pt x="4164" y="2418"/>
                </a:lnTo>
                <a:lnTo>
                  <a:pt x="4155" y="2418"/>
                </a:lnTo>
                <a:lnTo>
                  <a:pt x="4147" y="2418"/>
                </a:lnTo>
                <a:lnTo>
                  <a:pt x="4120" y="2418"/>
                </a:lnTo>
                <a:lnTo>
                  <a:pt x="4111" y="2418"/>
                </a:lnTo>
                <a:lnTo>
                  <a:pt x="4102" y="2418"/>
                </a:lnTo>
                <a:lnTo>
                  <a:pt x="4094" y="2427"/>
                </a:lnTo>
                <a:lnTo>
                  <a:pt x="4085" y="2427"/>
                </a:lnTo>
                <a:lnTo>
                  <a:pt x="4058" y="2427"/>
                </a:lnTo>
                <a:lnTo>
                  <a:pt x="4049" y="2427"/>
                </a:lnTo>
                <a:lnTo>
                  <a:pt x="4032" y="2427"/>
                </a:lnTo>
                <a:lnTo>
                  <a:pt x="4005" y="2427"/>
                </a:lnTo>
                <a:lnTo>
                  <a:pt x="3988" y="2418"/>
                </a:lnTo>
                <a:lnTo>
                  <a:pt x="3970" y="2418"/>
                </a:lnTo>
                <a:lnTo>
                  <a:pt x="3961" y="2418"/>
                </a:lnTo>
                <a:lnTo>
                  <a:pt x="3944" y="2418"/>
                </a:lnTo>
                <a:lnTo>
                  <a:pt x="3926" y="2409"/>
                </a:lnTo>
                <a:lnTo>
                  <a:pt x="3917" y="2409"/>
                </a:lnTo>
                <a:lnTo>
                  <a:pt x="3899" y="2409"/>
                </a:lnTo>
                <a:lnTo>
                  <a:pt x="3891" y="2409"/>
                </a:lnTo>
                <a:lnTo>
                  <a:pt x="3882" y="2401"/>
                </a:lnTo>
                <a:lnTo>
                  <a:pt x="3873" y="2401"/>
                </a:lnTo>
                <a:lnTo>
                  <a:pt x="3873" y="2392"/>
                </a:lnTo>
                <a:lnTo>
                  <a:pt x="3891" y="2383"/>
                </a:lnTo>
                <a:lnTo>
                  <a:pt x="3891" y="2374"/>
                </a:lnTo>
                <a:lnTo>
                  <a:pt x="3891" y="2365"/>
                </a:lnTo>
                <a:lnTo>
                  <a:pt x="3917" y="2356"/>
                </a:lnTo>
                <a:lnTo>
                  <a:pt x="3917" y="2348"/>
                </a:lnTo>
                <a:lnTo>
                  <a:pt x="3961" y="2356"/>
                </a:lnTo>
                <a:lnTo>
                  <a:pt x="3970" y="2348"/>
                </a:lnTo>
                <a:lnTo>
                  <a:pt x="3979" y="2348"/>
                </a:lnTo>
                <a:lnTo>
                  <a:pt x="3979" y="2339"/>
                </a:lnTo>
                <a:lnTo>
                  <a:pt x="3979" y="2330"/>
                </a:lnTo>
                <a:lnTo>
                  <a:pt x="3970" y="2330"/>
                </a:lnTo>
                <a:lnTo>
                  <a:pt x="3970" y="2321"/>
                </a:lnTo>
                <a:lnTo>
                  <a:pt x="3961" y="2312"/>
                </a:lnTo>
                <a:lnTo>
                  <a:pt x="3944" y="2303"/>
                </a:lnTo>
                <a:lnTo>
                  <a:pt x="3935" y="2295"/>
                </a:lnTo>
                <a:lnTo>
                  <a:pt x="3908" y="2277"/>
                </a:lnTo>
                <a:lnTo>
                  <a:pt x="3891" y="2268"/>
                </a:lnTo>
                <a:lnTo>
                  <a:pt x="3873" y="2268"/>
                </a:lnTo>
                <a:lnTo>
                  <a:pt x="3855" y="2259"/>
                </a:lnTo>
                <a:lnTo>
                  <a:pt x="3847" y="2259"/>
                </a:lnTo>
                <a:lnTo>
                  <a:pt x="3838" y="2259"/>
                </a:lnTo>
                <a:lnTo>
                  <a:pt x="3820" y="2259"/>
                </a:lnTo>
                <a:lnTo>
                  <a:pt x="3811" y="2259"/>
                </a:lnTo>
                <a:lnTo>
                  <a:pt x="3829" y="2277"/>
                </a:lnTo>
                <a:lnTo>
                  <a:pt x="3811" y="2277"/>
                </a:lnTo>
                <a:lnTo>
                  <a:pt x="3802" y="2277"/>
                </a:lnTo>
                <a:lnTo>
                  <a:pt x="3794" y="2277"/>
                </a:lnTo>
                <a:lnTo>
                  <a:pt x="3758" y="2268"/>
                </a:lnTo>
                <a:lnTo>
                  <a:pt x="3750" y="2268"/>
                </a:lnTo>
                <a:lnTo>
                  <a:pt x="3741" y="2268"/>
                </a:lnTo>
                <a:lnTo>
                  <a:pt x="3732" y="2268"/>
                </a:lnTo>
                <a:lnTo>
                  <a:pt x="3697" y="2259"/>
                </a:lnTo>
                <a:lnTo>
                  <a:pt x="3679" y="2251"/>
                </a:lnTo>
                <a:lnTo>
                  <a:pt x="3661" y="2242"/>
                </a:lnTo>
                <a:lnTo>
                  <a:pt x="3644" y="2242"/>
                </a:lnTo>
                <a:lnTo>
                  <a:pt x="3626" y="2224"/>
                </a:lnTo>
                <a:lnTo>
                  <a:pt x="3617" y="2224"/>
                </a:lnTo>
                <a:lnTo>
                  <a:pt x="3547" y="2215"/>
                </a:lnTo>
                <a:lnTo>
                  <a:pt x="3529" y="2206"/>
                </a:lnTo>
                <a:lnTo>
                  <a:pt x="3511" y="2206"/>
                </a:lnTo>
                <a:lnTo>
                  <a:pt x="3476" y="2180"/>
                </a:lnTo>
                <a:lnTo>
                  <a:pt x="3467" y="2171"/>
                </a:lnTo>
                <a:lnTo>
                  <a:pt x="3441" y="2162"/>
                </a:lnTo>
                <a:lnTo>
                  <a:pt x="3423" y="2153"/>
                </a:lnTo>
                <a:lnTo>
                  <a:pt x="3405" y="2153"/>
                </a:lnTo>
                <a:lnTo>
                  <a:pt x="3388" y="2153"/>
                </a:lnTo>
                <a:lnTo>
                  <a:pt x="3361" y="2153"/>
                </a:lnTo>
                <a:lnTo>
                  <a:pt x="3335" y="2153"/>
                </a:lnTo>
                <a:lnTo>
                  <a:pt x="3317" y="2153"/>
                </a:lnTo>
                <a:lnTo>
                  <a:pt x="3308" y="2153"/>
                </a:lnTo>
                <a:lnTo>
                  <a:pt x="3308" y="2162"/>
                </a:lnTo>
                <a:lnTo>
                  <a:pt x="3308" y="2171"/>
                </a:lnTo>
                <a:lnTo>
                  <a:pt x="3300" y="2189"/>
                </a:lnTo>
                <a:lnTo>
                  <a:pt x="3291" y="2198"/>
                </a:lnTo>
                <a:lnTo>
                  <a:pt x="3282" y="2206"/>
                </a:lnTo>
                <a:lnTo>
                  <a:pt x="3273" y="2206"/>
                </a:lnTo>
                <a:lnTo>
                  <a:pt x="3238" y="2206"/>
                </a:lnTo>
                <a:lnTo>
                  <a:pt x="3238" y="2215"/>
                </a:lnTo>
                <a:lnTo>
                  <a:pt x="3220" y="2206"/>
                </a:lnTo>
                <a:lnTo>
                  <a:pt x="3211" y="2206"/>
                </a:lnTo>
                <a:lnTo>
                  <a:pt x="3211" y="2198"/>
                </a:lnTo>
                <a:lnTo>
                  <a:pt x="3229" y="2171"/>
                </a:lnTo>
                <a:lnTo>
                  <a:pt x="3238" y="2171"/>
                </a:lnTo>
                <a:lnTo>
                  <a:pt x="3220" y="2162"/>
                </a:lnTo>
                <a:lnTo>
                  <a:pt x="3211" y="2153"/>
                </a:lnTo>
                <a:lnTo>
                  <a:pt x="3211" y="2136"/>
                </a:lnTo>
                <a:lnTo>
                  <a:pt x="3211" y="2127"/>
                </a:lnTo>
                <a:lnTo>
                  <a:pt x="3211" y="2118"/>
                </a:lnTo>
                <a:lnTo>
                  <a:pt x="3211" y="2109"/>
                </a:lnTo>
                <a:lnTo>
                  <a:pt x="3203" y="2109"/>
                </a:lnTo>
                <a:lnTo>
                  <a:pt x="3194" y="2109"/>
                </a:lnTo>
                <a:lnTo>
                  <a:pt x="3185" y="2118"/>
                </a:lnTo>
                <a:lnTo>
                  <a:pt x="3176" y="2118"/>
                </a:lnTo>
                <a:lnTo>
                  <a:pt x="3167" y="2127"/>
                </a:lnTo>
                <a:lnTo>
                  <a:pt x="3176" y="2127"/>
                </a:lnTo>
                <a:lnTo>
                  <a:pt x="3185" y="2127"/>
                </a:lnTo>
                <a:lnTo>
                  <a:pt x="3176" y="2136"/>
                </a:lnTo>
                <a:lnTo>
                  <a:pt x="3167" y="2145"/>
                </a:lnTo>
                <a:lnTo>
                  <a:pt x="3167" y="2153"/>
                </a:lnTo>
                <a:lnTo>
                  <a:pt x="3158" y="2153"/>
                </a:lnTo>
                <a:lnTo>
                  <a:pt x="3150" y="2162"/>
                </a:lnTo>
                <a:lnTo>
                  <a:pt x="3141" y="2171"/>
                </a:lnTo>
                <a:lnTo>
                  <a:pt x="3141" y="2180"/>
                </a:lnTo>
                <a:lnTo>
                  <a:pt x="3150" y="2180"/>
                </a:lnTo>
                <a:lnTo>
                  <a:pt x="3158" y="2198"/>
                </a:lnTo>
                <a:lnTo>
                  <a:pt x="3158" y="2206"/>
                </a:lnTo>
                <a:lnTo>
                  <a:pt x="3141" y="2215"/>
                </a:lnTo>
                <a:lnTo>
                  <a:pt x="3132" y="2215"/>
                </a:lnTo>
                <a:lnTo>
                  <a:pt x="3114" y="2206"/>
                </a:lnTo>
                <a:lnTo>
                  <a:pt x="3105" y="2206"/>
                </a:lnTo>
                <a:lnTo>
                  <a:pt x="3088" y="2198"/>
                </a:lnTo>
                <a:lnTo>
                  <a:pt x="3079" y="2189"/>
                </a:lnTo>
                <a:lnTo>
                  <a:pt x="3053" y="2162"/>
                </a:lnTo>
                <a:lnTo>
                  <a:pt x="3044" y="2153"/>
                </a:lnTo>
                <a:lnTo>
                  <a:pt x="3044" y="2145"/>
                </a:lnTo>
                <a:lnTo>
                  <a:pt x="3035" y="2136"/>
                </a:lnTo>
                <a:lnTo>
                  <a:pt x="3026" y="2118"/>
                </a:lnTo>
                <a:lnTo>
                  <a:pt x="3008" y="2092"/>
                </a:lnTo>
                <a:lnTo>
                  <a:pt x="2991" y="2074"/>
                </a:lnTo>
                <a:lnTo>
                  <a:pt x="2964" y="2056"/>
                </a:lnTo>
                <a:lnTo>
                  <a:pt x="2955" y="2056"/>
                </a:lnTo>
                <a:lnTo>
                  <a:pt x="2947" y="2048"/>
                </a:lnTo>
                <a:lnTo>
                  <a:pt x="2947" y="2056"/>
                </a:lnTo>
                <a:lnTo>
                  <a:pt x="2938" y="2056"/>
                </a:lnTo>
                <a:lnTo>
                  <a:pt x="2938" y="2065"/>
                </a:lnTo>
                <a:lnTo>
                  <a:pt x="2938" y="2074"/>
                </a:lnTo>
                <a:lnTo>
                  <a:pt x="2947" y="2083"/>
                </a:lnTo>
                <a:lnTo>
                  <a:pt x="2947" y="2092"/>
                </a:lnTo>
                <a:lnTo>
                  <a:pt x="2973" y="2092"/>
                </a:lnTo>
                <a:lnTo>
                  <a:pt x="2964" y="2101"/>
                </a:lnTo>
                <a:lnTo>
                  <a:pt x="2938" y="2109"/>
                </a:lnTo>
                <a:lnTo>
                  <a:pt x="2929" y="2109"/>
                </a:lnTo>
                <a:lnTo>
                  <a:pt x="2920" y="2127"/>
                </a:lnTo>
                <a:lnTo>
                  <a:pt x="2920" y="2136"/>
                </a:lnTo>
                <a:lnTo>
                  <a:pt x="2894" y="2153"/>
                </a:lnTo>
                <a:lnTo>
                  <a:pt x="2885" y="2162"/>
                </a:lnTo>
                <a:lnTo>
                  <a:pt x="2876" y="2162"/>
                </a:lnTo>
                <a:lnTo>
                  <a:pt x="2867" y="2162"/>
                </a:lnTo>
                <a:lnTo>
                  <a:pt x="2867" y="2153"/>
                </a:lnTo>
                <a:lnTo>
                  <a:pt x="2876" y="2145"/>
                </a:lnTo>
                <a:lnTo>
                  <a:pt x="2885" y="2145"/>
                </a:lnTo>
                <a:lnTo>
                  <a:pt x="2885" y="2136"/>
                </a:lnTo>
                <a:lnTo>
                  <a:pt x="2876" y="2136"/>
                </a:lnTo>
                <a:lnTo>
                  <a:pt x="2867" y="2145"/>
                </a:lnTo>
                <a:lnTo>
                  <a:pt x="2858" y="2145"/>
                </a:lnTo>
                <a:lnTo>
                  <a:pt x="2832" y="2153"/>
                </a:lnTo>
                <a:lnTo>
                  <a:pt x="2797" y="2162"/>
                </a:lnTo>
                <a:lnTo>
                  <a:pt x="2779" y="2171"/>
                </a:lnTo>
                <a:lnTo>
                  <a:pt x="2761" y="2180"/>
                </a:lnTo>
                <a:lnTo>
                  <a:pt x="2753" y="2198"/>
                </a:lnTo>
                <a:lnTo>
                  <a:pt x="2735" y="2215"/>
                </a:lnTo>
                <a:lnTo>
                  <a:pt x="2735" y="2224"/>
                </a:lnTo>
                <a:lnTo>
                  <a:pt x="2726" y="2233"/>
                </a:lnTo>
                <a:lnTo>
                  <a:pt x="2726" y="2224"/>
                </a:lnTo>
                <a:lnTo>
                  <a:pt x="2726" y="2206"/>
                </a:lnTo>
                <a:lnTo>
                  <a:pt x="2726" y="2198"/>
                </a:lnTo>
                <a:lnTo>
                  <a:pt x="2717" y="2198"/>
                </a:lnTo>
                <a:lnTo>
                  <a:pt x="2708" y="2198"/>
                </a:lnTo>
                <a:lnTo>
                  <a:pt x="2708" y="2206"/>
                </a:lnTo>
                <a:lnTo>
                  <a:pt x="2708" y="2215"/>
                </a:lnTo>
                <a:lnTo>
                  <a:pt x="2708" y="2206"/>
                </a:lnTo>
                <a:lnTo>
                  <a:pt x="2700" y="2198"/>
                </a:lnTo>
                <a:lnTo>
                  <a:pt x="2691" y="2198"/>
                </a:lnTo>
                <a:lnTo>
                  <a:pt x="2682" y="2198"/>
                </a:lnTo>
                <a:lnTo>
                  <a:pt x="2673" y="2198"/>
                </a:lnTo>
                <a:lnTo>
                  <a:pt x="2664" y="2206"/>
                </a:lnTo>
                <a:lnTo>
                  <a:pt x="2673" y="2206"/>
                </a:lnTo>
                <a:lnTo>
                  <a:pt x="2664" y="2215"/>
                </a:lnTo>
                <a:lnTo>
                  <a:pt x="2664" y="2224"/>
                </a:lnTo>
                <a:lnTo>
                  <a:pt x="2647" y="2224"/>
                </a:lnTo>
                <a:lnTo>
                  <a:pt x="2638" y="2233"/>
                </a:lnTo>
                <a:lnTo>
                  <a:pt x="2629" y="2233"/>
                </a:lnTo>
                <a:lnTo>
                  <a:pt x="2611" y="2242"/>
                </a:lnTo>
                <a:lnTo>
                  <a:pt x="2603" y="2251"/>
                </a:lnTo>
                <a:lnTo>
                  <a:pt x="2594" y="2259"/>
                </a:lnTo>
                <a:lnTo>
                  <a:pt x="2603" y="2259"/>
                </a:lnTo>
                <a:lnTo>
                  <a:pt x="2603" y="2268"/>
                </a:lnTo>
                <a:lnTo>
                  <a:pt x="2611" y="2268"/>
                </a:lnTo>
                <a:lnTo>
                  <a:pt x="2611" y="2277"/>
                </a:lnTo>
                <a:lnTo>
                  <a:pt x="2603" y="2286"/>
                </a:lnTo>
                <a:lnTo>
                  <a:pt x="2558" y="2277"/>
                </a:lnTo>
                <a:lnTo>
                  <a:pt x="2567" y="2286"/>
                </a:lnTo>
                <a:lnTo>
                  <a:pt x="2567" y="2295"/>
                </a:lnTo>
                <a:lnTo>
                  <a:pt x="2558" y="2286"/>
                </a:lnTo>
                <a:lnTo>
                  <a:pt x="2550" y="2286"/>
                </a:lnTo>
                <a:lnTo>
                  <a:pt x="2550" y="2277"/>
                </a:lnTo>
                <a:lnTo>
                  <a:pt x="2550" y="2268"/>
                </a:lnTo>
                <a:lnTo>
                  <a:pt x="2567" y="2259"/>
                </a:lnTo>
                <a:lnTo>
                  <a:pt x="2576" y="2251"/>
                </a:lnTo>
                <a:lnTo>
                  <a:pt x="2585" y="2242"/>
                </a:lnTo>
                <a:lnTo>
                  <a:pt x="2594" y="2233"/>
                </a:lnTo>
                <a:lnTo>
                  <a:pt x="2603" y="2224"/>
                </a:lnTo>
                <a:lnTo>
                  <a:pt x="2620" y="2224"/>
                </a:lnTo>
                <a:lnTo>
                  <a:pt x="2629" y="2215"/>
                </a:lnTo>
                <a:lnTo>
                  <a:pt x="2638" y="2206"/>
                </a:lnTo>
                <a:lnTo>
                  <a:pt x="2647" y="2206"/>
                </a:lnTo>
                <a:lnTo>
                  <a:pt x="2656" y="2189"/>
                </a:lnTo>
                <a:lnTo>
                  <a:pt x="2664" y="2189"/>
                </a:lnTo>
                <a:lnTo>
                  <a:pt x="2691" y="2180"/>
                </a:lnTo>
                <a:lnTo>
                  <a:pt x="2708" y="2180"/>
                </a:lnTo>
                <a:lnTo>
                  <a:pt x="2735" y="2171"/>
                </a:lnTo>
                <a:lnTo>
                  <a:pt x="2744" y="2171"/>
                </a:lnTo>
                <a:lnTo>
                  <a:pt x="2753" y="2171"/>
                </a:lnTo>
                <a:lnTo>
                  <a:pt x="2770" y="2153"/>
                </a:lnTo>
                <a:lnTo>
                  <a:pt x="2823" y="2127"/>
                </a:lnTo>
                <a:lnTo>
                  <a:pt x="2832" y="2118"/>
                </a:lnTo>
                <a:lnTo>
                  <a:pt x="2832" y="2109"/>
                </a:lnTo>
                <a:lnTo>
                  <a:pt x="2823" y="2101"/>
                </a:lnTo>
                <a:lnTo>
                  <a:pt x="2806" y="2109"/>
                </a:lnTo>
                <a:lnTo>
                  <a:pt x="2806" y="2118"/>
                </a:lnTo>
                <a:lnTo>
                  <a:pt x="2797" y="2118"/>
                </a:lnTo>
                <a:lnTo>
                  <a:pt x="2788" y="2118"/>
                </a:lnTo>
                <a:lnTo>
                  <a:pt x="2779" y="2118"/>
                </a:lnTo>
                <a:lnTo>
                  <a:pt x="2770" y="2109"/>
                </a:lnTo>
                <a:lnTo>
                  <a:pt x="2761" y="2109"/>
                </a:lnTo>
                <a:lnTo>
                  <a:pt x="2753" y="2109"/>
                </a:lnTo>
                <a:lnTo>
                  <a:pt x="2735" y="2118"/>
                </a:lnTo>
                <a:lnTo>
                  <a:pt x="2726" y="2127"/>
                </a:lnTo>
                <a:lnTo>
                  <a:pt x="2717" y="2136"/>
                </a:lnTo>
                <a:lnTo>
                  <a:pt x="2708" y="2145"/>
                </a:lnTo>
                <a:lnTo>
                  <a:pt x="2708" y="2136"/>
                </a:lnTo>
                <a:lnTo>
                  <a:pt x="2700" y="2136"/>
                </a:lnTo>
                <a:lnTo>
                  <a:pt x="2682" y="2145"/>
                </a:lnTo>
                <a:lnTo>
                  <a:pt x="2656" y="2162"/>
                </a:lnTo>
                <a:lnTo>
                  <a:pt x="2647" y="2162"/>
                </a:lnTo>
                <a:lnTo>
                  <a:pt x="2638" y="2162"/>
                </a:lnTo>
                <a:lnTo>
                  <a:pt x="2629" y="2162"/>
                </a:lnTo>
                <a:lnTo>
                  <a:pt x="2620" y="2162"/>
                </a:lnTo>
                <a:lnTo>
                  <a:pt x="2611" y="2162"/>
                </a:lnTo>
                <a:lnTo>
                  <a:pt x="2611" y="2171"/>
                </a:lnTo>
                <a:lnTo>
                  <a:pt x="2620" y="2171"/>
                </a:lnTo>
                <a:lnTo>
                  <a:pt x="2629" y="2171"/>
                </a:lnTo>
                <a:lnTo>
                  <a:pt x="2620" y="2171"/>
                </a:lnTo>
                <a:lnTo>
                  <a:pt x="2611" y="2171"/>
                </a:lnTo>
                <a:lnTo>
                  <a:pt x="2594" y="2171"/>
                </a:lnTo>
                <a:lnTo>
                  <a:pt x="2585" y="2180"/>
                </a:lnTo>
                <a:lnTo>
                  <a:pt x="2576" y="2189"/>
                </a:lnTo>
                <a:lnTo>
                  <a:pt x="2576" y="2198"/>
                </a:lnTo>
                <a:lnTo>
                  <a:pt x="2567" y="2198"/>
                </a:lnTo>
                <a:lnTo>
                  <a:pt x="2558" y="2206"/>
                </a:lnTo>
                <a:lnTo>
                  <a:pt x="2550" y="2206"/>
                </a:lnTo>
                <a:lnTo>
                  <a:pt x="2532" y="2206"/>
                </a:lnTo>
                <a:lnTo>
                  <a:pt x="2514" y="2215"/>
                </a:lnTo>
                <a:lnTo>
                  <a:pt x="2497" y="2224"/>
                </a:lnTo>
                <a:lnTo>
                  <a:pt x="2506" y="2206"/>
                </a:lnTo>
                <a:lnTo>
                  <a:pt x="2514" y="2198"/>
                </a:lnTo>
                <a:lnTo>
                  <a:pt x="2514" y="2189"/>
                </a:lnTo>
                <a:lnTo>
                  <a:pt x="2506" y="2189"/>
                </a:lnTo>
                <a:lnTo>
                  <a:pt x="2497" y="2180"/>
                </a:lnTo>
                <a:lnTo>
                  <a:pt x="2497" y="2171"/>
                </a:lnTo>
                <a:lnTo>
                  <a:pt x="2488" y="2171"/>
                </a:lnTo>
                <a:lnTo>
                  <a:pt x="2479" y="2171"/>
                </a:lnTo>
                <a:lnTo>
                  <a:pt x="2470" y="2171"/>
                </a:lnTo>
                <a:lnTo>
                  <a:pt x="2470" y="2180"/>
                </a:lnTo>
                <a:lnTo>
                  <a:pt x="2470" y="2189"/>
                </a:lnTo>
                <a:lnTo>
                  <a:pt x="2470" y="2198"/>
                </a:lnTo>
                <a:lnTo>
                  <a:pt x="2444" y="2198"/>
                </a:lnTo>
                <a:lnTo>
                  <a:pt x="2426" y="2198"/>
                </a:lnTo>
                <a:lnTo>
                  <a:pt x="2417" y="2198"/>
                </a:lnTo>
                <a:lnTo>
                  <a:pt x="2417" y="2206"/>
                </a:lnTo>
                <a:lnTo>
                  <a:pt x="2417" y="2215"/>
                </a:lnTo>
                <a:lnTo>
                  <a:pt x="2409" y="2215"/>
                </a:lnTo>
                <a:lnTo>
                  <a:pt x="2400" y="2215"/>
                </a:lnTo>
                <a:lnTo>
                  <a:pt x="2391" y="2224"/>
                </a:lnTo>
                <a:lnTo>
                  <a:pt x="2382" y="2215"/>
                </a:lnTo>
                <a:lnTo>
                  <a:pt x="2364" y="2242"/>
                </a:lnTo>
                <a:lnTo>
                  <a:pt x="2373" y="2251"/>
                </a:lnTo>
                <a:lnTo>
                  <a:pt x="2382" y="2251"/>
                </a:lnTo>
                <a:lnTo>
                  <a:pt x="2391" y="2251"/>
                </a:lnTo>
                <a:lnTo>
                  <a:pt x="2391" y="2259"/>
                </a:lnTo>
                <a:lnTo>
                  <a:pt x="2382" y="2259"/>
                </a:lnTo>
                <a:lnTo>
                  <a:pt x="2373" y="2259"/>
                </a:lnTo>
                <a:lnTo>
                  <a:pt x="2364" y="2259"/>
                </a:lnTo>
                <a:lnTo>
                  <a:pt x="2364" y="2268"/>
                </a:lnTo>
                <a:lnTo>
                  <a:pt x="2373" y="2268"/>
                </a:lnTo>
                <a:lnTo>
                  <a:pt x="2391" y="2268"/>
                </a:lnTo>
                <a:lnTo>
                  <a:pt x="2400" y="2277"/>
                </a:lnTo>
                <a:lnTo>
                  <a:pt x="2417" y="2295"/>
                </a:lnTo>
                <a:lnTo>
                  <a:pt x="2409" y="2295"/>
                </a:lnTo>
                <a:lnTo>
                  <a:pt x="2373" y="2277"/>
                </a:lnTo>
                <a:lnTo>
                  <a:pt x="2356" y="2277"/>
                </a:lnTo>
                <a:lnTo>
                  <a:pt x="2320" y="2268"/>
                </a:lnTo>
                <a:lnTo>
                  <a:pt x="2311" y="2268"/>
                </a:lnTo>
                <a:lnTo>
                  <a:pt x="2285" y="2268"/>
                </a:lnTo>
                <a:lnTo>
                  <a:pt x="2267" y="2259"/>
                </a:lnTo>
                <a:lnTo>
                  <a:pt x="2223" y="2242"/>
                </a:lnTo>
                <a:lnTo>
                  <a:pt x="2206" y="2242"/>
                </a:lnTo>
                <a:lnTo>
                  <a:pt x="2188" y="2233"/>
                </a:lnTo>
                <a:lnTo>
                  <a:pt x="2161" y="2215"/>
                </a:lnTo>
                <a:lnTo>
                  <a:pt x="2126" y="2189"/>
                </a:lnTo>
                <a:lnTo>
                  <a:pt x="2064" y="2180"/>
                </a:lnTo>
                <a:lnTo>
                  <a:pt x="2038" y="2180"/>
                </a:lnTo>
                <a:lnTo>
                  <a:pt x="2003" y="2171"/>
                </a:lnTo>
                <a:lnTo>
                  <a:pt x="1994" y="2171"/>
                </a:lnTo>
                <a:lnTo>
                  <a:pt x="1985" y="2171"/>
                </a:lnTo>
                <a:lnTo>
                  <a:pt x="1967" y="2171"/>
                </a:lnTo>
                <a:lnTo>
                  <a:pt x="1959" y="2171"/>
                </a:lnTo>
                <a:lnTo>
                  <a:pt x="1959" y="2162"/>
                </a:lnTo>
                <a:lnTo>
                  <a:pt x="1941" y="2153"/>
                </a:lnTo>
                <a:lnTo>
                  <a:pt x="1897" y="2145"/>
                </a:lnTo>
                <a:lnTo>
                  <a:pt x="1888" y="2136"/>
                </a:lnTo>
                <a:lnTo>
                  <a:pt x="1870" y="2127"/>
                </a:lnTo>
                <a:lnTo>
                  <a:pt x="1826" y="2109"/>
                </a:lnTo>
                <a:lnTo>
                  <a:pt x="1826" y="2118"/>
                </a:lnTo>
                <a:lnTo>
                  <a:pt x="1817" y="2118"/>
                </a:lnTo>
                <a:lnTo>
                  <a:pt x="1809" y="2118"/>
                </a:lnTo>
                <a:lnTo>
                  <a:pt x="1791" y="2109"/>
                </a:lnTo>
                <a:lnTo>
                  <a:pt x="1764" y="2118"/>
                </a:lnTo>
                <a:lnTo>
                  <a:pt x="1738" y="2118"/>
                </a:lnTo>
                <a:lnTo>
                  <a:pt x="1729" y="2127"/>
                </a:lnTo>
                <a:lnTo>
                  <a:pt x="1685" y="2127"/>
                </a:lnTo>
                <a:lnTo>
                  <a:pt x="1667" y="2118"/>
                </a:lnTo>
                <a:lnTo>
                  <a:pt x="1641" y="2109"/>
                </a:lnTo>
                <a:lnTo>
                  <a:pt x="1623" y="2109"/>
                </a:lnTo>
                <a:lnTo>
                  <a:pt x="1606" y="2101"/>
                </a:lnTo>
                <a:lnTo>
                  <a:pt x="1570" y="2101"/>
                </a:lnTo>
                <a:lnTo>
                  <a:pt x="1544" y="2101"/>
                </a:lnTo>
                <a:lnTo>
                  <a:pt x="1500" y="2101"/>
                </a:lnTo>
                <a:lnTo>
                  <a:pt x="1491" y="2092"/>
                </a:lnTo>
                <a:lnTo>
                  <a:pt x="1491" y="2083"/>
                </a:lnTo>
                <a:lnTo>
                  <a:pt x="1473" y="2083"/>
                </a:lnTo>
                <a:lnTo>
                  <a:pt x="1465" y="2083"/>
                </a:lnTo>
                <a:lnTo>
                  <a:pt x="1456" y="2083"/>
                </a:lnTo>
                <a:lnTo>
                  <a:pt x="1447" y="2083"/>
                </a:lnTo>
                <a:lnTo>
                  <a:pt x="1429" y="2074"/>
                </a:lnTo>
                <a:lnTo>
                  <a:pt x="1420" y="2074"/>
                </a:lnTo>
                <a:lnTo>
                  <a:pt x="1385" y="2065"/>
                </a:lnTo>
                <a:lnTo>
                  <a:pt x="1376" y="2065"/>
                </a:lnTo>
                <a:lnTo>
                  <a:pt x="1367" y="2056"/>
                </a:lnTo>
                <a:lnTo>
                  <a:pt x="1341" y="2056"/>
                </a:lnTo>
                <a:lnTo>
                  <a:pt x="1323" y="2065"/>
                </a:lnTo>
                <a:lnTo>
                  <a:pt x="1315" y="2074"/>
                </a:lnTo>
                <a:lnTo>
                  <a:pt x="1306" y="2065"/>
                </a:lnTo>
                <a:lnTo>
                  <a:pt x="1288" y="2065"/>
                </a:lnTo>
                <a:lnTo>
                  <a:pt x="1279" y="2056"/>
                </a:lnTo>
                <a:lnTo>
                  <a:pt x="1262" y="2065"/>
                </a:lnTo>
                <a:lnTo>
                  <a:pt x="1253" y="2065"/>
                </a:lnTo>
                <a:lnTo>
                  <a:pt x="1244" y="2074"/>
                </a:lnTo>
                <a:lnTo>
                  <a:pt x="1191" y="2065"/>
                </a:lnTo>
                <a:lnTo>
                  <a:pt x="1200" y="2056"/>
                </a:lnTo>
                <a:lnTo>
                  <a:pt x="1173" y="2056"/>
                </a:lnTo>
                <a:lnTo>
                  <a:pt x="1165" y="2048"/>
                </a:lnTo>
                <a:lnTo>
                  <a:pt x="1156" y="2048"/>
                </a:lnTo>
                <a:lnTo>
                  <a:pt x="1147" y="2039"/>
                </a:lnTo>
                <a:lnTo>
                  <a:pt x="1156" y="2030"/>
                </a:lnTo>
                <a:lnTo>
                  <a:pt x="1165" y="2021"/>
                </a:lnTo>
                <a:lnTo>
                  <a:pt x="1165" y="2012"/>
                </a:lnTo>
                <a:lnTo>
                  <a:pt x="1147" y="2012"/>
                </a:lnTo>
                <a:lnTo>
                  <a:pt x="1138" y="2012"/>
                </a:lnTo>
                <a:lnTo>
                  <a:pt x="1129" y="2012"/>
                </a:lnTo>
                <a:lnTo>
                  <a:pt x="1094" y="2003"/>
                </a:lnTo>
                <a:lnTo>
                  <a:pt x="1076" y="2012"/>
                </a:lnTo>
                <a:lnTo>
                  <a:pt x="1059" y="2012"/>
                </a:lnTo>
                <a:lnTo>
                  <a:pt x="1041" y="2012"/>
                </a:lnTo>
                <a:lnTo>
                  <a:pt x="1023" y="2021"/>
                </a:lnTo>
                <a:lnTo>
                  <a:pt x="1006" y="2012"/>
                </a:lnTo>
                <a:lnTo>
                  <a:pt x="997" y="2012"/>
                </a:lnTo>
                <a:lnTo>
                  <a:pt x="979" y="2012"/>
                </a:lnTo>
                <a:lnTo>
                  <a:pt x="988" y="2003"/>
                </a:lnTo>
                <a:lnTo>
                  <a:pt x="988" y="1995"/>
                </a:lnTo>
                <a:lnTo>
                  <a:pt x="979" y="1986"/>
                </a:lnTo>
                <a:lnTo>
                  <a:pt x="970" y="1986"/>
                </a:lnTo>
                <a:lnTo>
                  <a:pt x="953" y="1977"/>
                </a:lnTo>
                <a:lnTo>
                  <a:pt x="944" y="1986"/>
                </a:lnTo>
                <a:lnTo>
                  <a:pt x="944" y="1995"/>
                </a:lnTo>
                <a:lnTo>
                  <a:pt x="918" y="2012"/>
                </a:lnTo>
                <a:lnTo>
                  <a:pt x="909" y="2012"/>
                </a:lnTo>
                <a:lnTo>
                  <a:pt x="900" y="2012"/>
                </a:lnTo>
                <a:lnTo>
                  <a:pt x="891" y="2012"/>
                </a:lnTo>
                <a:lnTo>
                  <a:pt x="891" y="2003"/>
                </a:lnTo>
                <a:lnTo>
                  <a:pt x="882" y="2003"/>
                </a:lnTo>
                <a:lnTo>
                  <a:pt x="909" y="1995"/>
                </a:lnTo>
                <a:lnTo>
                  <a:pt x="918" y="1986"/>
                </a:lnTo>
                <a:lnTo>
                  <a:pt x="918" y="1977"/>
                </a:lnTo>
                <a:lnTo>
                  <a:pt x="918" y="1968"/>
                </a:lnTo>
                <a:lnTo>
                  <a:pt x="900" y="1968"/>
                </a:lnTo>
                <a:lnTo>
                  <a:pt x="856" y="1950"/>
                </a:lnTo>
                <a:lnTo>
                  <a:pt x="847" y="1950"/>
                </a:lnTo>
                <a:lnTo>
                  <a:pt x="856" y="1942"/>
                </a:lnTo>
                <a:lnTo>
                  <a:pt x="865" y="1942"/>
                </a:lnTo>
                <a:lnTo>
                  <a:pt x="856" y="1942"/>
                </a:lnTo>
                <a:lnTo>
                  <a:pt x="829" y="1950"/>
                </a:lnTo>
                <a:lnTo>
                  <a:pt x="820" y="1959"/>
                </a:lnTo>
                <a:lnTo>
                  <a:pt x="803" y="1986"/>
                </a:lnTo>
                <a:lnTo>
                  <a:pt x="794" y="1986"/>
                </a:lnTo>
                <a:lnTo>
                  <a:pt x="776" y="2003"/>
                </a:lnTo>
                <a:lnTo>
                  <a:pt x="750" y="2012"/>
                </a:lnTo>
                <a:lnTo>
                  <a:pt x="741" y="2012"/>
                </a:lnTo>
                <a:lnTo>
                  <a:pt x="706" y="2012"/>
                </a:lnTo>
                <a:lnTo>
                  <a:pt x="706" y="2021"/>
                </a:lnTo>
                <a:lnTo>
                  <a:pt x="697" y="2021"/>
                </a:lnTo>
                <a:lnTo>
                  <a:pt x="671" y="2021"/>
                </a:lnTo>
                <a:lnTo>
                  <a:pt x="662" y="2021"/>
                </a:lnTo>
                <a:lnTo>
                  <a:pt x="653" y="2030"/>
                </a:lnTo>
                <a:lnTo>
                  <a:pt x="644" y="2030"/>
                </a:lnTo>
                <a:lnTo>
                  <a:pt x="644" y="2021"/>
                </a:lnTo>
                <a:lnTo>
                  <a:pt x="653" y="2021"/>
                </a:lnTo>
                <a:lnTo>
                  <a:pt x="653" y="2012"/>
                </a:lnTo>
                <a:lnTo>
                  <a:pt x="644" y="2012"/>
                </a:lnTo>
                <a:lnTo>
                  <a:pt x="618" y="2021"/>
                </a:lnTo>
                <a:lnTo>
                  <a:pt x="591" y="2039"/>
                </a:lnTo>
                <a:lnTo>
                  <a:pt x="600" y="2039"/>
                </a:lnTo>
                <a:lnTo>
                  <a:pt x="618" y="2056"/>
                </a:lnTo>
                <a:lnTo>
                  <a:pt x="644" y="2056"/>
                </a:lnTo>
                <a:lnTo>
                  <a:pt x="618" y="2065"/>
                </a:lnTo>
                <a:lnTo>
                  <a:pt x="609" y="2065"/>
                </a:lnTo>
                <a:lnTo>
                  <a:pt x="609" y="2074"/>
                </a:lnTo>
                <a:lnTo>
                  <a:pt x="609" y="2083"/>
                </a:lnTo>
                <a:lnTo>
                  <a:pt x="609" y="2092"/>
                </a:lnTo>
                <a:lnTo>
                  <a:pt x="600" y="2083"/>
                </a:lnTo>
                <a:lnTo>
                  <a:pt x="591" y="2083"/>
                </a:lnTo>
                <a:lnTo>
                  <a:pt x="600" y="2065"/>
                </a:lnTo>
                <a:lnTo>
                  <a:pt x="591" y="2065"/>
                </a:lnTo>
                <a:lnTo>
                  <a:pt x="600" y="2048"/>
                </a:lnTo>
                <a:lnTo>
                  <a:pt x="591" y="2048"/>
                </a:lnTo>
                <a:lnTo>
                  <a:pt x="547" y="2065"/>
                </a:lnTo>
                <a:lnTo>
                  <a:pt x="547" y="2074"/>
                </a:lnTo>
                <a:lnTo>
                  <a:pt x="521" y="2083"/>
                </a:lnTo>
                <a:lnTo>
                  <a:pt x="476" y="2101"/>
                </a:lnTo>
                <a:lnTo>
                  <a:pt x="468" y="2101"/>
                </a:lnTo>
                <a:lnTo>
                  <a:pt x="450" y="2109"/>
                </a:lnTo>
                <a:lnTo>
                  <a:pt x="441" y="2109"/>
                </a:lnTo>
                <a:lnTo>
                  <a:pt x="450" y="2101"/>
                </a:lnTo>
                <a:lnTo>
                  <a:pt x="459" y="2101"/>
                </a:lnTo>
                <a:lnTo>
                  <a:pt x="459" y="2092"/>
                </a:lnTo>
                <a:lnTo>
                  <a:pt x="468" y="2092"/>
                </a:lnTo>
                <a:lnTo>
                  <a:pt x="459" y="2092"/>
                </a:lnTo>
                <a:lnTo>
                  <a:pt x="459" y="2083"/>
                </a:lnTo>
                <a:lnTo>
                  <a:pt x="450" y="2092"/>
                </a:lnTo>
                <a:lnTo>
                  <a:pt x="441" y="2101"/>
                </a:lnTo>
                <a:lnTo>
                  <a:pt x="423" y="2118"/>
                </a:lnTo>
                <a:lnTo>
                  <a:pt x="379" y="2162"/>
                </a:lnTo>
                <a:lnTo>
                  <a:pt x="371" y="2180"/>
                </a:lnTo>
                <a:lnTo>
                  <a:pt x="362" y="2198"/>
                </a:lnTo>
                <a:lnTo>
                  <a:pt x="362" y="2206"/>
                </a:lnTo>
                <a:lnTo>
                  <a:pt x="362" y="2215"/>
                </a:lnTo>
                <a:lnTo>
                  <a:pt x="335" y="2233"/>
                </a:lnTo>
                <a:lnTo>
                  <a:pt x="309" y="2251"/>
                </a:lnTo>
                <a:lnTo>
                  <a:pt x="291" y="2259"/>
                </a:lnTo>
                <a:lnTo>
                  <a:pt x="282" y="2268"/>
                </a:lnTo>
                <a:lnTo>
                  <a:pt x="238" y="2268"/>
                </a:lnTo>
                <a:lnTo>
                  <a:pt x="229" y="2277"/>
                </a:lnTo>
                <a:lnTo>
                  <a:pt x="194" y="2277"/>
                </a:lnTo>
                <a:lnTo>
                  <a:pt x="141" y="2268"/>
                </a:lnTo>
                <a:lnTo>
                  <a:pt x="141" y="2286"/>
                </a:lnTo>
                <a:lnTo>
                  <a:pt x="132" y="2312"/>
                </a:lnTo>
                <a:lnTo>
                  <a:pt x="124" y="2330"/>
                </a:lnTo>
                <a:lnTo>
                  <a:pt x="124" y="2339"/>
                </a:lnTo>
                <a:lnTo>
                  <a:pt x="115" y="2339"/>
                </a:lnTo>
                <a:lnTo>
                  <a:pt x="106" y="2339"/>
                </a:lnTo>
                <a:lnTo>
                  <a:pt x="115" y="2330"/>
                </a:lnTo>
                <a:lnTo>
                  <a:pt x="106" y="2330"/>
                </a:lnTo>
                <a:lnTo>
                  <a:pt x="97" y="2339"/>
                </a:lnTo>
                <a:lnTo>
                  <a:pt x="115" y="2348"/>
                </a:lnTo>
                <a:lnTo>
                  <a:pt x="124" y="2348"/>
                </a:lnTo>
                <a:lnTo>
                  <a:pt x="141" y="2348"/>
                </a:lnTo>
                <a:lnTo>
                  <a:pt x="159" y="2365"/>
                </a:lnTo>
                <a:lnTo>
                  <a:pt x="203" y="2383"/>
                </a:lnTo>
                <a:lnTo>
                  <a:pt x="291" y="2436"/>
                </a:lnTo>
                <a:lnTo>
                  <a:pt x="309" y="2454"/>
                </a:lnTo>
                <a:lnTo>
                  <a:pt x="318" y="2480"/>
                </a:lnTo>
                <a:lnTo>
                  <a:pt x="326" y="2489"/>
                </a:lnTo>
                <a:lnTo>
                  <a:pt x="335" y="2498"/>
                </a:lnTo>
                <a:lnTo>
                  <a:pt x="379" y="2506"/>
                </a:lnTo>
                <a:lnTo>
                  <a:pt x="397" y="2506"/>
                </a:lnTo>
                <a:lnTo>
                  <a:pt x="406" y="2506"/>
                </a:lnTo>
                <a:lnTo>
                  <a:pt x="423" y="2498"/>
                </a:lnTo>
                <a:lnTo>
                  <a:pt x="415" y="2506"/>
                </a:lnTo>
                <a:lnTo>
                  <a:pt x="423" y="2506"/>
                </a:lnTo>
                <a:lnTo>
                  <a:pt x="450" y="2506"/>
                </a:lnTo>
                <a:lnTo>
                  <a:pt x="468" y="2506"/>
                </a:lnTo>
                <a:lnTo>
                  <a:pt x="476" y="2515"/>
                </a:lnTo>
                <a:lnTo>
                  <a:pt x="468" y="2524"/>
                </a:lnTo>
                <a:lnTo>
                  <a:pt x="459" y="2533"/>
                </a:lnTo>
                <a:lnTo>
                  <a:pt x="459" y="2551"/>
                </a:lnTo>
                <a:lnTo>
                  <a:pt x="476" y="2551"/>
                </a:lnTo>
                <a:lnTo>
                  <a:pt x="476" y="2559"/>
                </a:lnTo>
                <a:lnTo>
                  <a:pt x="494" y="2568"/>
                </a:lnTo>
                <a:lnTo>
                  <a:pt x="521" y="2551"/>
                </a:lnTo>
                <a:lnTo>
                  <a:pt x="529" y="2551"/>
                </a:lnTo>
                <a:lnTo>
                  <a:pt x="547" y="2559"/>
                </a:lnTo>
                <a:lnTo>
                  <a:pt x="573" y="2559"/>
                </a:lnTo>
                <a:lnTo>
                  <a:pt x="582" y="2568"/>
                </a:lnTo>
                <a:lnTo>
                  <a:pt x="582" y="2586"/>
                </a:lnTo>
                <a:lnTo>
                  <a:pt x="547" y="2586"/>
                </a:lnTo>
                <a:lnTo>
                  <a:pt x="538" y="2586"/>
                </a:lnTo>
                <a:lnTo>
                  <a:pt x="521" y="2577"/>
                </a:lnTo>
                <a:lnTo>
                  <a:pt x="512" y="2577"/>
                </a:lnTo>
                <a:lnTo>
                  <a:pt x="494" y="2577"/>
                </a:lnTo>
                <a:lnTo>
                  <a:pt x="476" y="2577"/>
                </a:lnTo>
                <a:lnTo>
                  <a:pt x="459" y="2568"/>
                </a:lnTo>
                <a:lnTo>
                  <a:pt x="441" y="2551"/>
                </a:lnTo>
                <a:lnTo>
                  <a:pt x="450" y="2542"/>
                </a:lnTo>
                <a:lnTo>
                  <a:pt x="441" y="2533"/>
                </a:lnTo>
                <a:lnTo>
                  <a:pt x="432" y="2524"/>
                </a:lnTo>
                <a:lnTo>
                  <a:pt x="423" y="2515"/>
                </a:lnTo>
                <a:lnTo>
                  <a:pt x="415" y="2515"/>
                </a:lnTo>
                <a:lnTo>
                  <a:pt x="406" y="2524"/>
                </a:lnTo>
                <a:lnTo>
                  <a:pt x="406" y="2533"/>
                </a:lnTo>
                <a:lnTo>
                  <a:pt x="415" y="2542"/>
                </a:lnTo>
                <a:lnTo>
                  <a:pt x="423" y="2542"/>
                </a:lnTo>
                <a:lnTo>
                  <a:pt x="432" y="2551"/>
                </a:lnTo>
                <a:lnTo>
                  <a:pt x="459" y="2577"/>
                </a:lnTo>
                <a:lnTo>
                  <a:pt x="459" y="2586"/>
                </a:lnTo>
                <a:lnTo>
                  <a:pt x="485" y="2586"/>
                </a:lnTo>
                <a:lnTo>
                  <a:pt x="512" y="2595"/>
                </a:lnTo>
                <a:lnTo>
                  <a:pt x="521" y="2595"/>
                </a:lnTo>
                <a:lnTo>
                  <a:pt x="521" y="2612"/>
                </a:lnTo>
                <a:lnTo>
                  <a:pt x="512" y="2604"/>
                </a:lnTo>
                <a:lnTo>
                  <a:pt x="494" y="2604"/>
                </a:lnTo>
                <a:lnTo>
                  <a:pt x="485" y="2604"/>
                </a:lnTo>
                <a:lnTo>
                  <a:pt x="459" y="2630"/>
                </a:lnTo>
                <a:lnTo>
                  <a:pt x="450" y="2630"/>
                </a:lnTo>
                <a:lnTo>
                  <a:pt x="432" y="2621"/>
                </a:lnTo>
                <a:lnTo>
                  <a:pt x="406" y="2630"/>
                </a:lnTo>
                <a:lnTo>
                  <a:pt x="397" y="2630"/>
                </a:lnTo>
                <a:lnTo>
                  <a:pt x="388" y="2621"/>
                </a:lnTo>
                <a:lnTo>
                  <a:pt x="362" y="2621"/>
                </a:lnTo>
                <a:lnTo>
                  <a:pt x="326" y="2621"/>
                </a:lnTo>
                <a:lnTo>
                  <a:pt x="300" y="2604"/>
                </a:lnTo>
                <a:lnTo>
                  <a:pt x="309" y="2604"/>
                </a:lnTo>
                <a:lnTo>
                  <a:pt x="309" y="2595"/>
                </a:lnTo>
                <a:lnTo>
                  <a:pt x="309" y="2586"/>
                </a:lnTo>
                <a:lnTo>
                  <a:pt x="318" y="2577"/>
                </a:lnTo>
                <a:lnTo>
                  <a:pt x="318" y="2568"/>
                </a:lnTo>
                <a:lnTo>
                  <a:pt x="309" y="2559"/>
                </a:lnTo>
                <a:lnTo>
                  <a:pt x="318" y="2559"/>
                </a:lnTo>
                <a:lnTo>
                  <a:pt x="326" y="2559"/>
                </a:lnTo>
                <a:lnTo>
                  <a:pt x="300" y="2559"/>
                </a:lnTo>
                <a:lnTo>
                  <a:pt x="265" y="2559"/>
                </a:lnTo>
                <a:lnTo>
                  <a:pt x="256" y="2568"/>
                </a:lnTo>
                <a:lnTo>
                  <a:pt x="221" y="2577"/>
                </a:lnTo>
                <a:lnTo>
                  <a:pt x="212" y="2577"/>
                </a:lnTo>
                <a:lnTo>
                  <a:pt x="194" y="2586"/>
                </a:lnTo>
                <a:lnTo>
                  <a:pt x="168" y="2595"/>
                </a:lnTo>
                <a:lnTo>
                  <a:pt x="168" y="2604"/>
                </a:lnTo>
                <a:lnTo>
                  <a:pt x="185" y="2612"/>
                </a:lnTo>
                <a:lnTo>
                  <a:pt x="185" y="2621"/>
                </a:lnTo>
                <a:lnTo>
                  <a:pt x="176" y="2621"/>
                </a:lnTo>
                <a:lnTo>
                  <a:pt x="159" y="2621"/>
                </a:lnTo>
                <a:lnTo>
                  <a:pt x="150" y="2621"/>
                </a:lnTo>
                <a:lnTo>
                  <a:pt x="141" y="2612"/>
                </a:lnTo>
                <a:lnTo>
                  <a:pt x="124" y="2612"/>
                </a:lnTo>
                <a:lnTo>
                  <a:pt x="115" y="2621"/>
                </a:lnTo>
                <a:lnTo>
                  <a:pt x="97" y="2630"/>
                </a:lnTo>
                <a:lnTo>
                  <a:pt x="88" y="2639"/>
                </a:lnTo>
                <a:lnTo>
                  <a:pt x="79" y="2648"/>
                </a:lnTo>
                <a:lnTo>
                  <a:pt x="53" y="2648"/>
                </a:lnTo>
                <a:lnTo>
                  <a:pt x="35" y="2665"/>
                </a:lnTo>
                <a:lnTo>
                  <a:pt x="18" y="2674"/>
                </a:lnTo>
                <a:lnTo>
                  <a:pt x="18" y="2665"/>
                </a:lnTo>
                <a:lnTo>
                  <a:pt x="9" y="2665"/>
                </a:lnTo>
                <a:lnTo>
                  <a:pt x="0" y="2674"/>
                </a:lnTo>
                <a:lnTo>
                  <a:pt x="9" y="2683"/>
                </a:lnTo>
                <a:lnTo>
                  <a:pt x="53" y="2701"/>
                </a:lnTo>
                <a:lnTo>
                  <a:pt x="106" y="2718"/>
                </a:lnTo>
                <a:lnTo>
                  <a:pt x="115" y="2709"/>
                </a:lnTo>
                <a:lnTo>
                  <a:pt x="141" y="2718"/>
                </a:lnTo>
                <a:lnTo>
                  <a:pt x="150" y="2727"/>
                </a:lnTo>
                <a:lnTo>
                  <a:pt x="132" y="2718"/>
                </a:lnTo>
                <a:lnTo>
                  <a:pt x="124" y="2727"/>
                </a:lnTo>
                <a:lnTo>
                  <a:pt x="115" y="2736"/>
                </a:lnTo>
                <a:lnTo>
                  <a:pt x="97" y="2736"/>
                </a:lnTo>
                <a:lnTo>
                  <a:pt x="88" y="2736"/>
                </a:lnTo>
                <a:lnTo>
                  <a:pt x="97" y="2745"/>
                </a:lnTo>
                <a:lnTo>
                  <a:pt x="115" y="2762"/>
                </a:lnTo>
                <a:lnTo>
                  <a:pt x="124" y="2762"/>
                </a:lnTo>
                <a:lnTo>
                  <a:pt x="124" y="2771"/>
                </a:lnTo>
                <a:lnTo>
                  <a:pt x="124" y="2780"/>
                </a:lnTo>
                <a:lnTo>
                  <a:pt x="124" y="2789"/>
                </a:lnTo>
                <a:lnTo>
                  <a:pt x="132" y="2798"/>
                </a:lnTo>
                <a:lnTo>
                  <a:pt x="141" y="2807"/>
                </a:lnTo>
                <a:lnTo>
                  <a:pt x="194" y="2815"/>
                </a:lnTo>
                <a:lnTo>
                  <a:pt x="221" y="2815"/>
                </a:lnTo>
                <a:lnTo>
                  <a:pt x="229" y="2815"/>
                </a:lnTo>
                <a:lnTo>
                  <a:pt x="238" y="2815"/>
                </a:lnTo>
                <a:lnTo>
                  <a:pt x="247" y="2807"/>
                </a:lnTo>
                <a:lnTo>
                  <a:pt x="247" y="2815"/>
                </a:lnTo>
                <a:lnTo>
                  <a:pt x="282" y="2807"/>
                </a:lnTo>
                <a:lnTo>
                  <a:pt x="326" y="2807"/>
                </a:lnTo>
                <a:lnTo>
                  <a:pt x="344" y="2807"/>
                </a:lnTo>
                <a:lnTo>
                  <a:pt x="353" y="2815"/>
                </a:lnTo>
                <a:lnTo>
                  <a:pt x="362" y="2824"/>
                </a:lnTo>
                <a:lnTo>
                  <a:pt x="371" y="2815"/>
                </a:lnTo>
                <a:lnTo>
                  <a:pt x="362" y="2807"/>
                </a:lnTo>
                <a:lnTo>
                  <a:pt x="353" y="2798"/>
                </a:lnTo>
                <a:lnTo>
                  <a:pt x="362" y="2798"/>
                </a:lnTo>
                <a:lnTo>
                  <a:pt x="388" y="2815"/>
                </a:lnTo>
                <a:lnTo>
                  <a:pt x="388" y="2833"/>
                </a:lnTo>
                <a:lnTo>
                  <a:pt x="397" y="2833"/>
                </a:lnTo>
                <a:lnTo>
                  <a:pt x="406" y="2824"/>
                </a:lnTo>
                <a:lnTo>
                  <a:pt x="423" y="2798"/>
                </a:lnTo>
                <a:lnTo>
                  <a:pt x="432" y="2789"/>
                </a:lnTo>
                <a:lnTo>
                  <a:pt x="459" y="2789"/>
                </a:lnTo>
                <a:lnTo>
                  <a:pt x="468" y="2780"/>
                </a:lnTo>
                <a:lnTo>
                  <a:pt x="476" y="2780"/>
                </a:lnTo>
                <a:lnTo>
                  <a:pt x="485" y="2780"/>
                </a:lnTo>
                <a:lnTo>
                  <a:pt x="512" y="2762"/>
                </a:lnTo>
                <a:lnTo>
                  <a:pt x="521" y="2762"/>
                </a:lnTo>
                <a:lnTo>
                  <a:pt x="529" y="2771"/>
                </a:lnTo>
                <a:lnTo>
                  <a:pt x="529" y="2780"/>
                </a:lnTo>
                <a:lnTo>
                  <a:pt x="538" y="2789"/>
                </a:lnTo>
                <a:lnTo>
                  <a:pt x="529" y="2798"/>
                </a:lnTo>
                <a:lnTo>
                  <a:pt x="529" y="2807"/>
                </a:lnTo>
                <a:lnTo>
                  <a:pt x="521" y="2807"/>
                </a:lnTo>
                <a:lnTo>
                  <a:pt x="512" y="2815"/>
                </a:lnTo>
                <a:lnTo>
                  <a:pt x="494" y="2815"/>
                </a:lnTo>
                <a:lnTo>
                  <a:pt x="485" y="2824"/>
                </a:lnTo>
                <a:lnTo>
                  <a:pt x="494" y="2824"/>
                </a:lnTo>
                <a:lnTo>
                  <a:pt x="503" y="2824"/>
                </a:lnTo>
                <a:lnTo>
                  <a:pt x="521" y="2842"/>
                </a:lnTo>
                <a:lnTo>
                  <a:pt x="529" y="2868"/>
                </a:lnTo>
                <a:lnTo>
                  <a:pt x="538" y="2877"/>
                </a:lnTo>
                <a:lnTo>
                  <a:pt x="538" y="2895"/>
                </a:lnTo>
                <a:lnTo>
                  <a:pt x="538" y="2904"/>
                </a:lnTo>
                <a:lnTo>
                  <a:pt x="529" y="2912"/>
                </a:lnTo>
                <a:lnTo>
                  <a:pt x="512" y="2921"/>
                </a:lnTo>
                <a:lnTo>
                  <a:pt x="503" y="2930"/>
                </a:lnTo>
                <a:lnTo>
                  <a:pt x="485" y="2939"/>
                </a:lnTo>
                <a:lnTo>
                  <a:pt x="450" y="2939"/>
                </a:lnTo>
                <a:lnTo>
                  <a:pt x="441" y="2939"/>
                </a:lnTo>
                <a:lnTo>
                  <a:pt x="441" y="2930"/>
                </a:lnTo>
                <a:lnTo>
                  <a:pt x="432" y="2930"/>
                </a:lnTo>
                <a:lnTo>
                  <a:pt x="423" y="2939"/>
                </a:lnTo>
                <a:lnTo>
                  <a:pt x="406" y="2957"/>
                </a:lnTo>
                <a:lnTo>
                  <a:pt x="388" y="2965"/>
                </a:lnTo>
                <a:lnTo>
                  <a:pt x="379" y="2974"/>
                </a:lnTo>
                <a:lnTo>
                  <a:pt x="371" y="2983"/>
                </a:lnTo>
                <a:lnTo>
                  <a:pt x="353" y="2983"/>
                </a:lnTo>
                <a:lnTo>
                  <a:pt x="344" y="2983"/>
                </a:lnTo>
                <a:lnTo>
                  <a:pt x="335" y="2974"/>
                </a:lnTo>
                <a:lnTo>
                  <a:pt x="326" y="2983"/>
                </a:lnTo>
                <a:lnTo>
                  <a:pt x="318" y="2992"/>
                </a:lnTo>
                <a:lnTo>
                  <a:pt x="318" y="2983"/>
                </a:lnTo>
                <a:lnTo>
                  <a:pt x="326" y="2983"/>
                </a:lnTo>
                <a:lnTo>
                  <a:pt x="326" y="2974"/>
                </a:lnTo>
                <a:lnTo>
                  <a:pt x="318" y="2965"/>
                </a:lnTo>
                <a:lnTo>
                  <a:pt x="309" y="2965"/>
                </a:lnTo>
                <a:lnTo>
                  <a:pt x="291" y="2957"/>
                </a:lnTo>
                <a:lnTo>
                  <a:pt x="273" y="2965"/>
                </a:lnTo>
                <a:lnTo>
                  <a:pt x="265" y="2965"/>
                </a:lnTo>
                <a:lnTo>
                  <a:pt x="265" y="2974"/>
                </a:lnTo>
                <a:lnTo>
                  <a:pt x="273" y="2983"/>
                </a:lnTo>
                <a:lnTo>
                  <a:pt x="256" y="2983"/>
                </a:lnTo>
                <a:lnTo>
                  <a:pt x="247" y="2992"/>
                </a:lnTo>
                <a:lnTo>
                  <a:pt x="247" y="3001"/>
                </a:lnTo>
                <a:lnTo>
                  <a:pt x="238" y="3010"/>
                </a:lnTo>
                <a:lnTo>
                  <a:pt x="238" y="3027"/>
                </a:lnTo>
                <a:lnTo>
                  <a:pt x="247" y="3036"/>
                </a:lnTo>
                <a:lnTo>
                  <a:pt x="256" y="3027"/>
                </a:lnTo>
                <a:lnTo>
                  <a:pt x="256" y="3036"/>
                </a:lnTo>
                <a:lnTo>
                  <a:pt x="238" y="3036"/>
                </a:lnTo>
                <a:lnTo>
                  <a:pt x="247" y="3045"/>
                </a:lnTo>
                <a:lnTo>
                  <a:pt x="247" y="3054"/>
                </a:lnTo>
                <a:lnTo>
                  <a:pt x="238" y="3045"/>
                </a:lnTo>
                <a:lnTo>
                  <a:pt x="229" y="3045"/>
                </a:lnTo>
                <a:lnTo>
                  <a:pt x="221" y="3045"/>
                </a:lnTo>
                <a:lnTo>
                  <a:pt x="212" y="3054"/>
                </a:lnTo>
                <a:lnTo>
                  <a:pt x="194" y="3071"/>
                </a:lnTo>
                <a:lnTo>
                  <a:pt x="176" y="3089"/>
                </a:lnTo>
                <a:lnTo>
                  <a:pt x="176" y="3107"/>
                </a:lnTo>
                <a:lnTo>
                  <a:pt x="176" y="3115"/>
                </a:lnTo>
                <a:lnTo>
                  <a:pt x="185" y="3115"/>
                </a:lnTo>
                <a:lnTo>
                  <a:pt x="168" y="3124"/>
                </a:lnTo>
                <a:lnTo>
                  <a:pt x="159" y="3124"/>
                </a:lnTo>
                <a:lnTo>
                  <a:pt x="150" y="3124"/>
                </a:lnTo>
                <a:lnTo>
                  <a:pt x="150" y="3133"/>
                </a:lnTo>
                <a:lnTo>
                  <a:pt x="168" y="3142"/>
                </a:lnTo>
                <a:lnTo>
                  <a:pt x="150" y="3142"/>
                </a:lnTo>
                <a:lnTo>
                  <a:pt x="141" y="3142"/>
                </a:lnTo>
                <a:lnTo>
                  <a:pt x="141" y="3151"/>
                </a:lnTo>
                <a:lnTo>
                  <a:pt x="141" y="3160"/>
                </a:lnTo>
                <a:lnTo>
                  <a:pt x="150" y="3160"/>
                </a:lnTo>
                <a:lnTo>
                  <a:pt x="159" y="3151"/>
                </a:lnTo>
                <a:lnTo>
                  <a:pt x="168" y="3160"/>
                </a:lnTo>
                <a:lnTo>
                  <a:pt x="159" y="3168"/>
                </a:lnTo>
                <a:lnTo>
                  <a:pt x="168" y="3177"/>
                </a:lnTo>
                <a:lnTo>
                  <a:pt x="176" y="3186"/>
                </a:lnTo>
                <a:lnTo>
                  <a:pt x="185" y="3195"/>
                </a:lnTo>
                <a:lnTo>
                  <a:pt x="185" y="3204"/>
                </a:lnTo>
                <a:lnTo>
                  <a:pt x="194" y="3204"/>
                </a:lnTo>
                <a:lnTo>
                  <a:pt x="203" y="3204"/>
                </a:lnTo>
                <a:lnTo>
                  <a:pt x="203" y="3195"/>
                </a:lnTo>
                <a:lnTo>
                  <a:pt x="203" y="3186"/>
                </a:lnTo>
                <a:lnTo>
                  <a:pt x="212" y="3186"/>
                </a:lnTo>
                <a:lnTo>
                  <a:pt x="203" y="3195"/>
                </a:lnTo>
                <a:lnTo>
                  <a:pt x="212" y="3195"/>
                </a:lnTo>
                <a:lnTo>
                  <a:pt x="212" y="3204"/>
                </a:lnTo>
                <a:lnTo>
                  <a:pt x="221" y="3195"/>
                </a:lnTo>
                <a:lnTo>
                  <a:pt x="221" y="3204"/>
                </a:lnTo>
                <a:lnTo>
                  <a:pt x="229" y="3204"/>
                </a:lnTo>
                <a:lnTo>
                  <a:pt x="238" y="3204"/>
                </a:lnTo>
                <a:lnTo>
                  <a:pt x="229" y="3213"/>
                </a:lnTo>
                <a:lnTo>
                  <a:pt x="212" y="3221"/>
                </a:lnTo>
                <a:lnTo>
                  <a:pt x="221" y="3221"/>
                </a:lnTo>
                <a:lnTo>
                  <a:pt x="221" y="3230"/>
                </a:lnTo>
                <a:lnTo>
                  <a:pt x="247" y="3221"/>
                </a:lnTo>
                <a:lnTo>
                  <a:pt x="273" y="3230"/>
                </a:lnTo>
                <a:lnTo>
                  <a:pt x="300" y="3230"/>
                </a:lnTo>
                <a:lnTo>
                  <a:pt x="318" y="3221"/>
                </a:lnTo>
                <a:lnTo>
                  <a:pt x="326" y="3221"/>
                </a:lnTo>
                <a:lnTo>
                  <a:pt x="335" y="3230"/>
                </a:lnTo>
                <a:lnTo>
                  <a:pt x="326" y="3230"/>
                </a:lnTo>
                <a:lnTo>
                  <a:pt x="318" y="3230"/>
                </a:lnTo>
                <a:lnTo>
                  <a:pt x="309" y="3230"/>
                </a:lnTo>
                <a:lnTo>
                  <a:pt x="326" y="3239"/>
                </a:lnTo>
                <a:lnTo>
                  <a:pt x="335" y="3239"/>
                </a:lnTo>
                <a:lnTo>
                  <a:pt x="344" y="3248"/>
                </a:lnTo>
                <a:lnTo>
                  <a:pt x="335" y="3257"/>
                </a:lnTo>
                <a:lnTo>
                  <a:pt x="326" y="3265"/>
                </a:lnTo>
                <a:lnTo>
                  <a:pt x="318" y="3257"/>
                </a:lnTo>
                <a:lnTo>
                  <a:pt x="309" y="3248"/>
                </a:lnTo>
                <a:lnTo>
                  <a:pt x="300" y="3239"/>
                </a:lnTo>
                <a:lnTo>
                  <a:pt x="291" y="3248"/>
                </a:lnTo>
                <a:lnTo>
                  <a:pt x="282" y="3257"/>
                </a:lnTo>
                <a:lnTo>
                  <a:pt x="273" y="3265"/>
                </a:lnTo>
                <a:lnTo>
                  <a:pt x="282" y="3257"/>
                </a:lnTo>
                <a:lnTo>
                  <a:pt x="282" y="3248"/>
                </a:lnTo>
                <a:lnTo>
                  <a:pt x="282" y="3239"/>
                </a:lnTo>
                <a:lnTo>
                  <a:pt x="273" y="3239"/>
                </a:lnTo>
                <a:lnTo>
                  <a:pt x="265" y="3239"/>
                </a:lnTo>
                <a:lnTo>
                  <a:pt x="256" y="3230"/>
                </a:lnTo>
                <a:lnTo>
                  <a:pt x="247" y="3230"/>
                </a:lnTo>
                <a:lnTo>
                  <a:pt x="238" y="3230"/>
                </a:lnTo>
                <a:lnTo>
                  <a:pt x="229" y="3248"/>
                </a:lnTo>
                <a:lnTo>
                  <a:pt x="203" y="3265"/>
                </a:lnTo>
                <a:lnTo>
                  <a:pt x="212" y="3274"/>
                </a:lnTo>
                <a:lnTo>
                  <a:pt x="221" y="3265"/>
                </a:lnTo>
                <a:lnTo>
                  <a:pt x="229" y="3274"/>
                </a:lnTo>
                <a:lnTo>
                  <a:pt x="221" y="3283"/>
                </a:lnTo>
                <a:lnTo>
                  <a:pt x="238" y="3292"/>
                </a:lnTo>
                <a:lnTo>
                  <a:pt x="247" y="3292"/>
                </a:lnTo>
                <a:lnTo>
                  <a:pt x="256" y="3292"/>
                </a:lnTo>
                <a:lnTo>
                  <a:pt x="265" y="3310"/>
                </a:lnTo>
                <a:lnTo>
                  <a:pt x="291" y="3327"/>
                </a:lnTo>
                <a:lnTo>
                  <a:pt x="291" y="3336"/>
                </a:lnTo>
                <a:lnTo>
                  <a:pt x="309" y="3345"/>
                </a:lnTo>
                <a:lnTo>
                  <a:pt x="326" y="3354"/>
                </a:lnTo>
                <a:lnTo>
                  <a:pt x="362" y="3345"/>
                </a:lnTo>
                <a:lnTo>
                  <a:pt x="388" y="3336"/>
                </a:lnTo>
                <a:lnTo>
                  <a:pt x="397" y="3327"/>
                </a:lnTo>
                <a:lnTo>
                  <a:pt x="406" y="3327"/>
                </a:lnTo>
                <a:lnTo>
                  <a:pt x="415" y="3310"/>
                </a:lnTo>
                <a:lnTo>
                  <a:pt x="406" y="3301"/>
                </a:lnTo>
                <a:lnTo>
                  <a:pt x="397" y="3301"/>
                </a:lnTo>
                <a:lnTo>
                  <a:pt x="406" y="3292"/>
                </a:lnTo>
                <a:lnTo>
                  <a:pt x="415" y="3283"/>
                </a:lnTo>
                <a:lnTo>
                  <a:pt x="432" y="3265"/>
                </a:lnTo>
                <a:lnTo>
                  <a:pt x="432" y="3257"/>
                </a:lnTo>
                <a:lnTo>
                  <a:pt x="441" y="3248"/>
                </a:lnTo>
                <a:lnTo>
                  <a:pt x="450" y="3248"/>
                </a:lnTo>
                <a:lnTo>
                  <a:pt x="441" y="3257"/>
                </a:lnTo>
                <a:lnTo>
                  <a:pt x="432" y="3274"/>
                </a:lnTo>
                <a:lnTo>
                  <a:pt x="415" y="3301"/>
                </a:lnTo>
                <a:lnTo>
                  <a:pt x="432" y="3310"/>
                </a:lnTo>
                <a:lnTo>
                  <a:pt x="441" y="3327"/>
                </a:lnTo>
                <a:lnTo>
                  <a:pt x="459" y="3363"/>
                </a:lnTo>
                <a:lnTo>
                  <a:pt x="459" y="3371"/>
                </a:lnTo>
                <a:lnTo>
                  <a:pt x="459" y="3380"/>
                </a:lnTo>
                <a:lnTo>
                  <a:pt x="459" y="3389"/>
                </a:lnTo>
                <a:lnTo>
                  <a:pt x="459" y="3398"/>
                </a:lnTo>
                <a:lnTo>
                  <a:pt x="450" y="3407"/>
                </a:lnTo>
                <a:lnTo>
                  <a:pt x="450" y="3424"/>
                </a:lnTo>
                <a:lnTo>
                  <a:pt x="459" y="3424"/>
                </a:lnTo>
                <a:lnTo>
                  <a:pt x="468" y="3424"/>
                </a:lnTo>
                <a:lnTo>
                  <a:pt x="476" y="3424"/>
                </a:lnTo>
                <a:lnTo>
                  <a:pt x="468" y="3433"/>
                </a:lnTo>
                <a:lnTo>
                  <a:pt x="468" y="3442"/>
                </a:lnTo>
                <a:lnTo>
                  <a:pt x="468" y="3451"/>
                </a:lnTo>
                <a:lnTo>
                  <a:pt x="468" y="3460"/>
                </a:lnTo>
                <a:lnTo>
                  <a:pt x="459" y="3468"/>
                </a:lnTo>
                <a:lnTo>
                  <a:pt x="450" y="3468"/>
                </a:lnTo>
                <a:lnTo>
                  <a:pt x="441" y="3477"/>
                </a:lnTo>
                <a:lnTo>
                  <a:pt x="468" y="3477"/>
                </a:lnTo>
                <a:lnTo>
                  <a:pt x="494" y="3468"/>
                </a:lnTo>
                <a:lnTo>
                  <a:pt x="503" y="3468"/>
                </a:lnTo>
                <a:lnTo>
                  <a:pt x="503" y="3460"/>
                </a:lnTo>
                <a:lnTo>
                  <a:pt x="529" y="3451"/>
                </a:lnTo>
                <a:lnTo>
                  <a:pt x="538" y="3451"/>
                </a:lnTo>
                <a:lnTo>
                  <a:pt x="547" y="3442"/>
                </a:lnTo>
                <a:lnTo>
                  <a:pt x="556" y="3433"/>
                </a:lnTo>
                <a:lnTo>
                  <a:pt x="573" y="3433"/>
                </a:lnTo>
                <a:lnTo>
                  <a:pt x="573" y="3442"/>
                </a:lnTo>
                <a:lnTo>
                  <a:pt x="582" y="3451"/>
                </a:lnTo>
                <a:lnTo>
                  <a:pt x="600" y="3460"/>
                </a:lnTo>
                <a:lnTo>
                  <a:pt x="609" y="3451"/>
                </a:lnTo>
                <a:lnTo>
                  <a:pt x="618" y="3451"/>
                </a:lnTo>
                <a:lnTo>
                  <a:pt x="635" y="3460"/>
                </a:lnTo>
                <a:lnTo>
                  <a:pt x="644" y="3468"/>
                </a:lnTo>
                <a:lnTo>
                  <a:pt x="662" y="3495"/>
                </a:lnTo>
                <a:lnTo>
                  <a:pt x="671" y="3504"/>
                </a:lnTo>
                <a:lnTo>
                  <a:pt x="688" y="3495"/>
                </a:lnTo>
                <a:lnTo>
                  <a:pt x="688" y="3486"/>
                </a:lnTo>
                <a:lnTo>
                  <a:pt x="679" y="3468"/>
                </a:lnTo>
                <a:lnTo>
                  <a:pt x="679" y="3460"/>
                </a:lnTo>
                <a:lnTo>
                  <a:pt x="688" y="3451"/>
                </a:lnTo>
                <a:lnTo>
                  <a:pt x="688" y="3442"/>
                </a:lnTo>
                <a:lnTo>
                  <a:pt x="697" y="3442"/>
                </a:lnTo>
                <a:lnTo>
                  <a:pt x="706" y="3433"/>
                </a:lnTo>
                <a:lnTo>
                  <a:pt x="715" y="3424"/>
                </a:lnTo>
                <a:lnTo>
                  <a:pt x="723" y="3433"/>
                </a:lnTo>
                <a:lnTo>
                  <a:pt x="741" y="3442"/>
                </a:lnTo>
                <a:lnTo>
                  <a:pt x="732" y="3442"/>
                </a:lnTo>
                <a:lnTo>
                  <a:pt x="723" y="3433"/>
                </a:lnTo>
                <a:lnTo>
                  <a:pt x="715" y="3433"/>
                </a:lnTo>
                <a:lnTo>
                  <a:pt x="706" y="3442"/>
                </a:lnTo>
                <a:lnTo>
                  <a:pt x="706" y="3451"/>
                </a:lnTo>
                <a:lnTo>
                  <a:pt x="715" y="3460"/>
                </a:lnTo>
                <a:lnTo>
                  <a:pt x="715" y="3468"/>
                </a:lnTo>
                <a:lnTo>
                  <a:pt x="723" y="3477"/>
                </a:lnTo>
                <a:lnTo>
                  <a:pt x="732" y="3477"/>
                </a:lnTo>
                <a:lnTo>
                  <a:pt x="741" y="3477"/>
                </a:lnTo>
                <a:lnTo>
                  <a:pt x="768" y="3468"/>
                </a:lnTo>
                <a:lnTo>
                  <a:pt x="803" y="3451"/>
                </a:lnTo>
                <a:lnTo>
                  <a:pt x="820" y="3442"/>
                </a:lnTo>
                <a:lnTo>
                  <a:pt x="829" y="3424"/>
                </a:lnTo>
                <a:lnTo>
                  <a:pt x="820" y="3442"/>
                </a:lnTo>
                <a:lnTo>
                  <a:pt x="812" y="3460"/>
                </a:lnTo>
                <a:lnTo>
                  <a:pt x="820" y="3468"/>
                </a:lnTo>
                <a:lnTo>
                  <a:pt x="803" y="3477"/>
                </a:lnTo>
                <a:lnTo>
                  <a:pt x="785" y="3495"/>
                </a:lnTo>
                <a:lnTo>
                  <a:pt x="776" y="3495"/>
                </a:lnTo>
                <a:lnTo>
                  <a:pt x="776" y="3504"/>
                </a:lnTo>
                <a:lnTo>
                  <a:pt x="785" y="3521"/>
                </a:lnTo>
                <a:lnTo>
                  <a:pt x="794" y="3521"/>
                </a:lnTo>
                <a:lnTo>
                  <a:pt x="803" y="3521"/>
                </a:lnTo>
                <a:lnTo>
                  <a:pt x="785" y="3530"/>
                </a:lnTo>
                <a:lnTo>
                  <a:pt x="776" y="3530"/>
                </a:lnTo>
                <a:lnTo>
                  <a:pt x="768" y="3539"/>
                </a:lnTo>
                <a:lnTo>
                  <a:pt x="768" y="3557"/>
                </a:lnTo>
                <a:lnTo>
                  <a:pt x="768" y="3574"/>
                </a:lnTo>
                <a:lnTo>
                  <a:pt x="768" y="3583"/>
                </a:lnTo>
                <a:lnTo>
                  <a:pt x="776" y="3583"/>
                </a:lnTo>
                <a:lnTo>
                  <a:pt x="776" y="3592"/>
                </a:lnTo>
                <a:lnTo>
                  <a:pt x="785" y="3592"/>
                </a:lnTo>
                <a:lnTo>
                  <a:pt x="785" y="3601"/>
                </a:lnTo>
                <a:lnTo>
                  <a:pt x="776" y="3601"/>
                </a:lnTo>
                <a:lnTo>
                  <a:pt x="768" y="3601"/>
                </a:lnTo>
                <a:lnTo>
                  <a:pt x="768" y="3592"/>
                </a:lnTo>
                <a:lnTo>
                  <a:pt x="759" y="3592"/>
                </a:lnTo>
                <a:lnTo>
                  <a:pt x="750" y="3592"/>
                </a:lnTo>
                <a:lnTo>
                  <a:pt x="741" y="3610"/>
                </a:lnTo>
                <a:lnTo>
                  <a:pt x="732" y="3610"/>
                </a:lnTo>
                <a:lnTo>
                  <a:pt x="723" y="3619"/>
                </a:lnTo>
                <a:lnTo>
                  <a:pt x="706" y="3627"/>
                </a:lnTo>
                <a:lnTo>
                  <a:pt x="697" y="3636"/>
                </a:lnTo>
                <a:lnTo>
                  <a:pt x="697" y="3645"/>
                </a:lnTo>
                <a:lnTo>
                  <a:pt x="697" y="3654"/>
                </a:lnTo>
                <a:lnTo>
                  <a:pt x="697" y="3663"/>
                </a:lnTo>
                <a:lnTo>
                  <a:pt x="697" y="3671"/>
                </a:lnTo>
                <a:lnTo>
                  <a:pt x="688" y="3671"/>
                </a:lnTo>
                <a:lnTo>
                  <a:pt x="679" y="3671"/>
                </a:lnTo>
                <a:lnTo>
                  <a:pt x="679" y="3663"/>
                </a:lnTo>
                <a:lnTo>
                  <a:pt x="671" y="3663"/>
                </a:lnTo>
                <a:lnTo>
                  <a:pt x="662" y="3671"/>
                </a:lnTo>
                <a:lnTo>
                  <a:pt x="653" y="3680"/>
                </a:lnTo>
                <a:lnTo>
                  <a:pt x="609" y="3698"/>
                </a:lnTo>
                <a:lnTo>
                  <a:pt x="591" y="3707"/>
                </a:lnTo>
                <a:lnTo>
                  <a:pt x="582" y="3716"/>
                </a:lnTo>
                <a:lnTo>
                  <a:pt x="573" y="3724"/>
                </a:lnTo>
                <a:lnTo>
                  <a:pt x="565" y="3733"/>
                </a:lnTo>
                <a:lnTo>
                  <a:pt x="565" y="3742"/>
                </a:lnTo>
                <a:lnTo>
                  <a:pt x="556" y="3751"/>
                </a:lnTo>
                <a:lnTo>
                  <a:pt x="556" y="3760"/>
                </a:lnTo>
                <a:lnTo>
                  <a:pt x="565" y="3760"/>
                </a:lnTo>
                <a:lnTo>
                  <a:pt x="573" y="3769"/>
                </a:lnTo>
                <a:lnTo>
                  <a:pt x="573" y="3777"/>
                </a:lnTo>
                <a:lnTo>
                  <a:pt x="565" y="3777"/>
                </a:lnTo>
                <a:lnTo>
                  <a:pt x="556" y="3769"/>
                </a:lnTo>
                <a:lnTo>
                  <a:pt x="547" y="3769"/>
                </a:lnTo>
                <a:lnTo>
                  <a:pt x="538" y="3769"/>
                </a:lnTo>
                <a:lnTo>
                  <a:pt x="538" y="3777"/>
                </a:lnTo>
                <a:lnTo>
                  <a:pt x="529" y="3777"/>
                </a:lnTo>
                <a:lnTo>
                  <a:pt x="521" y="3769"/>
                </a:lnTo>
                <a:lnTo>
                  <a:pt x="521" y="3760"/>
                </a:lnTo>
                <a:lnTo>
                  <a:pt x="529" y="3760"/>
                </a:lnTo>
                <a:lnTo>
                  <a:pt x="512" y="3760"/>
                </a:lnTo>
                <a:lnTo>
                  <a:pt x="503" y="3760"/>
                </a:lnTo>
                <a:lnTo>
                  <a:pt x="512" y="3751"/>
                </a:lnTo>
                <a:lnTo>
                  <a:pt x="503" y="3751"/>
                </a:lnTo>
                <a:lnTo>
                  <a:pt x="468" y="3769"/>
                </a:lnTo>
                <a:lnTo>
                  <a:pt x="450" y="3769"/>
                </a:lnTo>
                <a:lnTo>
                  <a:pt x="441" y="3786"/>
                </a:lnTo>
                <a:lnTo>
                  <a:pt x="423" y="3795"/>
                </a:lnTo>
                <a:lnTo>
                  <a:pt x="415" y="3813"/>
                </a:lnTo>
                <a:lnTo>
                  <a:pt x="397" y="3822"/>
                </a:lnTo>
                <a:lnTo>
                  <a:pt x="388" y="3830"/>
                </a:lnTo>
                <a:lnTo>
                  <a:pt x="388" y="3839"/>
                </a:lnTo>
                <a:lnTo>
                  <a:pt x="379" y="3839"/>
                </a:lnTo>
                <a:lnTo>
                  <a:pt x="371" y="3839"/>
                </a:lnTo>
                <a:lnTo>
                  <a:pt x="353" y="3848"/>
                </a:lnTo>
                <a:lnTo>
                  <a:pt x="353" y="3857"/>
                </a:lnTo>
                <a:lnTo>
                  <a:pt x="353" y="3866"/>
                </a:lnTo>
                <a:lnTo>
                  <a:pt x="353" y="3874"/>
                </a:lnTo>
                <a:lnTo>
                  <a:pt x="362" y="3874"/>
                </a:lnTo>
                <a:lnTo>
                  <a:pt x="362" y="3866"/>
                </a:lnTo>
                <a:lnTo>
                  <a:pt x="371" y="3857"/>
                </a:lnTo>
                <a:lnTo>
                  <a:pt x="371" y="3848"/>
                </a:lnTo>
                <a:lnTo>
                  <a:pt x="379" y="3857"/>
                </a:lnTo>
                <a:lnTo>
                  <a:pt x="388" y="3866"/>
                </a:lnTo>
                <a:lnTo>
                  <a:pt x="397" y="3857"/>
                </a:lnTo>
                <a:lnTo>
                  <a:pt x="406" y="3857"/>
                </a:lnTo>
                <a:lnTo>
                  <a:pt x="406" y="3848"/>
                </a:lnTo>
                <a:lnTo>
                  <a:pt x="406" y="3839"/>
                </a:lnTo>
                <a:lnTo>
                  <a:pt x="406" y="3830"/>
                </a:lnTo>
                <a:lnTo>
                  <a:pt x="415" y="3839"/>
                </a:lnTo>
                <a:lnTo>
                  <a:pt x="415" y="3848"/>
                </a:lnTo>
                <a:lnTo>
                  <a:pt x="423" y="3848"/>
                </a:lnTo>
                <a:lnTo>
                  <a:pt x="423" y="3857"/>
                </a:lnTo>
                <a:lnTo>
                  <a:pt x="432" y="3848"/>
                </a:lnTo>
                <a:lnTo>
                  <a:pt x="441" y="3839"/>
                </a:lnTo>
                <a:lnTo>
                  <a:pt x="450" y="3839"/>
                </a:lnTo>
                <a:lnTo>
                  <a:pt x="468" y="3822"/>
                </a:lnTo>
                <a:lnTo>
                  <a:pt x="468" y="3813"/>
                </a:lnTo>
                <a:lnTo>
                  <a:pt x="476" y="3804"/>
                </a:lnTo>
                <a:lnTo>
                  <a:pt x="476" y="3795"/>
                </a:lnTo>
                <a:lnTo>
                  <a:pt x="485" y="3795"/>
                </a:lnTo>
                <a:lnTo>
                  <a:pt x="494" y="3795"/>
                </a:lnTo>
                <a:lnTo>
                  <a:pt x="503" y="3795"/>
                </a:lnTo>
                <a:lnTo>
                  <a:pt x="503" y="3804"/>
                </a:lnTo>
                <a:lnTo>
                  <a:pt x="512" y="3804"/>
                </a:lnTo>
                <a:lnTo>
                  <a:pt x="503" y="3804"/>
                </a:lnTo>
                <a:lnTo>
                  <a:pt x="494" y="3804"/>
                </a:lnTo>
                <a:lnTo>
                  <a:pt x="485" y="3813"/>
                </a:lnTo>
                <a:lnTo>
                  <a:pt x="485" y="3822"/>
                </a:lnTo>
                <a:lnTo>
                  <a:pt x="494" y="3822"/>
                </a:lnTo>
                <a:lnTo>
                  <a:pt x="512" y="3822"/>
                </a:lnTo>
                <a:lnTo>
                  <a:pt x="512" y="3813"/>
                </a:lnTo>
                <a:lnTo>
                  <a:pt x="521" y="3813"/>
                </a:lnTo>
                <a:lnTo>
                  <a:pt x="529" y="3804"/>
                </a:lnTo>
                <a:lnTo>
                  <a:pt x="538" y="3804"/>
                </a:lnTo>
                <a:lnTo>
                  <a:pt x="547" y="3804"/>
                </a:lnTo>
                <a:lnTo>
                  <a:pt x="556" y="3804"/>
                </a:lnTo>
                <a:lnTo>
                  <a:pt x="565" y="3804"/>
                </a:lnTo>
                <a:lnTo>
                  <a:pt x="565" y="3795"/>
                </a:lnTo>
                <a:lnTo>
                  <a:pt x="582" y="3786"/>
                </a:lnTo>
                <a:lnTo>
                  <a:pt x="591" y="3777"/>
                </a:lnTo>
                <a:lnTo>
                  <a:pt x="600" y="3777"/>
                </a:lnTo>
                <a:lnTo>
                  <a:pt x="609" y="3777"/>
                </a:lnTo>
                <a:lnTo>
                  <a:pt x="609" y="3769"/>
                </a:lnTo>
                <a:lnTo>
                  <a:pt x="618" y="3769"/>
                </a:lnTo>
                <a:lnTo>
                  <a:pt x="618" y="3777"/>
                </a:lnTo>
                <a:lnTo>
                  <a:pt x="618" y="3795"/>
                </a:lnTo>
                <a:lnTo>
                  <a:pt x="626" y="3786"/>
                </a:lnTo>
                <a:lnTo>
                  <a:pt x="626" y="3777"/>
                </a:lnTo>
                <a:lnTo>
                  <a:pt x="635" y="3777"/>
                </a:lnTo>
                <a:lnTo>
                  <a:pt x="635" y="3769"/>
                </a:lnTo>
                <a:lnTo>
                  <a:pt x="688" y="3760"/>
                </a:lnTo>
                <a:lnTo>
                  <a:pt x="688" y="3751"/>
                </a:lnTo>
                <a:lnTo>
                  <a:pt x="697" y="3742"/>
                </a:lnTo>
                <a:lnTo>
                  <a:pt x="697" y="3733"/>
                </a:lnTo>
                <a:lnTo>
                  <a:pt x="706" y="3733"/>
                </a:lnTo>
                <a:lnTo>
                  <a:pt x="706" y="3751"/>
                </a:lnTo>
                <a:lnTo>
                  <a:pt x="715" y="3742"/>
                </a:lnTo>
                <a:lnTo>
                  <a:pt x="723" y="3733"/>
                </a:lnTo>
                <a:lnTo>
                  <a:pt x="723" y="3724"/>
                </a:lnTo>
                <a:lnTo>
                  <a:pt x="715" y="3724"/>
                </a:lnTo>
                <a:lnTo>
                  <a:pt x="706" y="3724"/>
                </a:lnTo>
                <a:lnTo>
                  <a:pt x="706" y="3716"/>
                </a:lnTo>
                <a:lnTo>
                  <a:pt x="715" y="3707"/>
                </a:lnTo>
                <a:lnTo>
                  <a:pt x="732" y="3707"/>
                </a:lnTo>
                <a:lnTo>
                  <a:pt x="741" y="3698"/>
                </a:lnTo>
                <a:lnTo>
                  <a:pt x="750" y="3698"/>
                </a:lnTo>
                <a:lnTo>
                  <a:pt x="741" y="3698"/>
                </a:lnTo>
                <a:lnTo>
                  <a:pt x="741" y="3689"/>
                </a:lnTo>
                <a:lnTo>
                  <a:pt x="750" y="3689"/>
                </a:lnTo>
                <a:lnTo>
                  <a:pt x="759" y="3689"/>
                </a:lnTo>
                <a:lnTo>
                  <a:pt x="768" y="3689"/>
                </a:lnTo>
                <a:lnTo>
                  <a:pt x="776" y="3689"/>
                </a:lnTo>
                <a:lnTo>
                  <a:pt x="776" y="3680"/>
                </a:lnTo>
                <a:lnTo>
                  <a:pt x="785" y="3671"/>
                </a:lnTo>
                <a:lnTo>
                  <a:pt x="794" y="3671"/>
                </a:lnTo>
                <a:lnTo>
                  <a:pt x="803" y="3671"/>
                </a:lnTo>
                <a:lnTo>
                  <a:pt x="812" y="3663"/>
                </a:lnTo>
                <a:lnTo>
                  <a:pt x="820" y="3663"/>
                </a:lnTo>
                <a:lnTo>
                  <a:pt x="820" y="3654"/>
                </a:lnTo>
                <a:lnTo>
                  <a:pt x="829" y="3654"/>
                </a:lnTo>
                <a:lnTo>
                  <a:pt x="838" y="3645"/>
                </a:lnTo>
                <a:lnTo>
                  <a:pt x="847" y="3645"/>
                </a:lnTo>
                <a:lnTo>
                  <a:pt x="856" y="3645"/>
                </a:lnTo>
                <a:lnTo>
                  <a:pt x="856" y="3636"/>
                </a:lnTo>
                <a:lnTo>
                  <a:pt x="865" y="3627"/>
                </a:lnTo>
                <a:lnTo>
                  <a:pt x="856" y="3619"/>
                </a:lnTo>
                <a:lnTo>
                  <a:pt x="856" y="3610"/>
                </a:lnTo>
                <a:lnTo>
                  <a:pt x="873" y="3601"/>
                </a:lnTo>
                <a:lnTo>
                  <a:pt x="882" y="3601"/>
                </a:lnTo>
                <a:lnTo>
                  <a:pt x="891" y="3592"/>
                </a:lnTo>
                <a:lnTo>
                  <a:pt x="900" y="3592"/>
                </a:lnTo>
                <a:lnTo>
                  <a:pt x="909" y="3592"/>
                </a:lnTo>
                <a:lnTo>
                  <a:pt x="909" y="3583"/>
                </a:lnTo>
                <a:lnTo>
                  <a:pt x="918" y="3583"/>
                </a:lnTo>
                <a:lnTo>
                  <a:pt x="918" y="3574"/>
                </a:lnTo>
                <a:lnTo>
                  <a:pt x="926" y="3574"/>
                </a:lnTo>
                <a:lnTo>
                  <a:pt x="935" y="3566"/>
                </a:lnTo>
                <a:lnTo>
                  <a:pt x="944" y="3566"/>
                </a:lnTo>
                <a:lnTo>
                  <a:pt x="953" y="3557"/>
                </a:lnTo>
                <a:lnTo>
                  <a:pt x="962" y="3539"/>
                </a:lnTo>
                <a:lnTo>
                  <a:pt x="997" y="3539"/>
                </a:lnTo>
                <a:lnTo>
                  <a:pt x="997" y="3530"/>
                </a:lnTo>
                <a:lnTo>
                  <a:pt x="1006" y="3530"/>
                </a:lnTo>
                <a:lnTo>
                  <a:pt x="1015" y="3530"/>
                </a:lnTo>
                <a:lnTo>
                  <a:pt x="1023" y="3530"/>
                </a:lnTo>
                <a:lnTo>
                  <a:pt x="1023" y="3521"/>
                </a:lnTo>
                <a:lnTo>
                  <a:pt x="1023" y="3513"/>
                </a:lnTo>
                <a:lnTo>
                  <a:pt x="1015" y="3513"/>
                </a:lnTo>
                <a:lnTo>
                  <a:pt x="1032" y="3504"/>
                </a:lnTo>
                <a:lnTo>
                  <a:pt x="1032" y="3495"/>
                </a:lnTo>
                <a:lnTo>
                  <a:pt x="1050" y="3477"/>
                </a:lnTo>
                <a:lnTo>
                  <a:pt x="1059" y="3477"/>
                </a:lnTo>
                <a:lnTo>
                  <a:pt x="1068" y="3477"/>
                </a:lnTo>
                <a:lnTo>
                  <a:pt x="1076" y="3460"/>
                </a:lnTo>
                <a:lnTo>
                  <a:pt x="1085" y="3460"/>
                </a:lnTo>
                <a:lnTo>
                  <a:pt x="1085" y="3451"/>
                </a:lnTo>
                <a:lnTo>
                  <a:pt x="1076" y="3442"/>
                </a:lnTo>
                <a:lnTo>
                  <a:pt x="1059" y="3433"/>
                </a:lnTo>
                <a:lnTo>
                  <a:pt x="1050" y="3433"/>
                </a:lnTo>
                <a:lnTo>
                  <a:pt x="1041" y="3424"/>
                </a:lnTo>
                <a:lnTo>
                  <a:pt x="1023" y="3424"/>
                </a:lnTo>
                <a:lnTo>
                  <a:pt x="1023" y="3407"/>
                </a:lnTo>
                <a:lnTo>
                  <a:pt x="1032" y="3398"/>
                </a:lnTo>
                <a:lnTo>
                  <a:pt x="1050" y="3389"/>
                </a:lnTo>
                <a:lnTo>
                  <a:pt x="1059" y="3380"/>
                </a:lnTo>
                <a:lnTo>
                  <a:pt x="1068" y="3371"/>
                </a:lnTo>
                <a:lnTo>
                  <a:pt x="1059" y="3371"/>
                </a:lnTo>
                <a:lnTo>
                  <a:pt x="1059" y="3363"/>
                </a:lnTo>
                <a:lnTo>
                  <a:pt x="1076" y="3363"/>
                </a:lnTo>
                <a:lnTo>
                  <a:pt x="1076" y="3354"/>
                </a:lnTo>
                <a:lnTo>
                  <a:pt x="1085" y="3354"/>
                </a:lnTo>
                <a:lnTo>
                  <a:pt x="1085" y="3363"/>
                </a:lnTo>
                <a:lnTo>
                  <a:pt x="1094" y="3363"/>
                </a:lnTo>
                <a:lnTo>
                  <a:pt x="1103" y="3363"/>
                </a:lnTo>
                <a:lnTo>
                  <a:pt x="1112" y="3354"/>
                </a:lnTo>
                <a:lnTo>
                  <a:pt x="1112" y="3345"/>
                </a:lnTo>
                <a:lnTo>
                  <a:pt x="1094" y="3345"/>
                </a:lnTo>
                <a:lnTo>
                  <a:pt x="1103" y="3345"/>
                </a:lnTo>
                <a:lnTo>
                  <a:pt x="1120" y="3336"/>
                </a:lnTo>
                <a:lnTo>
                  <a:pt x="1129" y="3336"/>
                </a:lnTo>
                <a:lnTo>
                  <a:pt x="1138" y="3327"/>
                </a:lnTo>
                <a:lnTo>
                  <a:pt x="1138" y="3318"/>
                </a:lnTo>
                <a:lnTo>
                  <a:pt x="1129" y="3310"/>
                </a:lnTo>
                <a:lnTo>
                  <a:pt x="1120" y="3301"/>
                </a:lnTo>
                <a:lnTo>
                  <a:pt x="1112" y="3292"/>
                </a:lnTo>
                <a:lnTo>
                  <a:pt x="1120" y="3292"/>
                </a:lnTo>
                <a:lnTo>
                  <a:pt x="1129" y="3301"/>
                </a:lnTo>
                <a:lnTo>
                  <a:pt x="1138" y="3301"/>
                </a:lnTo>
                <a:lnTo>
                  <a:pt x="1147" y="3301"/>
                </a:lnTo>
                <a:lnTo>
                  <a:pt x="1156" y="3292"/>
                </a:lnTo>
                <a:lnTo>
                  <a:pt x="1165" y="3283"/>
                </a:lnTo>
                <a:lnTo>
                  <a:pt x="1165" y="3274"/>
                </a:lnTo>
                <a:lnTo>
                  <a:pt x="1165" y="3265"/>
                </a:lnTo>
                <a:lnTo>
                  <a:pt x="1182" y="3257"/>
                </a:lnTo>
                <a:lnTo>
                  <a:pt x="1191" y="3248"/>
                </a:lnTo>
                <a:lnTo>
                  <a:pt x="1200" y="3248"/>
                </a:lnTo>
                <a:lnTo>
                  <a:pt x="1200" y="3239"/>
                </a:lnTo>
                <a:lnTo>
                  <a:pt x="1200" y="3230"/>
                </a:lnTo>
                <a:lnTo>
                  <a:pt x="1217" y="3221"/>
                </a:lnTo>
                <a:lnTo>
                  <a:pt x="1226" y="3213"/>
                </a:lnTo>
                <a:lnTo>
                  <a:pt x="1235" y="3213"/>
                </a:lnTo>
                <a:lnTo>
                  <a:pt x="1244" y="3204"/>
                </a:lnTo>
                <a:lnTo>
                  <a:pt x="1253" y="3204"/>
                </a:lnTo>
                <a:lnTo>
                  <a:pt x="1262" y="3195"/>
                </a:lnTo>
                <a:lnTo>
                  <a:pt x="1288" y="3186"/>
                </a:lnTo>
                <a:lnTo>
                  <a:pt x="1297" y="3186"/>
                </a:lnTo>
                <a:lnTo>
                  <a:pt x="1323" y="3186"/>
                </a:lnTo>
                <a:lnTo>
                  <a:pt x="1332" y="3186"/>
                </a:lnTo>
                <a:lnTo>
                  <a:pt x="1341" y="3177"/>
                </a:lnTo>
                <a:lnTo>
                  <a:pt x="1341" y="3168"/>
                </a:lnTo>
                <a:lnTo>
                  <a:pt x="1350" y="3168"/>
                </a:lnTo>
                <a:lnTo>
                  <a:pt x="1359" y="3160"/>
                </a:lnTo>
                <a:lnTo>
                  <a:pt x="1376" y="3160"/>
                </a:lnTo>
                <a:lnTo>
                  <a:pt x="1359" y="3168"/>
                </a:lnTo>
                <a:lnTo>
                  <a:pt x="1350" y="3177"/>
                </a:lnTo>
                <a:lnTo>
                  <a:pt x="1341" y="3186"/>
                </a:lnTo>
                <a:lnTo>
                  <a:pt x="1341" y="3195"/>
                </a:lnTo>
                <a:lnTo>
                  <a:pt x="1332" y="3195"/>
                </a:lnTo>
                <a:lnTo>
                  <a:pt x="1323" y="3195"/>
                </a:lnTo>
                <a:lnTo>
                  <a:pt x="1332" y="3204"/>
                </a:lnTo>
                <a:lnTo>
                  <a:pt x="1359" y="3221"/>
                </a:lnTo>
                <a:lnTo>
                  <a:pt x="1367" y="3221"/>
                </a:lnTo>
                <a:lnTo>
                  <a:pt x="1394" y="3221"/>
                </a:lnTo>
                <a:lnTo>
                  <a:pt x="1403" y="3230"/>
                </a:lnTo>
                <a:lnTo>
                  <a:pt x="1394" y="3230"/>
                </a:lnTo>
                <a:lnTo>
                  <a:pt x="1359" y="3221"/>
                </a:lnTo>
                <a:lnTo>
                  <a:pt x="1341" y="3221"/>
                </a:lnTo>
                <a:lnTo>
                  <a:pt x="1332" y="3221"/>
                </a:lnTo>
                <a:lnTo>
                  <a:pt x="1323" y="3221"/>
                </a:lnTo>
                <a:lnTo>
                  <a:pt x="1315" y="3221"/>
                </a:lnTo>
                <a:lnTo>
                  <a:pt x="1306" y="3213"/>
                </a:lnTo>
                <a:lnTo>
                  <a:pt x="1297" y="3213"/>
                </a:lnTo>
                <a:lnTo>
                  <a:pt x="1270" y="3230"/>
                </a:lnTo>
                <a:lnTo>
                  <a:pt x="1262" y="3239"/>
                </a:lnTo>
                <a:lnTo>
                  <a:pt x="1235" y="3248"/>
                </a:lnTo>
                <a:lnTo>
                  <a:pt x="1235" y="3257"/>
                </a:lnTo>
                <a:lnTo>
                  <a:pt x="1235" y="3265"/>
                </a:lnTo>
                <a:lnTo>
                  <a:pt x="1235" y="3274"/>
                </a:lnTo>
                <a:lnTo>
                  <a:pt x="1226" y="3301"/>
                </a:lnTo>
                <a:lnTo>
                  <a:pt x="1226" y="3310"/>
                </a:lnTo>
                <a:lnTo>
                  <a:pt x="1209" y="3318"/>
                </a:lnTo>
                <a:lnTo>
                  <a:pt x="1200" y="3327"/>
                </a:lnTo>
                <a:lnTo>
                  <a:pt x="1200" y="3336"/>
                </a:lnTo>
                <a:lnTo>
                  <a:pt x="1191" y="3354"/>
                </a:lnTo>
                <a:lnTo>
                  <a:pt x="1200" y="3363"/>
                </a:lnTo>
                <a:lnTo>
                  <a:pt x="1217" y="3363"/>
                </a:lnTo>
                <a:lnTo>
                  <a:pt x="1226" y="3363"/>
                </a:lnTo>
                <a:lnTo>
                  <a:pt x="1253" y="3354"/>
                </a:lnTo>
                <a:lnTo>
                  <a:pt x="1244" y="3371"/>
                </a:lnTo>
                <a:lnTo>
                  <a:pt x="1235" y="3371"/>
                </a:lnTo>
                <a:lnTo>
                  <a:pt x="1226" y="3380"/>
                </a:lnTo>
                <a:lnTo>
                  <a:pt x="1217" y="3380"/>
                </a:lnTo>
                <a:lnTo>
                  <a:pt x="1209" y="3389"/>
                </a:lnTo>
                <a:lnTo>
                  <a:pt x="1191" y="3389"/>
                </a:lnTo>
                <a:lnTo>
                  <a:pt x="1191" y="3398"/>
                </a:lnTo>
                <a:lnTo>
                  <a:pt x="1191" y="3407"/>
                </a:lnTo>
                <a:lnTo>
                  <a:pt x="1200" y="3416"/>
                </a:lnTo>
                <a:lnTo>
                  <a:pt x="1209" y="3416"/>
                </a:lnTo>
                <a:lnTo>
                  <a:pt x="1226" y="3416"/>
                </a:lnTo>
                <a:lnTo>
                  <a:pt x="1235" y="3407"/>
                </a:lnTo>
                <a:lnTo>
                  <a:pt x="1235" y="3416"/>
                </a:lnTo>
                <a:lnTo>
                  <a:pt x="1244" y="3416"/>
                </a:lnTo>
                <a:lnTo>
                  <a:pt x="1244" y="3407"/>
                </a:lnTo>
                <a:lnTo>
                  <a:pt x="1253" y="3407"/>
                </a:lnTo>
                <a:lnTo>
                  <a:pt x="1262" y="3407"/>
                </a:lnTo>
                <a:lnTo>
                  <a:pt x="1270" y="3398"/>
                </a:lnTo>
                <a:lnTo>
                  <a:pt x="1279" y="3389"/>
                </a:lnTo>
                <a:lnTo>
                  <a:pt x="1288" y="3389"/>
                </a:lnTo>
                <a:lnTo>
                  <a:pt x="1288" y="3380"/>
                </a:lnTo>
                <a:lnTo>
                  <a:pt x="1288" y="3371"/>
                </a:lnTo>
                <a:lnTo>
                  <a:pt x="1297" y="3380"/>
                </a:lnTo>
                <a:lnTo>
                  <a:pt x="1306" y="3371"/>
                </a:lnTo>
                <a:lnTo>
                  <a:pt x="1315" y="3371"/>
                </a:lnTo>
                <a:lnTo>
                  <a:pt x="1332" y="3363"/>
                </a:lnTo>
                <a:lnTo>
                  <a:pt x="1332" y="3354"/>
                </a:lnTo>
                <a:lnTo>
                  <a:pt x="1350" y="3354"/>
                </a:lnTo>
                <a:lnTo>
                  <a:pt x="1350" y="3345"/>
                </a:lnTo>
                <a:lnTo>
                  <a:pt x="1350" y="3336"/>
                </a:lnTo>
                <a:lnTo>
                  <a:pt x="1359" y="3336"/>
                </a:lnTo>
                <a:lnTo>
                  <a:pt x="1359" y="3354"/>
                </a:lnTo>
                <a:lnTo>
                  <a:pt x="1367" y="3336"/>
                </a:lnTo>
                <a:lnTo>
                  <a:pt x="1367" y="3327"/>
                </a:lnTo>
                <a:lnTo>
                  <a:pt x="1376" y="3327"/>
                </a:lnTo>
                <a:lnTo>
                  <a:pt x="1376" y="3318"/>
                </a:lnTo>
                <a:lnTo>
                  <a:pt x="1385" y="3327"/>
                </a:lnTo>
                <a:lnTo>
                  <a:pt x="1394" y="3327"/>
                </a:lnTo>
                <a:lnTo>
                  <a:pt x="1403" y="3327"/>
                </a:lnTo>
                <a:lnTo>
                  <a:pt x="1420" y="3336"/>
                </a:lnTo>
                <a:lnTo>
                  <a:pt x="1429" y="3336"/>
                </a:lnTo>
                <a:lnTo>
                  <a:pt x="1438" y="3327"/>
                </a:lnTo>
                <a:lnTo>
                  <a:pt x="1447" y="3327"/>
                </a:lnTo>
                <a:lnTo>
                  <a:pt x="1456" y="3318"/>
                </a:lnTo>
                <a:lnTo>
                  <a:pt x="1456" y="3310"/>
                </a:lnTo>
                <a:lnTo>
                  <a:pt x="1465" y="3310"/>
                </a:lnTo>
                <a:lnTo>
                  <a:pt x="1465" y="3301"/>
                </a:lnTo>
                <a:lnTo>
                  <a:pt x="1465" y="3292"/>
                </a:lnTo>
                <a:lnTo>
                  <a:pt x="1465" y="3283"/>
                </a:lnTo>
                <a:lnTo>
                  <a:pt x="1473" y="3283"/>
                </a:lnTo>
                <a:lnTo>
                  <a:pt x="1482" y="3274"/>
                </a:lnTo>
                <a:lnTo>
                  <a:pt x="1473" y="3265"/>
                </a:lnTo>
                <a:lnTo>
                  <a:pt x="1465" y="3265"/>
                </a:lnTo>
                <a:lnTo>
                  <a:pt x="1456" y="3265"/>
                </a:lnTo>
                <a:lnTo>
                  <a:pt x="1447" y="3265"/>
                </a:lnTo>
                <a:lnTo>
                  <a:pt x="1438" y="3274"/>
                </a:lnTo>
                <a:lnTo>
                  <a:pt x="1429" y="3274"/>
                </a:lnTo>
                <a:lnTo>
                  <a:pt x="1438" y="3274"/>
                </a:lnTo>
                <a:lnTo>
                  <a:pt x="1438" y="3265"/>
                </a:lnTo>
                <a:lnTo>
                  <a:pt x="1447" y="3265"/>
                </a:lnTo>
                <a:lnTo>
                  <a:pt x="1456" y="3265"/>
                </a:lnTo>
                <a:lnTo>
                  <a:pt x="1456" y="3257"/>
                </a:lnTo>
                <a:lnTo>
                  <a:pt x="1456" y="3248"/>
                </a:lnTo>
                <a:lnTo>
                  <a:pt x="1447" y="3248"/>
                </a:lnTo>
                <a:lnTo>
                  <a:pt x="1438" y="3239"/>
                </a:lnTo>
                <a:lnTo>
                  <a:pt x="1447" y="3239"/>
                </a:lnTo>
                <a:lnTo>
                  <a:pt x="1456" y="3230"/>
                </a:lnTo>
                <a:lnTo>
                  <a:pt x="1456" y="3221"/>
                </a:lnTo>
                <a:lnTo>
                  <a:pt x="1465" y="3213"/>
                </a:lnTo>
                <a:lnTo>
                  <a:pt x="1456" y="3213"/>
                </a:lnTo>
                <a:lnTo>
                  <a:pt x="1447" y="3213"/>
                </a:lnTo>
                <a:lnTo>
                  <a:pt x="1456" y="3213"/>
                </a:lnTo>
                <a:lnTo>
                  <a:pt x="1456" y="3204"/>
                </a:lnTo>
                <a:lnTo>
                  <a:pt x="1465" y="3204"/>
                </a:lnTo>
                <a:lnTo>
                  <a:pt x="1473" y="3204"/>
                </a:lnTo>
                <a:lnTo>
                  <a:pt x="1482" y="3204"/>
                </a:lnTo>
                <a:lnTo>
                  <a:pt x="1491" y="3195"/>
                </a:lnTo>
                <a:lnTo>
                  <a:pt x="1500" y="3195"/>
                </a:lnTo>
                <a:lnTo>
                  <a:pt x="1482" y="3213"/>
                </a:lnTo>
                <a:lnTo>
                  <a:pt x="1482" y="3221"/>
                </a:lnTo>
                <a:lnTo>
                  <a:pt x="1482" y="3230"/>
                </a:lnTo>
                <a:lnTo>
                  <a:pt x="1491" y="3230"/>
                </a:lnTo>
                <a:lnTo>
                  <a:pt x="1500" y="3230"/>
                </a:lnTo>
                <a:lnTo>
                  <a:pt x="1509" y="3221"/>
                </a:lnTo>
                <a:lnTo>
                  <a:pt x="1517" y="3221"/>
                </a:lnTo>
                <a:lnTo>
                  <a:pt x="1526" y="3230"/>
                </a:lnTo>
                <a:lnTo>
                  <a:pt x="1526" y="3221"/>
                </a:lnTo>
                <a:lnTo>
                  <a:pt x="1535" y="3221"/>
                </a:lnTo>
                <a:lnTo>
                  <a:pt x="1544" y="3213"/>
                </a:lnTo>
                <a:lnTo>
                  <a:pt x="1553" y="3221"/>
                </a:lnTo>
                <a:lnTo>
                  <a:pt x="1562" y="3213"/>
                </a:lnTo>
                <a:lnTo>
                  <a:pt x="1570" y="3213"/>
                </a:lnTo>
                <a:lnTo>
                  <a:pt x="1579" y="3204"/>
                </a:lnTo>
                <a:lnTo>
                  <a:pt x="1597" y="3204"/>
                </a:lnTo>
                <a:lnTo>
                  <a:pt x="1606" y="3204"/>
                </a:lnTo>
                <a:lnTo>
                  <a:pt x="1579" y="3213"/>
                </a:lnTo>
                <a:lnTo>
                  <a:pt x="1579" y="3221"/>
                </a:lnTo>
                <a:lnTo>
                  <a:pt x="1579" y="3230"/>
                </a:lnTo>
                <a:lnTo>
                  <a:pt x="1588" y="3239"/>
                </a:lnTo>
                <a:lnTo>
                  <a:pt x="1597" y="3239"/>
                </a:lnTo>
                <a:lnTo>
                  <a:pt x="1588" y="3248"/>
                </a:lnTo>
                <a:lnTo>
                  <a:pt x="1579" y="3248"/>
                </a:lnTo>
                <a:lnTo>
                  <a:pt x="1588" y="3248"/>
                </a:lnTo>
                <a:lnTo>
                  <a:pt x="1597" y="3248"/>
                </a:lnTo>
                <a:lnTo>
                  <a:pt x="1606" y="3248"/>
                </a:lnTo>
                <a:lnTo>
                  <a:pt x="1614" y="3248"/>
                </a:lnTo>
                <a:lnTo>
                  <a:pt x="1614" y="3257"/>
                </a:lnTo>
                <a:lnTo>
                  <a:pt x="1650" y="3257"/>
                </a:lnTo>
                <a:lnTo>
                  <a:pt x="1641" y="3265"/>
                </a:lnTo>
                <a:lnTo>
                  <a:pt x="1632" y="3274"/>
                </a:lnTo>
                <a:lnTo>
                  <a:pt x="1641" y="3274"/>
                </a:lnTo>
                <a:lnTo>
                  <a:pt x="1650" y="3274"/>
                </a:lnTo>
                <a:lnTo>
                  <a:pt x="1659" y="3283"/>
                </a:lnTo>
                <a:lnTo>
                  <a:pt x="1667" y="3283"/>
                </a:lnTo>
                <a:lnTo>
                  <a:pt x="1676" y="3283"/>
                </a:lnTo>
                <a:lnTo>
                  <a:pt x="1685" y="3283"/>
                </a:lnTo>
                <a:lnTo>
                  <a:pt x="1694" y="3274"/>
                </a:lnTo>
                <a:lnTo>
                  <a:pt x="1703" y="3265"/>
                </a:lnTo>
                <a:lnTo>
                  <a:pt x="1712" y="3265"/>
                </a:lnTo>
                <a:lnTo>
                  <a:pt x="1720" y="3257"/>
                </a:lnTo>
                <a:lnTo>
                  <a:pt x="1712" y="3265"/>
                </a:lnTo>
                <a:lnTo>
                  <a:pt x="1712" y="3274"/>
                </a:lnTo>
                <a:lnTo>
                  <a:pt x="1703" y="3292"/>
                </a:lnTo>
                <a:lnTo>
                  <a:pt x="1712" y="3292"/>
                </a:lnTo>
                <a:lnTo>
                  <a:pt x="1720" y="3301"/>
                </a:lnTo>
                <a:lnTo>
                  <a:pt x="1729" y="3301"/>
                </a:lnTo>
                <a:lnTo>
                  <a:pt x="1729" y="3310"/>
                </a:lnTo>
                <a:lnTo>
                  <a:pt x="1747" y="3310"/>
                </a:lnTo>
                <a:lnTo>
                  <a:pt x="1756" y="3310"/>
                </a:lnTo>
                <a:lnTo>
                  <a:pt x="1764" y="3318"/>
                </a:lnTo>
                <a:lnTo>
                  <a:pt x="1764" y="3327"/>
                </a:lnTo>
                <a:lnTo>
                  <a:pt x="1773" y="3327"/>
                </a:lnTo>
                <a:lnTo>
                  <a:pt x="1791" y="3327"/>
                </a:lnTo>
                <a:lnTo>
                  <a:pt x="1809" y="3318"/>
                </a:lnTo>
                <a:lnTo>
                  <a:pt x="1853" y="3318"/>
                </a:lnTo>
                <a:lnTo>
                  <a:pt x="1879" y="3318"/>
                </a:lnTo>
                <a:lnTo>
                  <a:pt x="1914" y="3327"/>
                </a:lnTo>
                <a:lnTo>
                  <a:pt x="1941" y="3327"/>
                </a:lnTo>
                <a:lnTo>
                  <a:pt x="1950" y="3327"/>
                </a:lnTo>
                <a:lnTo>
                  <a:pt x="1959" y="3327"/>
                </a:lnTo>
                <a:lnTo>
                  <a:pt x="1959" y="3318"/>
                </a:lnTo>
                <a:lnTo>
                  <a:pt x="1967" y="3318"/>
                </a:lnTo>
                <a:lnTo>
                  <a:pt x="1967" y="3327"/>
                </a:lnTo>
                <a:lnTo>
                  <a:pt x="1959" y="3336"/>
                </a:lnTo>
                <a:lnTo>
                  <a:pt x="1967" y="3345"/>
                </a:lnTo>
                <a:lnTo>
                  <a:pt x="2003" y="3354"/>
                </a:lnTo>
                <a:lnTo>
                  <a:pt x="2020" y="3363"/>
                </a:lnTo>
                <a:lnTo>
                  <a:pt x="2038" y="3363"/>
                </a:lnTo>
                <a:lnTo>
                  <a:pt x="2047" y="3354"/>
                </a:lnTo>
                <a:lnTo>
                  <a:pt x="2073" y="3345"/>
                </a:lnTo>
                <a:lnTo>
                  <a:pt x="2091" y="3327"/>
                </a:lnTo>
                <a:lnTo>
                  <a:pt x="2100" y="3327"/>
                </a:lnTo>
                <a:lnTo>
                  <a:pt x="2109" y="3327"/>
                </a:lnTo>
                <a:lnTo>
                  <a:pt x="2126" y="3336"/>
                </a:lnTo>
                <a:lnTo>
                  <a:pt x="2144" y="3345"/>
                </a:lnTo>
                <a:lnTo>
                  <a:pt x="2135" y="3345"/>
                </a:lnTo>
                <a:lnTo>
                  <a:pt x="2126" y="3345"/>
                </a:lnTo>
                <a:lnTo>
                  <a:pt x="2126" y="3354"/>
                </a:lnTo>
                <a:lnTo>
                  <a:pt x="2117" y="3354"/>
                </a:lnTo>
                <a:lnTo>
                  <a:pt x="2117" y="3363"/>
                </a:lnTo>
                <a:lnTo>
                  <a:pt x="2117" y="3371"/>
                </a:lnTo>
                <a:lnTo>
                  <a:pt x="2117" y="3354"/>
                </a:lnTo>
                <a:lnTo>
                  <a:pt x="2117" y="3345"/>
                </a:lnTo>
                <a:lnTo>
                  <a:pt x="2109" y="3336"/>
                </a:lnTo>
                <a:lnTo>
                  <a:pt x="2100" y="3336"/>
                </a:lnTo>
                <a:lnTo>
                  <a:pt x="2100" y="3345"/>
                </a:lnTo>
                <a:lnTo>
                  <a:pt x="2100" y="3354"/>
                </a:lnTo>
                <a:lnTo>
                  <a:pt x="2100" y="3363"/>
                </a:lnTo>
                <a:lnTo>
                  <a:pt x="2091" y="3371"/>
                </a:lnTo>
                <a:lnTo>
                  <a:pt x="2082" y="3371"/>
                </a:lnTo>
                <a:lnTo>
                  <a:pt x="2082" y="3380"/>
                </a:lnTo>
                <a:lnTo>
                  <a:pt x="2091" y="3380"/>
                </a:lnTo>
                <a:lnTo>
                  <a:pt x="2100" y="3389"/>
                </a:lnTo>
                <a:lnTo>
                  <a:pt x="2117" y="3398"/>
                </a:lnTo>
                <a:lnTo>
                  <a:pt x="2153" y="3416"/>
                </a:lnTo>
                <a:lnTo>
                  <a:pt x="2161" y="3416"/>
                </a:lnTo>
                <a:lnTo>
                  <a:pt x="2179" y="3416"/>
                </a:lnTo>
                <a:lnTo>
                  <a:pt x="2179" y="3424"/>
                </a:lnTo>
                <a:lnTo>
                  <a:pt x="2170" y="3424"/>
                </a:lnTo>
                <a:lnTo>
                  <a:pt x="2179" y="3424"/>
                </a:lnTo>
                <a:lnTo>
                  <a:pt x="2188" y="3424"/>
                </a:lnTo>
                <a:lnTo>
                  <a:pt x="2197" y="3433"/>
                </a:lnTo>
                <a:lnTo>
                  <a:pt x="2214" y="3442"/>
                </a:lnTo>
                <a:lnTo>
                  <a:pt x="2214" y="3451"/>
                </a:lnTo>
                <a:lnTo>
                  <a:pt x="2223" y="3460"/>
                </a:lnTo>
                <a:lnTo>
                  <a:pt x="2232" y="3468"/>
                </a:lnTo>
                <a:lnTo>
                  <a:pt x="2241" y="3477"/>
                </a:lnTo>
                <a:lnTo>
                  <a:pt x="2250" y="3477"/>
                </a:lnTo>
                <a:lnTo>
                  <a:pt x="2250" y="3486"/>
                </a:lnTo>
                <a:lnTo>
                  <a:pt x="2285" y="3504"/>
                </a:lnTo>
                <a:lnTo>
                  <a:pt x="2294" y="3513"/>
                </a:lnTo>
                <a:lnTo>
                  <a:pt x="2311" y="3513"/>
                </a:lnTo>
                <a:lnTo>
                  <a:pt x="2311" y="3521"/>
                </a:lnTo>
                <a:lnTo>
                  <a:pt x="2320" y="3521"/>
                </a:lnTo>
                <a:lnTo>
                  <a:pt x="2329" y="3513"/>
                </a:lnTo>
                <a:lnTo>
                  <a:pt x="2347" y="3504"/>
                </a:lnTo>
                <a:lnTo>
                  <a:pt x="2356" y="3504"/>
                </a:lnTo>
                <a:lnTo>
                  <a:pt x="2356" y="3495"/>
                </a:lnTo>
                <a:lnTo>
                  <a:pt x="2356" y="3486"/>
                </a:lnTo>
                <a:lnTo>
                  <a:pt x="2347" y="3477"/>
                </a:lnTo>
                <a:lnTo>
                  <a:pt x="2338" y="3477"/>
                </a:lnTo>
                <a:lnTo>
                  <a:pt x="2329" y="3477"/>
                </a:lnTo>
                <a:lnTo>
                  <a:pt x="2329" y="3468"/>
                </a:lnTo>
                <a:lnTo>
                  <a:pt x="2320" y="3468"/>
                </a:lnTo>
                <a:lnTo>
                  <a:pt x="2320" y="3460"/>
                </a:lnTo>
                <a:lnTo>
                  <a:pt x="2311" y="3460"/>
                </a:lnTo>
                <a:lnTo>
                  <a:pt x="2303" y="3451"/>
                </a:lnTo>
                <a:lnTo>
                  <a:pt x="2294" y="3451"/>
                </a:lnTo>
                <a:lnTo>
                  <a:pt x="2285" y="3451"/>
                </a:lnTo>
                <a:lnTo>
                  <a:pt x="2285" y="3442"/>
                </a:lnTo>
                <a:lnTo>
                  <a:pt x="2294" y="3442"/>
                </a:lnTo>
                <a:lnTo>
                  <a:pt x="2285" y="3433"/>
                </a:lnTo>
                <a:lnTo>
                  <a:pt x="2303" y="3442"/>
                </a:lnTo>
                <a:lnTo>
                  <a:pt x="2320" y="3442"/>
                </a:lnTo>
                <a:lnTo>
                  <a:pt x="2320" y="3451"/>
                </a:lnTo>
                <a:lnTo>
                  <a:pt x="2329" y="3451"/>
                </a:lnTo>
                <a:lnTo>
                  <a:pt x="2329" y="3460"/>
                </a:lnTo>
                <a:lnTo>
                  <a:pt x="2338" y="3460"/>
                </a:lnTo>
                <a:lnTo>
                  <a:pt x="2347" y="3460"/>
                </a:lnTo>
                <a:lnTo>
                  <a:pt x="2356" y="3460"/>
                </a:lnTo>
                <a:lnTo>
                  <a:pt x="2356" y="3451"/>
                </a:lnTo>
                <a:lnTo>
                  <a:pt x="2347" y="3442"/>
                </a:lnTo>
                <a:lnTo>
                  <a:pt x="2347" y="3433"/>
                </a:lnTo>
                <a:lnTo>
                  <a:pt x="2356" y="3433"/>
                </a:lnTo>
                <a:lnTo>
                  <a:pt x="2356" y="3451"/>
                </a:lnTo>
                <a:lnTo>
                  <a:pt x="2364" y="3451"/>
                </a:lnTo>
                <a:lnTo>
                  <a:pt x="2373" y="3451"/>
                </a:lnTo>
                <a:lnTo>
                  <a:pt x="2356" y="3460"/>
                </a:lnTo>
                <a:lnTo>
                  <a:pt x="2364" y="3477"/>
                </a:lnTo>
                <a:lnTo>
                  <a:pt x="2373" y="3486"/>
                </a:lnTo>
                <a:lnTo>
                  <a:pt x="2364" y="3495"/>
                </a:lnTo>
                <a:lnTo>
                  <a:pt x="2364" y="3504"/>
                </a:lnTo>
                <a:lnTo>
                  <a:pt x="2373" y="3504"/>
                </a:lnTo>
                <a:lnTo>
                  <a:pt x="2391" y="3504"/>
                </a:lnTo>
                <a:lnTo>
                  <a:pt x="2400" y="3504"/>
                </a:lnTo>
                <a:lnTo>
                  <a:pt x="2409" y="3513"/>
                </a:lnTo>
                <a:lnTo>
                  <a:pt x="2409" y="3521"/>
                </a:lnTo>
                <a:lnTo>
                  <a:pt x="2426" y="3521"/>
                </a:lnTo>
                <a:lnTo>
                  <a:pt x="2426" y="3513"/>
                </a:lnTo>
                <a:lnTo>
                  <a:pt x="2426" y="3504"/>
                </a:lnTo>
                <a:lnTo>
                  <a:pt x="2426" y="3486"/>
                </a:lnTo>
                <a:lnTo>
                  <a:pt x="2417" y="3477"/>
                </a:lnTo>
                <a:lnTo>
                  <a:pt x="2417" y="3468"/>
                </a:lnTo>
                <a:lnTo>
                  <a:pt x="2417" y="3460"/>
                </a:lnTo>
                <a:lnTo>
                  <a:pt x="2409" y="3451"/>
                </a:lnTo>
                <a:lnTo>
                  <a:pt x="2409" y="3424"/>
                </a:lnTo>
                <a:lnTo>
                  <a:pt x="2400" y="3416"/>
                </a:lnTo>
                <a:lnTo>
                  <a:pt x="2409" y="3416"/>
                </a:lnTo>
                <a:lnTo>
                  <a:pt x="2400" y="3407"/>
                </a:lnTo>
                <a:lnTo>
                  <a:pt x="2409" y="3398"/>
                </a:lnTo>
                <a:lnTo>
                  <a:pt x="2409" y="3389"/>
                </a:lnTo>
                <a:lnTo>
                  <a:pt x="2409" y="3398"/>
                </a:lnTo>
                <a:lnTo>
                  <a:pt x="2409" y="3407"/>
                </a:lnTo>
                <a:lnTo>
                  <a:pt x="2417" y="3424"/>
                </a:lnTo>
                <a:lnTo>
                  <a:pt x="2426" y="3451"/>
                </a:lnTo>
                <a:lnTo>
                  <a:pt x="2426" y="3460"/>
                </a:lnTo>
                <a:lnTo>
                  <a:pt x="2435" y="3460"/>
                </a:lnTo>
                <a:lnTo>
                  <a:pt x="2435" y="3468"/>
                </a:lnTo>
                <a:lnTo>
                  <a:pt x="2435" y="3477"/>
                </a:lnTo>
                <a:lnTo>
                  <a:pt x="2453" y="3495"/>
                </a:lnTo>
                <a:lnTo>
                  <a:pt x="2461" y="3504"/>
                </a:lnTo>
                <a:lnTo>
                  <a:pt x="2470" y="3504"/>
                </a:lnTo>
                <a:lnTo>
                  <a:pt x="2479" y="3513"/>
                </a:lnTo>
                <a:lnTo>
                  <a:pt x="2488" y="3521"/>
                </a:lnTo>
                <a:lnTo>
                  <a:pt x="2497" y="3513"/>
                </a:lnTo>
                <a:lnTo>
                  <a:pt x="2506" y="3504"/>
                </a:lnTo>
                <a:lnTo>
                  <a:pt x="2514" y="3495"/>
                </a:lnTo>
                <a:lnTo>
                  <a:pt x="2514" y="3486"/>
                </a:lnTo>
                <a:lnTo>
                  <a:pt x="2514" y="3495"/>
                </a:lnTo>
                <a:lnTo>
                  <a:pt x="2506" y="3513"/>
                </a:lnTo>
                <a:lnTo>
                  <a:pt x="2506" y="3521"/>
                </a:lnTo>
                <a:lnTo>
                  <a:pt x="2506" y="3530"/>
                </a:lnTo>
                <a:lnTo>
                  <a:pt x="2506" y="3539"/>
                </a:lnTo>
                <a:lnTo>
                  <a:pt x="2514" y="3548"/>
                </a:lnTo>
                <a:lnTo>
                  <a:pt x="2523" y="3548"/>
                </a:lnTo>
                <a:lnTo>
                  <a:pt x="2523" y="3557"/>
                </a:lnTo>
                <a:lnTo>
                  <a:pt x="2532" y="3557"/>
                </a:lnTo>
                <a:lnTo>
                  <a:pt x="2532" y="3566"/>
                </a:lnTo>
                <a:lnTo>
                  <a:pt x="2532" y="3557"/>
                </a:lnTo>
                <a:lnTo>
                  <a:pt x="2541" y="3557"/>
                </a:lnTo>
                <a:lnTo>
                  <a:pt x="2567" y="3557"/>
                </a:lnTo>
                <a:lnTo>
                  <a:pt x="2541" y="3557"/>
                </a:lnTo>
                <a:lnTo>
                  <a:pt x="2541" y="3566"/>
                </a:lnTo>
                <a:lnTo>
                  <a:pt x="2550" y="3574"/>
                </a:lnTo>
                <a:lnTo>
                  <a:pt x="2576" y="3592"/>
                </a:lnTo>
                <a:lnTo>
                  <a:pt x="2567" y="3592"/>
                </a:lnTo>
                <a:lnTo>
                  <a:pt x="2558" y="3583"/>
                </a:lnTo>
                <a:lnTo>
                  <a:pt x="2541" y="3574"/>
                </a:lnTo>
                <a:lnTo>
                  <a:pt x="2532" y="3583"/>
                </a:lnTo>
                <a:lnTo>
                  <a:pt x="2541" y="3592"/>
                </a:lnTo>
                <a:lnTo>
                  <a:pt x="2550" y="3619"/>
                </a:lnTo>
                <a:lnTo>
                  <a:pt x="2550" y="3636"/>
                </a:lnTo>
                <a:lnTo>
                  <a:pt x="2585" y="3645"/>
                </a:lnTo>
                <a:lnTo>
                  <a:pt x="2594" y="3645"/>
                </a:lnTo>
                <a:lnTo>
                  <a:pt x="2594" y="3654"/>
                </a:lnTo>
                <a:lnTo>
                  <a:pt x="2594" y="3663"/>
                </a:lnTo>
                <a:lnTo>
                  <a:pt x="2603" y="3671"/>
                </a:lnTo>
                <a:lnTo>
                  <a:pt x="2611" y="3671"/>
                </a:lnTo>
                <a:lnTo>
                  <a:pt x="2620" y="3671"/>
                </a:lnTo>
                <a:lnTo>
                  <a:pt x="2620" y="3689"/>
                </a:lnTo>
                <a:lnTo>
                  <a:pt x="2629" y="3689"/>
                </a:lnTo>
                <a:lnTo>
                  <a:pt x="2629" y="3698"/>
                </a:lnTo>
                <a:lnTo>
                  <a:pt x="2638" y="3707"/>
                </a:lnTo>
                <a:lnTo>
                  <a:pt x="2647" y="3716"/>
                </a:lnTo>
                <a:lnTo>
                  <a:pt x="2656" y="3716"/>
                </a:lnTo>
                <a:lnTo>
                  <a:pt x="2656" y="3724"/>
                </a:lnTo>
                <a:lnTo>
                  <a:pt x="2664" y="3733"/>
                </a:lnTo>
                <a:lnTo>
                  <a:pt x="2691" y="3733"/>
                </a:lnTo>
                <a:lnTo>
                  <a:pt x="2673" y="3742"/>
                </a:lnTo>
                <a:lnTo>
                  <a:pt x="2664" y="3742"/>
                </a:lnTo>
                <a:lnTo>
                  <a:pt x="2656" y="3760"/>
                </a:lnTo>
                <a:lnTo>
                  <a:pt x="2647" y="3769"/>
                </a:lnTo>
                <a:lnTo>
                  <a:pt x="2647" y="3777"/>
                </a:lnTo>
                <a:lnTo>
                  <a:pt x="2638" y="3777"/>
                </a:lnTo>
                <a:lnTo>
                  <a:pt x="2638" y="3786"/>
                </a:lnTo>
                <a:lnTo>
                  <a:pt x="2647" y="3795"/>
                </a:lnTo>
                <a:lnTo>
                  <a:pt x="2656" y="3804"/>
                </a:lnTo>
                <a:lnTo>
                  <a:pt x="2664" y="3795"/>
                </a:lnTo>
                <a:lnTo>
                  <a:pt x="2664" y="3786"/>
                </a:lnTo>
                <a:lnTo>
                  <a:pt x="2673" y="3777"/>
                </a:lnTo>
                <a:lnTo>
                  <a:pt x="2664" y="3769"/>
                </a:lnTo>
                <a:lnTo>
                  <a:pt x="2673" y="3769"/>
                </a:lnTo>
                <a:lnTo>
                  <a:pt x="2682" y="3760"/>
                </a:lnTo>
                <a:lnTo>
                  <a:pt x="2708" y="3751"/>
                </a:lnTo>
                <a:lnTo>
                  <a:pt x="2726" y="3742"/>
                </a:lnTo>
                <a:lnTo>
                  <a:pt x="2726" y="3751"/>
                </a:lnTo>
                <a:lnTo>
                  <a:pt x="2717" y="3751"/>
                </a:lnTo>
                <a:lnTo>
                  <a:pt x="2717" y="3760"/>
                </a:lnTo>
                <a:lnTo>
                  <a:pt x="2726" y="3777"/>
                </a:lnTo>
                <a:lnTo>
                  <a:pt x="2735" y="3786"/>
                </a:lnTo>
                <a:lnTo>
                  <a:pt x="2735" y="3795"/>
                </a:lnTo>
                <a:lnTo>
                  <a:pt x="2735" y="3804"/>
                </a:lnTo>
                <a:lnTo>
                  <a:pt x="2735" y="3813"/>
                </a:lnTo>
                <a:lnTo>
                  <a:pt x="2735" y="3822"/>
                </a:lnTo>
                <a:lnTo>
                  <a:pt x="2744" y="3822"/>
                </a:lnTo>
                <a:lnTo>
                  <a:pt x="2744" y="3830"/>
                </a:lnTo>
                <a:lnTo>
                  <a:pt x="2726" y="3830"/>
                </a:lnTo>
                <a:lnTo>
                  <a:pt x="2726" y="3839"/>
                </a:lnTo>
                <a:lnTo>
                  <a:pt x="2726" y="3848"/>
                </a:lnTo>
                <a:lnTo>
                  <a:pt x="2735" y="3866"/>
                </a:lnTo>
                <a:lnTo>
                  <a:pt x="2735" y="3874"/>
                </a:lnTo>
                <a:lnTo>
                  <a:pt x="2753" y="3883"/>
                </a:lnTo>
                <a:lnTo>
                  <a:pt x="2761" y="3883"/>
                </a:lnTo>
                <a:lnTo>
                  <a:pt x="2779" y="3874"/>
                </a:lnTo>
                <a:lnTo>
                  <a:pt x="2788" y="3866"/>
                </a:lnTo>
                <a:lnTo>
                  <a:pt x="2788" y="3857"/>
                </a:lnTo>
                <a:lnTo>
                  <a:pt x="2788" y="3848"/>
                </a:lnTo>
                <a:lnTo>
                  <a:pt x="2797" y="3830"/>
                </a:lnTo>
                <a:lnTo>
                  <a:pt x="2797" y="3822"/>
                </a:lnTo>
                <a:lnTo>
                  <a:pt x="2797" y="3813"/>
                </a:lnTo>
                <a:lnTo>
                  <a:pt x="2797" y="3804"/>
                </a:lnTo>
                <a:lnTo>
                  <a:pt x="2788" y="3795"/>
                </a:lnTo>
                <a:lnTo>
                  <a:pt x="2788" y="3786"/>
                </a:lnTo>
                <a:lnTo>
                  <a:pt x="2797" y="3777"/>
                </a:lnTo>
                <a:lnTo>
                  <a:pt x="2797" y="3769"/>
                </a:lnTo>
                <a:lnTo>
                  <a:pt x="2797" y="3777"/>
                </a:lnTo>
                <a:lnTo>
                  <a:pt x="2797" y="3786"/>
                </a:lnTo>
                <a:lnTo>
                  <a:pt x="2797" y="3795"/>
                </a:lnTo>
                <a:lnTo>
                  <a:pt x="2797" y="3804"/>
                </a:lnTo>
                <a:lnTo>
                  <a:pt x="2797" y="3813"/>
                </a:lnTo>
                <a:lnTo>
                  <a:pt x="2806" y="3822"/>
                </a:lnTo>
                <a:lnTo>
                  <a:pt x="2806" y="3830"/>
                </a:lnTo>
                <a:lnTo>
                  <a:pt x="2797" y="3839"/>
                </a:lnTo>
                <a:lnTo>
                  <a:pt x="2797" y="3848"/>
                </a:lnTo>
                <a:lnTo>
                  <a:pt x="2806" y="3848"/>
                </a:lnTo>
                <a:lnTo>
                  <a:pt x="2814" y="3830"/>
                </a:lnTo>
                <a:lnTo>
                  <a:pt x="2814" y="3822"/>
                </a:lnTo>
                <a:lnTo>
                  <a:pt x="2814" y="3813"/>
                </a:lnTo>
                <a:lnTo>
                  <a:pt x="2814" y="3804"/>
                </a:lnTo>
                <a:lnTo>
                  <a:pt x="2823" y="3804"/>
                </a:lnTo>
                <a:lnTo>
                  <a:pt x="2823" y="3813"/>
                </a:lnTo>
                <a:lnTo>
                  <a:pt x="2832" y="3813"/>
                </a:lnTo>
                <a:lnTo>
                  <a:pt x="2814" y="3830"/>
                </a:lnTo>
                <a:lnTo>
                  <a:pt x="2806" y="3839"/>
                </a:lnTo>
                <a:lnTo>
                  <a:pt x="2806" y="3848"/>
                </a:lnTo>
                <a:lnTo>
                  <a:pt x="2797" y="3866"/>
                </a:lnTo>
                <a:lnTo>
                  <a:pt x="2788" y="3874"/>
                </a:lnTo>
                <a:lnTo>
                  <a:pt x="2788" y="3883"/>
                </a:lnTo>
                <a:lnTo>
                  <a:pt x="2779" y="3892"/>
                </a:lnTo>
                <a:lnTo>
                  <a:pt x="2770" y="3892"/>
                </a:lnTo>
                <a:lnTo>
                  <a:pt x="2770" y="3901"/>
                </a:lnTo>
                <a:lnTo>
                  <a:pt x="2770" y="3910"/>
                </a:lnTo>
                <a:lnTo>
                  <a:pt x="2770" y="3919"/>
                </a:lnTo>
                <a:lnTo>
                  <a:pt x="2770" y="3927"/>
                </a:lnTo>
                <a:lnTo>
                  <a:pt x="2779" y="3936"/>
                </a:lnTo>
                <a:lnTo>
                  <a:pt x="2797" y="3945"/>
                </a:lnTo>
                <a:lnTo>
                  <a:pt x="2806" y="3936"/>
                </a:lnTo>
                <a:lnTo>
                  <a:pt x="2814" y="3936"/>
                </a:lnTo>
                <a:lnTo>
                  <a:pt x="2832" y="3936"/>
                </a:lnTo>
                <a:lnTo>
                  <a:pt x="2814" y="3945"/>
                </a:lnTo>
                <a:lnTo>
                  <a:pt x="2797" y="3945"/>
                </a:lnTo>
                <a:lnTo>
                  <a:pt x="2797" y="3963"/>
                </a:lnTo>
                <a:lnTo>
                  <a:pt x="2788" y="3972"/>
                </a:lnTo>
                <a:lnTo>
                  <a:pt x="2779" y="3989"/>
                </a:lnTo>
                <a:lnTo>
                  <a:pt x="2779" y="3998"/>
                </a:lnTo>
                <a:lnTo>
                  <a:pt x="2797" y="3998"/>
                </a:lnTo>
                <a:lnTo>
                  <a:pt x="2806" y="4007"/>
                </a:lnTo>
                <a:lnTo>
                  <a:pt x="2814" y="4016"/>
                </a:lnTo>
                <a:lnTo>
                  <a:pt x="2823" y="4024"/>
                </a:lnTo>
                <a:lnTo>
                  <a:pt x="2832" y="4033"/>
                </a:lnTo>
                <a:lnTo>
                  <a:pt x="2841" y="4024"/>
                </a:lnTo>
                <a:lnTo>
                  <a:pt x="2858" y="4024"/>
                </a:lnTo>
                <a:lnTo>
                  <a:pt x="2858" y="4016"/>
                </a:lnTo>
                <a:lnTo>
                  <a:pt x="2858" y="3998"/>
                </a:lnTo>
                <a:lnTo>
                  <a:pt x="2867" y="3980"/>
                </a:lnTo>
                <a:lnTo>
                  <a:pt x="2876" y="3980"/>
                </a:lnTo>
                <a:lnTo>
                  <a:pt x="2876" y="3972"/>
                </a:lnTo>
                <a:lnTo>
                  <a:pt x="2876" y="3980"/>
                </a:lnTo>
                <a:lnTo>
                  <a:pt x="2885" y="3980"/>
                </a:lnTo>
                <a:lnTo>
                  <a:pt x="2894" y="3972"/>
                </a:lnTo>
                <a:lnTo>
                  <a:pt x="2903" y="3972"/>
                </a:lnTo>
                <a:lnTo>
                  <a:pt x="2911" y="3972"/>
                </a:lnTo>
                <a:lnTo>
                  <a:pt x="2903" y="3980"/>
                </a:lnTo>
                <a:lnTo>
                  <a:pt x="2894" y="3980"/>
                </a:lnTo>
                <a:lnTo>
                  <a:pt x="2894" y="3989"/>
                </a:lnTo>
                <a:lnTo>
                  <a:pt x="2903" y="4007"/>
                </a:lnTo>
                <a:lnTo>
                  <a:pt x="2911" y="4016"/>
                </a:lnTo>
                <a:lnTo>
                  <a:pt x="2920" y="4007"/>
                </a:lnTo>
                <a:lnTo>
                  <a:pt x="2929" y="4007"/>
                </a:lnTo>
                <a:lnTo>
                  <a:pt x="2938" y="4016"/>
                </a:lnTo>
                <a:lnTo>
                  <a:pt x="2955" y="4024"/>
                </a:lnTo>
                <a:lnTo>
                  <a:pt x="2955" y="4033"/>
                </a:lnTo>
                <a:lnTo>
                  <a:pt x="2947" y="4024"/>
                </a:lnTo>
                <a:lnTo>
                  <a:pt x="2938" y="4016"/>
                </a:lnTo>
                <a:lnTo>
                  <a:pt x="2929" y="4016"/>
                </a:lnTo>
                <a:lnTo>
                  <a:pt x="2920" y="4016"/>
                </a:lnTo>
                <a:lnTo>
                  <a:pt x="2911" y="4016"/>
                </a:lnTo>
                <a:lnTo>
                  <a:pt x="2885" y="4007"/>
                </a:lnTo>
                <a:lnTo>
                  <a:pt x="2885" y="3989"/>
                </a:lnTo>
                <a:lnTo>
                  <a:pt x="2876" y="3989"/>
                </a:lnTo>
                <a:lnTo>
                  <a:pt x="2867" y="3998"/>
                </a:lnTo>
                <a:lnTo>
                  <a:pt x="2858" y="4007"/>
                </a:lnTo>
                <a:lnTo>
                  <a:pt x="2867" y="4016"/>
                </a:lnTo>
                <a:lnTo>
                  <a:pt x="2867" y="4024"/>
                </a:lnTo>
                <a:lnTo>
                  <a:pt x="2885" y="4024"/>
                </a:lnTo>
                <a:lnTo>
                  <a:pt x="2903" y="4033"/>
                </a:lnTo>
                <a:lnTo>
                  <a:pt x="2911" y="4042"/>
                </a:lnTo>
                <a:lnTo>
                  <a:pt x="2911" y="4069"/>
                </a:lnTo>
                <a:lnTo>
                  <a:pt x="2920" y="4077"/>
                </a:lnTo>
                <a:lnTo>
                  <a:pt x="2938" y="4069"/>
                </a:lnTo>
                <a:lnTo>
                  <a:pt x="2947" y="4069"/>
                </a:lnTo>
                <a:lnTo>
                  <a:pt x="2938" y="4077"/>
                </a:lnTo>
                <a:lnTo>
                  <a:pt x="2938" y="4095"/>
                </a:lnTo>
                <a:lnTo>
                  <a:pt x="2929" y="4113"/>
                </a:lnTo>
                <a:lnTo>
                  <a:pt x="2929" y="4122"/>
                </a:lnTo>
                <a:lnTo>
                  <a:pt x="2938" y="4122"/>
                </a:lnTo>
                <a:lnTo>
                  <a:pt x="2947" y="4104"/>
                </a:lnTo>
                <a:lnTo>
                  <a:pt x="2955" y="4104"/>
                </a:lnTo>
                <a:lnTo>
                  <a:pt x="2947" y="4113"/>
                </a:lnTo>
                <a:lnTo>
                  <a:pt x="2947" y="4122"/>
                </a:lnTo>
                <a:lnTo>
                  <a:pt x="2947" y="4130"/>
                </a:lnTo>
                <a:lnTo>
                  <a:pt x="2920" y="4139"/>
                </a:lnTo>
                <a:lnTo>
                  <a:pt x="2938" y="4157"/>
                </a:lnTo>
                <a:lnTo>
                  <a:pt x="2938" y="4183"/>
                </a:lnTo>
                <a:lnTo>
                  <a:pt x="2947" y="4166"/>
                </a:lnTo>
                <a:lnTo>
                  <a:pt x="2955" y="4139"/>
                </a:lnTo>
                <a:lnTo>
                  <a:pt x="2964" y="4130"/>
                </a:lnTo>
                <a:lnTo>
                  <a:pt x="2973" y="4130"/>
                </a:lnTo>
                <a:lnTo>
                  <a:pt x="2982" y="4122"/>
                </a:lnTo>
                <a:lnTo>
                  <a:pt x="3017" y="4095"/>
                </a:lnTo>
                <a:lnTo>
                  <a:pt x="3017" y="4086"/>
                </a:lnTo>
                <a:lnTo>
                  <a:pt x="3017" y="4077"/>
                </a:lnTo>
                <a:lnTo>
                  <a:pt x="3026" y="4077"/>
                </a:lnTo>
                <a:lnTo>
                  <a:pt x="3026" y="4086"/>
                </a:lnTo>
                <a:lnTo>
                  <a:pt x="3026" y="4095"/>
                </a:lnTo>
                <a:lnTo>
                  <a:pt x="3008" y="4104"/>
                </a:lnTo>
                <a:lnTo>
                  <a:pt x="3008" y="4113"/>
                </a:lnTo>
                <a:lnTo>
                  <a:pt x="3008" y="4122"/>
                </a:lnTo>
                <a:lnTo>
                  <a:pt x="3026" y="4130"/>
                </a:lnTo>
                <a:lnTo>
                  <a:pt x="3026" y="4139"/>
                </a:lnTo>
                <a:lnTo>
                  <a:pt x="3044" y="4148"/>
                </a:lnTo>
                <a:lnTo>
                  <a:pt x="3035" y="4148"/>
                </a:lnTo>
                <a:lnTo>
                  <a:pt x="3026" y="4139"/>
                </a:lnTo>
                <a:lnTo>
                  <a:pt x="3026" y="4130"/>
                </a:lnTo>
                <a:lnTo>
                  <a:pt x="3017" y="4130"/>
                </a:lnTo>
                <a:lnTo>
                  <a:pt x="3008" y="4130"/>
                </a:lnTo>
                <a:lnTo>
                  <a:pt x="3008" y="4122"/>
                </a:lnTo>
                <a:lnTo>
                  <a:pt x="2991" y="4122"/>
                </a:lnTo>
                <a:lnTo>
                  <a:pt x="2982" y="4130"/>
                </a:lnTo>
                <a:lnTo>
                  <a:pt x="2973" y="4130"/>
                </a:lnTo>
                <a:lnTo>
                  <a:pt x="2964" y="4139"/>
                </a:lnTo>
                <a:lnTo>
                  <a:pt x="2964" y="4148"/>
                </a:lnTo>
                <a:lnTo>
                  <a:pt x="2955" y="4157"/>
                </a:lnTo>
                <a:lnTo>
                  <a:pt x="2964" y="4157"/>
                </a:lnTo>
                <a:lnTo>
                  <a:pt x="2964" y="4166"/>
                </a:lnTo>
                <a:lnTo>
                  <a:pt x="2955" y="4175"/>
                </a:lnTo>
                <a:lnTo>
                  <a:pt x="2955" y="4183"/>
                </a:lnTo>
                <a:lnTo>
                  <a:pt x="2955" y="4192"/>
                </a:lnTo>
                <a:lnTo>
                  <a:pt x="2964" y="4201"/>
                </a:lnTo>
                <a:lnTo>
                  <a:pt x="2964" y="4210"/>
                </a:lnTo>
                <a:lnTo>
                  <a:pt x="2973" y="4210"/>
                </a:lnTo>
                <a:lnTo>
                  <a:pt x="2982" y="4201"/>
                </a:lnTo>
                <a:lnTo>
                  <a:pt x="2991" y="4192"/>
                </a:lnTo>
                <a:lnTo>
                  <a:pt x="3000" y="4183"/>
                </a:lnTo>
                <a:lnTo>
                  <a:pt x="3017" y="4183"/>
                </a:lnTo>
                <a:lnTo>
                  <a:pt x="3044" y="4183"/>
                </a:lnTo>
                <a:lnTo>
                  <a:pt x="3044" y="4192"/>
                </a:lnTo>
                <a:lnTo>
                  <a:pt x="3026" y="4192"/>
                </a:lnTo>
                <a:lnTo>
                  <a:pt x="3000" y="4192"/>
                </a:lnTo>
                <a:lnTo>
                  <a:pt x="2991" y="4201"/>
                </a:lnTo>
                <a:lnTo>
                  <a:pt x="2973" y="4219"/>
                </a:lnTo>
                <a:lnTo>
                  <a:pt x="2973" y="4227"/>
                </a:lnTo>
                <a:lnTo>
                  <a:pt x="2973" y="4245"/>
                </a:lnTo>
                <a:lnTo>
                  <a:pt x="2982" y="4245"/>
                </a:lnTo>
                <a:lnTo>
                  <a:pt x="2991" y="4254"/>
                </a:lnTo>
                <a:lnTo>
                  <a:pt x="3000" y="4263"/>
                </a:lnTo>
                <a:lnTo>
                  <a:pt x="3017" y="4272"/>
                </a:lnTo>
                <a:lnTo>
                  <a:pt x="3026" y="4263"/>
                </a:lnTo>
                <a:lnTo>
                  <a:pt x="3053" y="4263"/>
                </a:lnTo>
                <a:lnTo>
                  <a:pt x="3061" y="4254"/>
                </a:lnTo>
                <a:lnTo>
                  <a:pt x="3061" y="4263"/>
                </a:lnTo>
                <a:lnTo>
                  <a:pt x="3061" y="4272"/>
                </a:lnTo>
                <a:lnTo>
                  <a:pt x="3070" y="4272"/>
                </a:lnTo>
                <a:lnTo>
                  <a:pt x="3061" y="4280"/>
                </a:lnTo>
                <a:lnTo>
                  <a:pt x="3061" y="4289"/>
                </a:lnTo>
                <a:lnTo>
                  <a:pt x="3070" y="4289"/>
                </a:lnTo>
                <a:lnTo>
                  <a:pt x="3097" y="4280"/>
                </a:lnTo>
                <a:lnTo>
                  <a:pt x="3105" y="4280"/>
                </a:lnTo>
                <a:lnTo>
                  <a:pt x="3105" y="4289"/>
                </a:lnTo>
                <a:lnTo>
                  <a:pt x="3088" y="4289"/>
                </a:lnTo>
                <a:lnTo>
                  <a:pt x="3079" y="4289"/>
                </a:lnTo>
                <a:lnTo>
                  <a:pt x="3061" y="4298"/>
                </a:lnTo>
                <a:lnTo>
                  <a:pt x="3070" y="4298"/>
                </a:lnTo>
                <a:lnTo>
                  <a:pt x="3079" y="4298"/>
                </a:lnTo>
                <a:lnTo>
                  <a:pt x="3088" y="4307"/>
                </a:lnTo>
                <a:lnTo>
                  <a:pt x="3097" y="4307"/>
                </a:lnTo>
                <a:lnTo>
                  <a:pt x="3105" y="4307"/>
                </a:lnTo>
                <a:lnTo>
                  <a:pt x="3114" y="4307"/>
                </a:lnTo>
                <a:lnTo>
                  <a:pt x="3123" y="4307"/>
                </a:lnTo>
                <a:lnTo>
                  <a:pt x="3123" y="4298"/>
                </a:lnTo>
                <a:lnTo>
                  <a:pt x="3132" y="4289"/>
                </a:lnTo>
                <a:lnTo>
                  <a:pt x="3132" y="4298"/>
                </a:lnTo>
                <a:lnTo>
                  <a:pt x="3132" y="4307"/>
                </a:lnTo>
                <a:lnTo>
                  <a:pt x="3150" y="4307"/>
                </a:lnTo>
                <a:lnTo>
                  <a:pt x="3167" y="4307"/>
                </a:lnTo>
                <a:lnTo>
                  <a:pt x="3167" y="4298"/>
                </a:lnTo>
                <a:lnTo>
                  <a:pt x="3176" y="4289"/>
                </a:lnTo>
                <a:lnTo>
                  <a:pt x="3176" y="4280"/>
                </a:lnTo>
                <a:lnTo>
                  <a:pt x="3176" y="4272"/>
                </a:lnTo>
                <a:lnTo>
                  <a:pt x="3176" y="4280"/>
                </a:lnTo>
                <a:lnTo>
                  <a:pt x="3176" y="4289"/>
                </a:lnTo>
                <a:lnTo>
                  <a:pt x="3176" y="4298"/>
                </a:lnTo>
                <a:lnTo>
                  <a:pt x="3167" y="4316"/>
                </a:lnTo>
                <a:lnTo>
                  <a:pt x="3176" y="4325"/>
                </a:lnTo>
                <a:lnTo>
                  <a:pt x="3185" y="4342"/>
                </a:lnTo>
                <a:lnTo>
                  <a:pt x="3185" y="4351"/>
                </a:lnTo>
                <a:lnTo>
                  <a:pt x="3194" y="4360"/>
                </a:lnTo>
                <a:lnTo>
                  <a:pt x="3211" y="4369"/>
                </a:lnTo>
                <a:lnTo>
                  <a:pt x="3211" y="4378"/>
                </a:lnTo>
                <a:lnTo>
                  <a:pt x="3220" y="4378"/>
                </a:lnTo>
                <a:lnTo>
                  <a:pt x="3229" y="4369"/>
                </a:lnTo>
                <a:lnTo>
                  <a:pt x="3238" y="4369"/>
                </a:lnTo>
                <a:lnTo>
                  <a:pt x="3247" y="4360"/>
                </a:lnTo>
                <a:lnTo>
                  <a:pt x="3247" y="4351"/>
                </a:lnTo>
                <a:lnTo>
                  <a:pt x="3255" y="4342"/>
                </a:lnTo>
                <a:lnTo>
                  <a:pt x="3247" y="4333"/>
                </a:lnTo>
                <a:lnTo>
                  <a:pt x="3255" y="4333"/>
                </a:lnTo>
                <a:lnTo>
                  <a:pt x="3255" y="4342"/>
                </a:lnTo>
                <a:lnTo>
                  <a:pt x="3255" y="4351"/>
                </a:lnTo>
                <a:lnTo>
                  <a:pt x="3247" y="4351"/>
                </a:lnTo>
                <a:lnTo>
                  <a:pt x="3247" y="4369"/>
                </a:lnTo>
                <a:lnTo>
                  <a:pt x="3255" y="4378"/>
                </a:lnTo>
                <a:lnTo>
                  <a:pt x="3255" y="4386"/>
                </a:lnTo>
                <a:lnTo>
                  <a:pt x="3264" y="4386"/>
                </a:lnTo>
                <a:lnTo>
                  <a:pt x="3273" y="4386"/>
                </a:lnTo>
                <a:lnTo>
                  <a:pt x="3264" y="4395"/>
                </a:lnTo>
                <a:lnTo>
                  <a:pt x="3255" y="4395"/>
                </a:lnTo>
                <a:lnTo>
                  <a:pt x="3255" y="4386"/>
                </a:lnTo>
                <a:lnTo>
                  <a:pt x="3247" y="4378"/>
                </a:lnTo>
                <a:lnTo>
                  <a:pt x="3238" y="4378"/>
                </a:lnTo>
                <a:lnTo>
                  <a:pt x="3238" y="4386"/>
                </a:lnTo>
                <a:lnTo>
                  <a:pt x="3247" y="4395"/>
                </a:lnTo>
                <a:lnTo>
                  <a:pt x="3247" y="4404"/>
                </a:lnTo>
                <a:lnTo>
                  <a:pt x="3255" y="4404"/>
                </a:lnTo>
                <a:lnTo>
                  <a:pt x="3273" y="4413"/>
                </a:lnTo>
                <a:lnTo>
                  <a:pt x="3282" y="4413"/>
                </a:lnTo>
                <a:lnTo>
                  <a:pt x="3282" y="4404"/>
                </a:lnTo>
                <a:lnTo>
                  <a:pt x="3291" y="4404"/>
                </a:lnTo>
                <a:lnTo>
                  <a:pt x="3291" y="4395"/>
                </a:lnTo>
                <a:lnTo>
                  <a:pt x="3300" y="4386"/>
                </a:lnTo>
                <a:lnTo>
                  <a:pt x="3300" y="4395"/>
                </a:lnTo>
                <a:lnTo>
                  <a:pt x="3300" y="4404"/>
                </a:lnTo>
                <a:lnTo>
                  <a:pt x="3300" y="4413"/>
                </a:lnTo>
                <a:lnTo>
                  <a:pt x="3291" y="4413"/>
                </a:lnTo>
                <a:lnTo>
                  <a:pt x="3300" y="4413"/>
                </a:lnTo>
                <a:lnTo>
                  <a:pt x="3317" y="4413"/>
                </a:lnTo>
                <a:lnTo>
                  <a:pt x="3326" y="4413"/>
                </a:lnTo>
                <a:lnTo>
                  <a:pt x="3317" y="4422"/>
                </a:lnTo>
                <a:lnTo>
                  <a:pt x="3308" y="4422"/>
                </a:lnTo>
                <a:lnTo>
                  <a:pt x="3300" y="4422"/>
                </a:lnTo>
                <a:lnTo>
                  <a:pt x="3300" y="4430"/>
                </a:lnTo>
                <a:lnTo>
                  <a:pt x="3300" y="4439"/>
                </a:lnTo>
                <a:lnTo>
                  <a:pt x="3308" y="4439"/>
                </a:lnTo>
                <a:lnTo>
                  <a:pt x="3308" y="4448"/>
                </a:lnTo>
                <a:lnTo>
                  <a:pt x="3317" y="4448"/>
                </a:lnTo>
                <a:lnTo>
                  <a:pt x="3317" y="4439"/>
                </a:lnTo>
                <a:lnTo>
                  <a:pt x="3326" y="4439"/>
                </a:lnTo>
                <a:lnTo>
                  <a:pt x="3326" y="4448"/>
                </a:lnTo>
                <a:lnTo>
                  <a:pt x="3335" y="4448"/>
                </a:lnTo>
                <a:lnTo>
                  <a:pt x="3335" y="4466"/>
                </a:lnTo>
                <a:lnTo>
                  <a:pt x="3344" y="4466"/>
                </a:lnTo>
                <a:lnTo>
                  <a:pt x="3353" y="4466"/>
                </a:lnTo>
                <a:lnTo>
                  <a:pt x="3353" y="4475"/>
                </a:lnTo>
                <a:lnTo>
                  <a:pt x="3353" y="4492"/>
                </a:lnTo>
                <a:lnTo>
                  <a:pt x="3344" y="4492"/>
                </a:lnTo>
                <a:lnTo>
                  <a:pt x="3344" y="4501"/>
                </a:lnTo>
                <a:lnTo>
                  <a:pt x="3353" y="4501"/>
                </a:lnTo>
                <a:lnTo>
                  <a:pt x="3353" y="4510"/>
                </a:lnTo>
                <a:lnTo>
                  <a:pt x="3361" y="4519"/>
                </a:lnTo>
                <a:lnTo>
                  <a:pt x="3353" y="4519"/>
                </a:lnTo>
                <a:lnTo>
                  <a:pt x="3353" y="4528"/>
                </a:lnTo>
                <a:lnTo>
                  <a:pt x="3361" y="4536"/>
                </a:lnTo>
                <a:lnTo>
                  <a:pt x="3361" y="4528"/>
                </a:lnTo>
                <a:lnTo>
                  <a:pt x="3370" y="4536"/>
                </a:lnTo>
                <a:lnTo>
                  <a:pt x="3370" y="4545"/>
                </a:lnTo>
                <a:lnTo>
                  <a:pt x="3361" y="4554"/>
                </a:lnTo>
                <a:lnTo>
                  <a:pt x="3361" y="4563"/>
                </a:lnTo>
                <a:lnTo>
                  <a:pt x="3361" y="4572"/>
                </a:lnTo>
                <a:lnTo>
                  <a:pt x="3361" y="4581"/>
                </a:lnTo>
                <a:lnTo>
                  <a:pt x="3361" y="4589"/>
                </a:lnTo>
                <a:lnTo>
                  <a:pt x="3361" y="4598"/>
                </a:lnTo>
                <a:lnTo>
                  <a:pt x="3361" y="4607"/>
                </a:lnTo>
                <a:lnTo>
                  <a:pt x="3353" y="4607"/>
                </a:lnTo>
                <a:lnTo>
                  <a:pt x="3344" y="4616"/>
                </a:lnTo>
                <a:lnTo>
                  <a:pt x="3344" y="4625"/>
                </a:lnTo>
                <a:lnTo>
                  <a:pt x="3335" y="4625"/>
                </a:lnTo>
                <a:lnTo>
                  <a:pt x="3326" y="4625"/>
                </a:lnTo>
                <a:lnTo>
                  <a:pt x="3317" y="4625"/>
                </a:lnTo>
                <a:lnTo>
                  <a:pt x="3317" y="4616"/>
                </a:lnTo>
                <a:lnTo>
                  <a:pt x="3326" y="4607"/>
                </a:lnTo>
                <a:lnTo>
                  <a:pt x="3335" y="4616"/>
                </a:lnTo>
                <a:lnTo>
                  <a:pt x="3335" y="4607"/>
                </a:lnTo>
                <a:lnTo>
                  <a:pt x="3344" y="4607"/>
                </a:lnTo>
                <a:lnTo>
                  <a:pt x="3353" y="4598"/>
                </a:lnTo>
                <a:lnTo>
                  <a:pt x="3353" y="4589"/>
                </a:lnTo>
                <a:lnTo>
                  <a:pt x="3344" y="4589"/>
                </a:lnTo>
                <a:lnTo>
                  <a:pt x="3344" y="4581"/>
                </a:lnTo>
                <a:lnTo>
                  <a:pt x="3344" y="4572"/>
                </a:lnTo>
                <a:lnTo>
                  <a:pt x="3353" y="4563"/>
                </a:lnTo>
                <a:lnTo>
                  <a:pt x="3353" y="4545"/>
                </a:lnTo>
                <a:lnTo>
                  <a:pt x="3344" y="4545"/>
                </a:lnTo>
                <a:lnTo>
                  <a:pt x="3344" y="4554"/>
                </a:lnTo>
                <a:lnTo>
                  <a:pt x="3335" y="4563"/>
                </a:lnTo>
                <a:lnTo>
                  <a:pt x="3335" y="4572"/>
                </a:lnTo>
                <a:lnTo>
                  <a:pt x="3326" y="4572"/>
                </a:lnTo>
                <a:lnTo>
                  <a:pt x="3326" y="4581"/>
                </a:lnTo>
                <a:lnTo>
                  <a:pt x="3317" y="4581"/>
                </a:lnTo>
                <a:lnTo>
                  <a:pt x="3308" y="4589"/>
                </a:lnTo>
                <a:lnTo>
                  <a:pt x="3308" y="4598"/>
                </a:lnTo>
                <a:lnTo>
                  <a:pt x="3317" y="4598"/>
                </a:lnTo>
                <a:lnTo>
                  <a:pt x="3326" y="4598"/>
                </a:lnTo>
                <a:lnTo>
                  <a:pt x="3317" y="4598"/>
                </a:lnTo>
                <a:lnTo>
                  <a:pt x="3308" y="4607"/>
                </a:lnTo>
                <a:lnTo>
                  <a:pt x="3308" y="4598"/>
                </a:lnTo>
                <a:lnTo>
                  <a:pt x="3308" y="4581"/>
                </a:lnTo>
                <a:lnTo>
                  <a:pt x="3326" y="4563"/>
                </a:lnTo>
                <a:lnTo>
                  <a:pt x="3335" y="4563"/>
                </a:lnTo>
                <a:lnTo>
                  <a:pt x="3344" y="4554"/>
                </a:lnTo>
                <a:lnTo>
                  <a:pt x="3344" y="4545"/>
                </a:lnTo>
                <a:lnTo>
                  <a:pt x="3335" y="4536"/>
                </a:lnTo>
                <a:lnTo>
                  <a:pt x="3335" y="4528"/>
                </a:lnTo>
                <a:lnTo>
                  <a:pt x="3326" y="4536"/>
                </a:lnTo>
                <a:lnTo>
                  <a:pt x="3317" y="4536"/>
                </a:lnTo>
                <a:lnTo>
                  <a:pt x="3308" y="4528"/>
                </a:lnTo>
                <a:lnTo>
                  <a:pt x="3300" y="4528"/>
                </a:lnTo>
                <a:lnTo>
                  <a:pt x="3291" y="4528"/>
                </a:lnTo>
                <a:lnTo>
                  <a:pt x="3247" y="4528"/>
                </a:lnTo>
                <a:lnTo>
                  <a:pt x="3238" y="4528"/>
                </a:lnTo>
                <a:lnTo>
                  <a:pt x="3229" y="4519"/>
                </a:lnTo>
                <a:lnTo>
                  <a:pt x="3211" y="4510"/>
                </a:lnTo>
                <a:lnTo>
                  <a:pt x="3194" y="4510"/>
                </a:lnTo>
                <a:lnTo>
                  <a:pt x="3194" y="4519"/>
                </a:lnTo>
                <a:lnTo>
                  <a:pt x="3194" y="4528"/>
                </a:lnTo>
                <a:lnTo>
                  <a:pt x="3194" y="4545"/>
                </a:lnTo>
                <a:lnTo>
                  <a:pt x="3194" y="4554"/>
                </a:lnTo>
                <a:lnTo>
                  <a:pt x="3211" y="4563"/>
                </a:lnTo>
                <a:lnTo>
                  <a:pt x="3211" y="4572"/>
                </a:lnTo>
                <a:lnTo>
                  <a:pt x="3220" y="4598"/>
                </a:lnTo>
                <a:lnTo>
                  <a:pt x="3229" y="4616"/>
                </a:lnTo>
                <a:lnTo>
                  <a:pt x="3229" y="4625"/>
                </a:lnTo>
                <a:lnTo>
                  <a:pt x="3229" y="4633"/>
                </a:lnTo>
                <a:lnTo>
                  <a:pt x="3229" y="4642"/>
                </a:lnTo>
                <a:lnTo>
                  <a:pt x="3238" y="4633"/>
                </a:lnTo>
                <a:lnTo>
                  <a:pt x="3247" y="4633"/>
                </a:lnTo>
                <a:lnTo>
                  <a:pt x="3255" y="4642"/>
                </a:lnTo>
                <a:lnTo>
                  <a:pt x="3238" y="4651"/>
                </a:lnTo>
                <a:lnTo>
                  <a:pt x="3238" y="4660"/>
                </a:lnTo>
                <a:lnTo>
                  <a:pt x="3247" y="4660"/>
                </a:lnTo>
                <a:lnTo>
                  <a:pt x="3247" y="4669"/>
                </a:lnTo>
                <a:lnTo>
                  <a:pt x="3247" y="4678"/>
                </a:lnTo>
                <a:lnTo>
                  <a:pt x="3247" y="4686"/>
                </a:lnTo>
                <a:lnTo>
                  <a:pt x="3238" y="4678"/>
                </a:lnTo>
                <a:lnTo>
                  <a:pt x="3238" y="4669"/>
                </a:lnTo>
                <a:lnTo>
                  <a:pt x="3238" y="4686"/>
                </a:lnTo>
                <a:lnTo>
                  <a:pt x="3238" y="4695"/>
                </a:lnTo>
                <a:lnTo>
                  <a:pt x="3238" y="4704"/>
                </a:lnTo>
                <a:lnTo>
                  <a:pt x="3247" y="4695"/>
                </a:lnTo>
                <a:lnTo>
                  <a:pt x="3247" y="4704"/>
                </a:lnTo>
                <a:lnTo>
                  <a:pt x="3264" y="4704"/>
                </a:lnTo>
                <a:lnTo>
                  <a:pt x="3282" y="4704"/>
                </a:lnTo>
                <a:lnTo>
                  <a:pt x="3291" y="4704"/>
                </a:lnTo>
                <a:lnTo>
                  <a:pt x="3291" y="4713"/>
                </a:lnTo>
                <a:lnTo>
                  <a:pt x="3300" y="4713"/>
                </a:lnTo>
                <a:lnTo>
                  <a:pt x="3291" y="4713"/>
                </a:lnTo>
                <a:lnTo>
                  <a:pt x="3282" y="4704"/>
                </a:lnTo>
                <a:lnTo>
                  <a:pt x="3264" y="4713"/>
                </a:lnTo>
                <a:lnTo>
                  <a:pt x="3247" y="4713"/>
                </a:lnTo>
                <a:lnTo>
                  <a:pt x="3247" y="4704"/>
                </a:lnTo>
                <a:lnTo>
                  <a:pt x="3247" y="4713"/>
                </a:lnTo>
                <a:lnTo>
                  <a:pt x="3247" y="4739"/>
                </a:lnTo>
                <a:lnTo>
                  <a:pt x="3247" y="4766"/>
                </a:lnTo>
                <a:lnTo>
                  <a:pt x="3247" y="4775"/>
                </a:lnTo>
                <a:lnTo>
                  <a:pt x="3247" y="4784"/>
                </a:lnTo>
                <a:lnTo>
                  <a:pt x="3238" y="4836"/>
                </a:lnTo>
                <a:lnTo>
                  <a:pt x="3238" y="4854"/>
                </a:lnTo>
                <a:lnTo>
                  <a:pt x="3238" y="4863"/>
                </a:lnTo>
                <a:lnTo>
                  <a:pt x="3238" y="4872"/>
                </a:lnTo>
                <a:lnTo>
                  <a:pt x="3238" y="4881"/>
                </a:lnTo>
                <a:lnTo>
                  <a:pt x="3229" y="4907"/>
                </a:lnTo>
                <a:lnTo>
                  <a:pt x="3229" y="4934"/>
                </a:lnTo>
                <a:lnTo>
                  <a:pt x="3229" y="4942"/>
                </a:lnTo>
                <a:lnTo>
                  <a:pt x="3229" y="4951"/>
                </a:lnTo>
                <a:lnTo>
                  <a:pt x="3220" y="4960"/>
                </a:lnTo>
                <a:lnTo>
                  <a:pt x="3229" y="4960"/>
                </a:lnTo>
                <a:lnTo>
                  <a:pt x="3220" y="4969"/>
                </a:lnTo>
                <a:lnTo>
                  <a:pt x="3211" y="4995"/>
                </a:lnTo>
                <a:lnTo>
                  <a:pt x="3203" y="5004"/>
                </a:lnTo>
                <a:lnTo>
                  <a:pt x="3203" y="5013"/>
                </a:lnTo>
                <a:lnTo>
                  <a:pt x="3211" y="5031"/>
                </a:lnTo>
                <a:lnTo>
                  <a:pt x="3211" y="5057"/>
                </a:lnTo>
                <a:lnTo>
                  <a:pt x="3220" y="5075"/>
                </a:lnTo>
                <a:lnTo>
                  <a:pt x="3229" y="5084"/>
                </a:lnTo>
                <a:lnTo>
                  <a:pt x="3229" y="5092"/>
                </a:lnTo>
                <a:lnTo>
                  <a:pt x="3229" y="5101"/>
                </a:lnTo>
                <a:lnTo>
                  <a:pt x="3229" y="5110"/>
                </a:lnTo>
                <a:lnTo>
                  <a:pt x="3238" y="5119"/>
                </a:lnTo>
                <a:lnTo>
                  <a:pt x="3238" y="5137"/>
                </a:lnTo>
                <a:lnTo>
                  <a:pt x="3229" y="5163"/>
                </a:lnTo>
                <a:lnTo>
                  <a:pt x="3229" y="5181"/>
                </a:lnTo>
                <a:lnTo>
                  <a:pt x="3229" y="5189"/>
                </a:lnTo>
                <a:lnTo>
                  <a:pt x="3229" y="5198"/>
                </a:lnTo>
                <a:lnTo>
                  <a:pt x="3220" y="5198"/>
                </a:lnTo>
                <a:lnTo>
                  <a:pt x="3229" y="5198"/>
                </a:lnTo>
                <a:lnTo>
                  <a:pt x="3220" y="5198"/>
                </a:lnTo>
                <a:lnTo>
                  <a:pt x="3220" y="5207"/>
                </a:lnTo>
                <a:lnTo>
                  <a:pt x="3211" y="5216"/>
                </a:lnTo>
                <a:lnTo>
                  <a:pt x="3220" y="5225"/>
                </a:lnTo>
                <a:lnTo>
                  <a:pt x="3220" y="5242"/>
                </a:lnTo>
                <a:lnTo>
                  <a:pt x="3238" y="5251"/>
                </a:lnTo>
                <a:lnTo>
                  <a:pt x="3255" y="5269"/>
                </a:lnTo>
                <a:lnTo>
                  <a:pt x="3255" y="5278"/>
                </a:lnTo>
                <a:lnTo>
                  <a:pt x="3255" y="5295"/>
                </a:lnTo>
                <a:lnTo>
                  <a:pt x="3255" y="5304"/>
                </a:lnTo>
                <a:lnTo>
                  <a:pt x="3255" y="5313"/>
                </a:lnTo>
                <a:lnTo>
                  <a:pt x="3264" y="5340"/>
                </a:lnTo>
                <a:lnTo>
                  <a:pt x="3264" y="5357"/>
                </a:lnTo>
                <a:lnTo>
                  <a:pt x="3282" y="5375"/>
                </a:lnTo>
                <a:lnTo>
                  <a:pt x="3291" y="5384"/>
                </a:lnTo>
                <a:lnTo>
                  <a:pt x="3308" y="5392"/>
                </a:lnTo>
                <a:lnTo>
                  <a:pt x="3308" y="5410"/>
                </a:lnTo>
                <a:lnTo>
                  <a:pt x="3317" y="5410"/>
                </a:lnTo>
                <a:lnTo>
                  <a:pt x="3326" y="5419"/>
                </a:lnTo>
                <a:lnTo>
                  <a:pt x="3317" y="5410"/>
                </a:lnTo>
                <a:lnTo>
                  <a:pt x="3317" y="5428"/>
                </a:lnTo>
                <a:lnTo>
                  <a:pt x="3317" y="5437"/>
                </a:lnTo>
                <a:lnTo>
                  <a:pt x="3317" y="5428"/>
                </a:lnTo>
                <a:lnTo>
                  <a:pt x="3326" y="5428"/>
                </a:lnTo>
                <a:lnTo>
                  <a:pt x="3335" y="5437"/>
                </a:lnTo>
                <a:lnTo>
                  <a:pt x="3344" y="5437"/>
                </a:lnTo>
                <a:lnTo>
                  <a:pt x="3344" y="5445"/>
                </a:lnTo>
                <a:lnTo>
                  <a:pt x="3353" y="5445"/>
                </a:lnTo>
                <a:lnTo>
                  <a:pt x="3353" y="5437"/>
                </a:lnTo>
                <a:lnTo>
                  <a:pt x="3353" y="5419"/>
                </a:lnTo>
                <a:lnTo>
                  <a:pt x="3361" y="5419"/>
                </a:lnTo>
                <a:lnTo>
                  <a:pt x="3370" y="5428"/>
                </a:lnTo>
                <a:lnTo>
                  <a:pt x="3379" y="5428"/>
                </a:lnTo>
                <a:lnTo>
                  <a:pt x="3388" y="5419"/>
                </a:lnTo>
                <a:lnTo>
                  <a:pt x="3397" y="5428"/>
                </a:lnTo>
                <a:lnTo>
                  <a:pt x="3405" y="5428"/>
                </a:lnTo>
                <a:lnTo>
                  <a:pt x="3414" y="5428"/>
                </a:lnTo>
                <a:lnTo>
                  <a:pt x="3423" y="5428"/>
                </a:lnTo>
                <a:lnTo>
                  <a:pt x="3414" y="5428"/>
                </a:lnTo>
                <a:lnTo>
                  <a:pt x="3379" y="5428"/>
                </a:lnTo>
                <a:lnTo>
                  <a:pt x="3370" y="5428"/>
                </a:lnTo>
                <a:lnTo>
                  <a:pt x="3361" y="5437"/>
                </a:lnTo>
                <a:lnTo>
                  <a:pt x="3361" y="5445"/>
                </a:lnTo>
                <a:lnTo>
                  <a:pt x="3370" y="5454"/>
                </a:lnTo>
                <a:lnTo>
                  <a:pt x="3379" y="5463"/>
                </a:lnTo>
                <a:lnTo>
                  <a:pt x="3379" y="5472"/>
                </a:lnTo>
                <a:lnTo>
                  <a:pt x="3388" y="5481"/>
                </a:lnTo>
                <a:lnTo>
                  <a:pt x="3379" y="5481"/>
                </a:lnTo>
                <a:lnTo>
                  <a:pt x="3379" y="5472"/>
                </a:lnTo>
                <a:lnTo>
                  <a:pt x="3370" y="5472"/>
                </a:lnTo>
                <a:lnTo>
                  <a:pt x="3370" y="5463"/>
                </a:lnTo>
                <a:lnTo>
                  <a:pt x="3361" y="5463"/>
                </a:lnTo>
                <a:lnTo>
                  <a:pt x="3361" y="5454"/>
                </a:lnTo>
                <a:lnTo>
                  <a:pt x="3353" y="5445"/>
                </a:lnTo>
                <a:lnTo>
                  <a:pt x="3353" y="5454"/>
                </a:lnTo>
                <a:lnTo>
                  <a:pt x="3353" y="5463"/>
                </a:lnTo>
                <a:lnTo>
                  <a:pt x="3353" y="5472"/>
                </a:lnTo>
                <a:lnTo>
                  <a:pt x="3361" y="5490"/>
                </a:lnTo>
                <a:lnTo>
                  <a:pt x="3361" y="5498"/>
                </a:lnTo>
                <a:lnTo>
                  <a:pt x="3379" y="5516"/>
                </a:lnTo>
                <a:lnTo>
                  <a:pt x="3397" y="5525"/>
                </a:lnTo>
                <a:lnTo>
                  <a:pt x="3405" y="5534"/>
                </a:lnTo>
                <a:lnTo>
                  <a:pt x="3405" y="5543"/>
                </a:lnTo>
                <a:lnTo>
                  <a:pt x="3397" y="5551"/>
                </a:lnTo>
                <a:lnTo>
                  <a:pt x="3397" y="5569"/>
                </a:lnTo>
                <a:lnTo>
                  <a:pt x="3414" y="5587"/>
                </a:lnTo>
                <a:lnTo>
                  <a:pt x="3432" y="5604"/>
                </a:lnTo>
                <a:lnTo>
                  <a:pt x="3432" y="5613"/>
                </a:lnTo>
                <a:lnTo>
                  <a:pt x="3441" y="5622"/>
                </a:lnTo>
                <a:lnTo>
                  <a:pt x="3441" y="5631"/>
                </a:lnTo>
                <a:lnTo>
                  <a:pt x="3450" y="5631"/>
                </a:lnTo>
                <a:lnTo>
                  <a:pt x="3458" y="5648"/>
                </a:lnTo>
                <a:lnTo>
                  <a:pt x="3467" y="5648"/>
                </a:lnTo>
                <a:lnTo>
                  <a:pt x="3476" y="5657"/>
                </a:lnTo>
                <a:lnTo>
                  <a:pt x="3467" y="5657"/>
                </a:lnTo>
                <a:lnTo>
                  <a:pt x="3476" y="5666"/>
                </a:lnTo>
                <a:lnTo>
                  <a:pt x="3485" y="5675"/>
                </a:lnTo>
                <a:lnTo>
                  <a:pt x="3494" y="5675"/>
                </a:lnTo>
                <a:lnTo>
                  <a:pt x="3485" y="5693"/>
                </a:lnTo>
                <a:lnTo>
                  <a:pt x="3494" y="5701"/>
                </a:lnTo>
                <a:lnTo>
                  <a:pt x="3494" y="5710"/>
                </a:lnTo>
                <a:lnTo>
                  <a:pt x="3485" y="5719"/>
                </a:lnTo>
                <a:lnTo>
                  <a:pt x="3494" y="5719"/>
                </a:lnTo>
                <a:lnTo>
                  <a:pt x="3502" y="5728"/>
                </a:lnTo>
                <a:lnTo>
                  <a:pt x="3511" y="5728"/>
                </a:lnTo>
                <a:lnTo>
                  <a:pt x="3520" y="5728"/>
                </a:lnTo>
                <a:lnTo>
                  <a:pt x="3529" y="5728"/>
                </a:lnTo>
                <a:lnTo>
                  <a:pt x="3547" y="5737"/>
                </a:lnTo>
                <a:lnTo>
                  <a:pt x="3555" y="5737"/>
                </a:lnTo>
                <a:lnTo>
                  <a:pt x="3564" y="5737"/>
                </a:lnTo>
                <a:lnTo>
                  <a:pt x="3582" y="5737"/>
                </a:lnTo>
                <a:lnTo>
                  <a:pt x="3591" y="5745"/>
                </a:lnTo>
                <a:lnTo>
                  <a:pt x="3591" y="5754"/>
                </a:lnTo>
                <a:lnTo>
                  <a:pt x="3600" y="5754"/>
                </a:lnTo>
                <a:lnTo>
                  <a:pt x="3626" y="5763"/>
                </a:lnTo>
                <a:lnTo>
                  <a:pt x="3644" y="5763"/>
                </a:lnTo>
                <a:lnTo>
                  <a:pt x="3652" y="5781"/>
                </a:lnTo>
                <a:lnTo>
                  <a:pt x="3652" y="5790"/>
                </a:lnTo>
                <a:lnTo>
                  <a:pt x="3661" y="5790"/>
                </a:lnTo>
                <a:lnTo>
                  <a:pt x="3670" y="5790"/>
                </a:lnTo>
                <a:lnTo>
                  <a:pt x="3679" y="5790"/>
                </a:lnTo>
                <a:lnTo>
                  <a:pt x="3688" y="5798"/>
                </a:lnTo>
                <a:lnTo>
                  <a:pt x="3697" y="5807"/>
                </a:lnTo>
                <a:lnTo>
                  <a:pt x="3723" y="5825"/>
                </a:lnTo>
                <a:lnTo>
                  <a:pt x="3732" y="5843"/>
                </a:lnTo>
                <a:lnTo>
                  <a:pt x="3741" y="5851"/>
                </a:lnTo>
                <a:lnTo>
                  <a:pt x="3741" y="5860"/>
                </a:lnTo>
                <a:lnTo>
                  <a:pt x="3741" y="5869"/>
                </a:lnTo>
                <a:lnTo>
                  <a:pt x="3741" y="5878"/>
                </a:lnTo>
                <a:lnTo>
                  <a:pt x="3750" y="5878"/>
                </a:lnTo>
                <a:lnTo>
                  <a:pt x="3750" y="5887"/>
                </a:lnTo>
                <a:lnTo>
                  <a:pt x="3750" y="5904"/>
                </a:lnTo>
                <a:lnTo>
                  <a:pt x="3758" y="5904"/>
                </a:lnTo>
                <a:lnTo>
                  <a:pt x="3767" y="5913"/>
                </a:lnTo>
                <a:lnTo>
                  <a:pt x="3767" y="5931"/>
                </a:lnTo>
                <a:lnTo>
                  <a:pt x="3785" y="5940"/>
                </a:lnTo>
                <a:lnTo>
                  <a:pt x="3785" y="5948"/>
                </a:lnTo>
                <a:lnTo>
                  <a:pt x="3776" y="5948"/>
                </a:lnTo>
                <a:lnTo>
                  <a:pt x="3785" y="5957"/>
                </a:lnTo>
                <a:lnTo>
                  <a:pt x="3785" y="5966"/>
                </a:lnTo>
                <a:lnTo>
                  <a:pt x="3785" y="5975"/>
                </a:lnTo>
                <a:lnTo>
                  <a:pt x="3794" y="5984"/>
                </a:lnTo>
                <a:lnTo>
                  <a:pt x="3802" y="5993"/>
                </a:lnTo>
                <a:lnTo>
                  <a:pt x="3811" y="6001"/>
                </a:lnTo>
                <a:lnTo>
                  <a:pt x="3811" y="6010"/>
                </a:lnTo>
                <a:lnTo>
                  <a:pt x="3829" y="6028"/>
                </a:lnTo>
                <a:lnTo>
                  <a:pt x="3829" y="6037"/>
                </a:lnTo>
                <a:lnTo>
                  <a:pt x="3829" y="6046"/>
                </a:lnTo>
                <a:lnTo>
                  <a:pt x="3829" y="6054"/>
                </a:lnTo>
                <a:lnTo>
                  <a:pt x="3838" y="6063"/>
                </a:lnTo>
                <a:lnTo>
                  <a:pt x="3847" y="6063"/>
                </a:lnTo>
                <a:lnTo>
                  <a:pt x="3847" y="6081"/>
                </a:lnTo>
                <a:lnTo>
                  <a:pt x="3847" y="6099"/>
                </a:lnTo>
                <a:lnTo>
                  <a:pt x="3855" y="6107"/>
                </a:lnTo>
                <a:lnTo>
                  <a:pt x="3864" y="6116"/>
                </a:lnTo>
                <a:lnTo>
                  <a:pt x="3882" y="6134"/>
                </a:lnTo>
                <a:lnTo>
                  <a:pt x="3891" y="6134"/>
                </a:lnTo>
                <a:lnTo>
                  <a:pt x="3908" y="6143"/>
                </a:lnTo>
                <a:lnTo>
                  <a:pt x="3917" y="6151"/>
                </a:lnTo>
                <a:lnTo>
                  <a:pt x="3926" y="6160"/>
                </a:lnTo>
                <a:lnTo>
                  <a:pt x="3952" y="6196"/>
                </a:lnTo>
                <a:lnTo>
                  <a:pt x="3970" y="6204"/>
                </a:lnTo>
                <a:lnTo>
                  <a:pt x="3970" y="6213"/>
                </a:lnTo>
                <a:lnTo>
                  <a:pt x="3970" y="6231"/>
                </a:lnTo>
                <a:lnTo>
                  <a:pt x="3961" y="6249"/>
                </a:lnTo>
                <a:lnTo>
                  <a:pt x="3961" y="6257"/>
                </a:lnTo>
                <a:lnTo>
                  <a:pt x="3970" y="6257"/>
                </a:lnTo>
                <a:lnTo>
                  <a:pt x="3961" y="6266"/>
                </a:lnTo>
                <a:lnTo>
                  <a:pt x="3970" y="6275"/>
                </a:lnTo>
                <a:lnTo>
                  <a:pt x="3961" y="6275"/>
                </a:lnTo>
                <a:lnTo>
                  <a:pt x="3952" y="6266"/>
                </a:lnTo>
                <a:lnTo>
                  <a:pt x="3952" y="6257"/>
                </a:lnTo>
                <a:lnTo>
                  <a:pt x="3952" y="6266"/>
                </a:lnTo>
                <a:lnTo>
                  <a:pt x="3944" y="6266"/>
                </a:lnTo>
                <a:lnTo>
                  <a:pt x="3935" y="6266"/>
                </a:lnTo>
                <a:lnTo>
                  <a:pt x="3917" y="6266"/>
                </a:lnTo>
                <a:lnTo>
                  <a:pt x="3899" y="6266"/>
                </a:lnTo>
                <a:lnTo>
                  <a:pt x="3908" y="6275"/>
                </a:lnTo>
                <a:lnTo>
                  <a:pt x="3917" y="6275"/>
                </a:lnTo>
                <a:lnTo>
                  <a:pt x="3926" y="6284"/>
                </a:lnTo>
                <a:lnTo>
                  <a:pt x="3935" y="6293"/>
                </a:lnTo>
                <a:lnTo>
                  <a:pt x="3944" y="6302"/>
                </a:lnTo>
                <a:lnTo>
                  <a:pt x="3944" y="6310"/>
                </a:lnTo>
                <a:lnTo>
                  <a:pt x="3952" y="6319"/>
                </a:lnTo>
                <a:lnTo>
                  <a:pt x="3961" y="6319"/>
                </a:lnTo>
                <a:lnTo>
                  <a:pt x="3970" y="6319"/>
                </a:lnTo>
                <a:lnTo>
                  <a:pt x="3979" y="6328"/>
                </a:lnTo>
                <a:lnTo>
                  <a:pt x="3988" y="6337"/>
                </a:lnTo>
                <a:lnTo>
                  <a:pt x="3997" y="6337"/>
                </a:lnTo>
                <a:lnTo>
                  <a:pt x="3997" y="6346"/>
                </a:lnTo>
                <a:lnTo>
                  <a:pt x="4005" y="6354"/>
                </a:lnTo>
                <a:lnTo>
                  <a:pt x="4023" y="6346"/>
                </a:lnTo>
                <a:lnTo>
                  <a:pt x="4032" y="6346"/>
                </a:lnTo>
                <a:lnTo>
                  <a:pt x="4041" y="6337"/>
                </a:lnTo>
                <a:lnTo>
                  <a:pt x="4041" y="6346"/>
                </a:lnTo>
                <a:lnTo>
                  <a:pt x="4041" y="6354"/>
                </a:lnTo>
                <a:lnTo>
                  <a:pt x="4049" y="6363"/>
                </a:lnTo>
                <a:lnTo>
                  <a:pt x="4076" y="6381"/>
                </a:lnTo>
                <a:lnTo>
                  <a:pt x="4085" y="6390"/>
                </a:lnTo>
                <a:lnTo>
                  <a:pt x="4094" y="6390"/>
                </a:lnTo>
                <a:lnTo>
                  <a:pt x="4111" y="6416"/>
                </a:lnTo>
                <a:lnTo>
                  <a:pt x="4120" y="6425"/>
                </a:lnTo>
                <a:lnTo>
                  <a:pt x="4120" y="6434"/>
                </a:lnTo>
                <a:lnTo>
                  <a:pt x="4120" y="6443"/>
                </a:lnTo>
                <a:lnTo>
                  <a:pt x="4120" y="6452"/>
                </a:lnTo>
                <a:lnTo>
                  <a:pt x="4120" y="6460"/>
                </a:lnTo>
                <a:lnTo>
                  <a:pt x="4111" y="6487"/>
                </a:lnTo>
                <a:lnTo>
                  <a:pt x="4120" y="6496"/>
                </a:lnTo>
                <a:lnTo>
                  <a:pt x="4138" y="6513"/>
                </a:lnTo>
                <a:lnTo>
                  <a:pt x="4138" y="6522"/>
                </a:lnTo>
                <a:lnTo>
                  <a:pt x="4147" y="6522"/>
                </a:lnTo>
                <a:lnTo>
                  <a:pt x="4155" y="6531"/>
                </a:lnTo>
                <a:lnTo>
                  <a:pt x="4164" y="6540"/>
                </a:lnTo>
                <a:lnTo>
                  <a:pt x="4199" y="6557"/>
                </a:lnTo>
                <a:lnTo>
                  <a:pt x="4208" y="6566"/>
                </a:lnTo>
                <a:lnTo>
                  <a:pt x="4217" y="6575"/>
                </a:lnTo>
                <a:lnTo>
                  <a:pt x="4226" y="6584"/>
                </a:lnTo>
                <a:lnTo>
                  <a:pt x="4244" y="6593"/>
                </a:lnTo>
                <a:lnTo>
                  <a:pt x="4252" y="6602"/>
                </a:lnTo>
                <a:lnTo>
                  <a:pt x="4252" y="6609"/>
                </a:lnTo>
                <a:lnTo>
                  <a:pt x="4261" y="6618"/>
                </a:lnTo>
                <a:lnTo>
                  <a:pt x="4261" y="6636"/>
                </a:lnTo>
                <a:lnTo>
                  <a:pt x="4270" y="6645"/>
                </a:lnTo>
                <a:lnTo>
                  <a:pt x="4279" y="6654"/>
                </a:lnTo>
                <a:lnTo>
                  <a:pt x="4288" y="6645"/>
                </a:lnTo>
                <a:lnTo>
                  <a:pt x="4296" y="6636"/>
                </a:lnTo>
                <a:lnTo>
                  <a:pt x="4305" y="6627"/>
                </a:lnTo>
                <a:lnTo>
                  <a:pt x="4314" y="6627"/>
                </a:lnTo>
                <a:lnTo>
                  <a:pt x="4314" y="6609"/>
                </a:lnTo>
                <a:lnTo>
                  <a:pt x="4314" y="6602"/>
                </a:lnTo>
                <a:lnTo>
                  <a:pt x="4305" y="6593"/>
                </a:lnTo>
                <a:lnTo>
                  <a:pt x="4296" y="6593"/>
                </a:lnTo>
                <a:lnTo>
                  <a:pt x="4296" y="6584"/>
                </a:lnTo>
                <a:lnTo>
                  <a:pt x="4288" y="6575"/>
                </a:lnTo>
                <a:lnTo>
                  <a:pt x="4288" y="6566"/>
                </a:lnTo>
                <a:lnTo>
                  <a:pt x="4279" y="6557"/>
                </a:lnTo>
                <a:lnTo>
                  <a:pt x="4270" y="6557"/>
                </a:lnTo>
                <a:lnTo>
                  <a:pt x="4270" y="6549"/>
                </a:lnTo>
                <a:lnTo>
                  <a:pt x="4252" y="6540"/>
                </a:lnTo>
                <a:lnTo>
                  <a:pt x="4244" y="6540"/>
                </a:lnTo>
                <a:lnTo>
                  <a:pt x="4252" y="6549"/>
                </a:lnTo>
                <a:lnTo>
                  <a:pt x="4252" y="6557"/>
                </a:lnTo>
                <a:lnTo>
                  <a:pt x="4244" y="6557"/>
                </a:lnTo>
                <a:lnTo>
                  <a:pt x="4244" y="6549"/>
                </a:lnTo>
                <a:lnTo>
                  <a:pt x="4235" y="6549"/>
                </a:lnTo>
                <a:lnTo>
                  <a:pt x="4226" y="6540"/>
                </a:lnTo>
                <a:lnTo>
                  <a:pt x="4217" y="6522"/>
                </a:lnTo>
                <a:lnTo>
                  <a:pt x="4217" y="6513"/>
                </a:lnTo>
                <a:lnTo>
                  <a:pt x="4226" y="6505"/>
                </a:lnTo>
                <a:lnTo>
                  <a:pt x="4217" y="6496"/>
                </a:lnTo>
                <a:lnTo>
                  <a:pt x="4217" y="6487"/>
                </a:lnTo>
                <a:lnTo>
                  <a:pt x="4208" y="6478"/>
                </a:lnTo>
                <a:lnTo>
                  <a:pt x="4199" y="6452"/>
                </a:lnTo>
                <a:lnTo>
                  <a:pt x="4199" y="6443"/>
                </a:lnTo>
                <a:lnTo>
                  <a:pt x="4191" y="6443"/>
                </a:lnTo>
                <a:lnTo>
                  <a:pt x="4173" y="6425"/>
                </a:lnTo>
                <a:lnTo>
                  <a:pt x="4173" y="6416"/>
                </a:lnTo>
                <a:lnTo>
                  <a:pt x="4173" y="6399"/>
                </a:lnTo>
                <a:lnTo>
                  <a:pt x="4164" y="6390"/>
                </a:lnTo>
                <a:lnTo>
                  <a:pt x="4164" y="6381"/>
                </a:lnTo>
                <a:lnTo>
                  <a:pt x="4164" y="6372"/>
                </a:lnTo>
                <a:lnTo>
                  <a:pt x="4155" y="6363"/>
                </a:lnTo>
                <a:lnTo>
                  <a:pt x="4155" y="6354"/>
                </a:lnTo>
                <a:lnTo>
                  <a:pt x="4138" y="6337"/>
                </a:lnTo>
                <a:lnTo>
                  <a:pt x="4138" y="6346"/>
                </a:lnTo>
                <a:lnTo>
                  <a:pt x="4138" y="6354"/>
                </a:lnTo>
                <a:lnTo>
                  <a:pt x="4147" y="6363"/>
                </a:lnTo>
                <a:lnTo>
                  <a:pt x="4138" y="6354"/>
                </a:lnTo>
                <a:lnTo>
                  <a:pt x="4138" y="6346"/>
                </a:lnTo>
                <a:lnTo>
                  <a:pt x="4120" y="6337"/>
                </a:lnTo>
                <a:lnTo>
                  <a:pt x="4120" y="6328"/>
                </a:lnTo>
                <a:lnTo>
                  <a:pt x="4120" y="6319"/>
                </a:lnTo>
                <a:lnTo>
                  <a:pt x="4111" y="6319"/>
                </a:lnTo>
                <a:lnTo>
                  <a:pt x="4102" y="6302"/>
                </a:lnTo>
                <a:lnTo>
                  <a:pt x="4102" y="6293"/>
                </a:lnTo>
                <a:lnTo>
                  <a:pt x="4085" y="6275"/>
                </a:lnTo>
                <a:lnTo>
                  <a:pt x="4067" y="6266"/>
                </a:lnTo>
                <a:lnTo>
                  <a:pt x="4067" y="6257"/>
                </a:lnTo>
                <a:lnTo>
                  <a:pt x="4067" y="6249"/>
                </a:lnTo>
                <a:lnTo>
                  <a:pt x="4067" y="6240"/>
                </a:lnTo>
                <a:lnTo>
                  <a:pt x="4067" y="6231"/>
                </a:lnTo>
                <a:lnTo>
                  <a:pt x="4058" y="6231"/>
                </a:lnTo>
                <a:lnTo>
                  <a:pt x="4058" y="6222"/>
                </a:lnTo>
                <a:lnTo>
                  <a:pt x="4058" y="6213"/>
                </a:lnTo>
                <a:lnTo>
                  <a:pt x="4049" y="6213"/>
                </a:lnTo>
                <a:lnTo>
                  <a:pt x="4041" y="6213"/>
                </a:lnTo>
                <a:lnTo>
                  <a:pt x="4032" y="6187"/>
                </a:lnTo>
                <a:lnTo>
                  <a:pt x="4023" y="6187"/>
                </a:lnTo>
                <a:lnTo>
                  <a:pt x="4023" y="6178"/>
                </a:lnTo>
                <a:lnTo>
                  <a:pt x="4014" y="6178"/>
                </a:lnTo>
                <a:lnTo>
                  <a:pt x="4014" y="6169"/>
                </a:lnTo>
                <a:lnTo>
                  <a:pt x="4014" y="6160"/>
                </a:lnTo>
                <a:lnTo>
                  <a:pt x="3997" y="6143"/>
                </a:lnTo>
                <a:lnTo>
                  <a:pt x="3988" y="6134"/>
                </a:lnTo>
                <a:lnTo>
                  <a:pt x="3970" y="6125"/>
                </a:lnTo>
                <a:lnTo>
                  <a:pt x="3961" y="6116"/>
                </a:lnTo>
                <a:lnTo>
                  <a:pt x="3952" y="6107"/>
                </a:lnTo>
                <a:lnTo>
                  <a:pt x="3952" y="6099"/>
                </a:lnTo>
                <a:lnTo>
                  <a:pt x="3935" y="6090"/>
                </a:lnTo>
                <a:lnTo>
                  <a:pt x="3935" y="6081"/>
                </a:lnTo>
                <a:lnTo>
                  <a:pt x="3926" y="6072"/>
                </a:lnTo>
                <a:lnTo>
                  <a:pt x="3935" y="6054"/>
                </a:lnTo>
                <a:lnTo>
                  <a:pt x="3926" y="6046"/>
                </a:lnTo>
                <a:lnTo>
                  <a:pt x="3926" y="6028"/>
                </a:lnTo>
                <a:lnTo>
                  <a:pt x="3926" y="6019"/>
                </a:lnTo>
                <a:lnTo>
                  <a:pt x="3917" y="6001"/>
                </a:lnTo>
                <a:lnTo>
                  <a:pt x="3917" y="5966"/>
                </a:lnTo>
                <a:lnTo>
                  <a:pt x="3917" y="5957"/>
                </a:lnTo>
                <a:lnTo>
                  <a:pt x="3917" y="5948"/>
                </a:lnTo>
                <a:lnTo>
                  <a:pt x="3908" y="5940"/>
                </a:lnTo>
                <a:lnTo>
                  <a:pt x="3926" y="5948"/>
                </a:lnTo>
                <a:lnTo>
                  <a:pt x="3935" y="5948"/>
                </a:lnTo>
                <a:lnTo>
                  <a:pt x="3961" y="5966"/>
                </a:lnTo>
                <a:lnTo>
                  <a:pt x="3970" y="5975"/>
                </a:lnTo>
                <a:lnTo>
                  <a:pt x="3970" y="5966"/>
                </a:lnTo>
                <a:lnTo>
                  <a:pt x="3979" y="5966"/>
                </a:lnTo>
                <a:lnTo>
                  <a:pt x="3979" y="5957"/>
                </a:lnTo>
                <a:lnTo>
                  <a:pt x="3997" y="5966"/>
                </a:lnTo>
                <a:lnTo>
                  <a:pt x="4005" y="5975"/>
                </a:lnTo>
                <a:lnTo>
                  <a:pt x="4005" y="5984"/>
                </a:lnTo>
                <a:lnTo>
                  <a:pt x="4014" y="5984"/>
                </a:lnTo>
                <a:lnTo>
                  <a:pt x="4032" y="5993"/>
                </a:lnTo>
                <a:lnTo>
                  <a:pt x="4041" y="5993"/>
                </a:lnTo>
                <a:lnTo>
                  <a:pt x="4049" y="6001"/>
                </a:lnTo>
                <a:lnTo>
                  <a:pt x="4049" y="6010"/>
                </a:lnTo>
                <a:lnTo>
                  <a:pt x="4041" y="6001"/>
                </a:lnTo>
                <a:lnTo>
                  <a:pt x="4041" y="6010"/>
                </a:lnTo>
                <a:lnTo>
                  <a:pt x="4041" y="6019"/>
                </a:lnTo>
                <a:lnTo>
                  <a:pt x="4041" y="6028"/>
                </a:lnTo>
                <a:lnTo>
                  <a:pt x="4049" y="6037"/>
                </a:lnTo>
                <a:lnTo>
                  <a:pt x="4058" y="6054"/>
                </a:lnTo>
                <a:lnTo>
                  <a:pt x="4067" y="6072"/>
                </a:lnTo>
                <a:lnTo>
                  <a:pt x="4067" y="6081"/>
                </a:lnTo>
                <a:lnTo>
                  <a:pt x="4067" y="6090"/>
                </a:lnTo>
                <a:lnTo>
                  <a:pt x="4076" y="6099"/>
                </a:lnTo>
                <a:lnTo>
                  <a:pt x="4085" y="6116"/>
                </a:lnTo>
                <a:lnTo>
                  <a:pt x="4094" y="6125"/>
                </a:lnTo>
                <a:lnTo>
                  <a:pt x="4094" y="6134"/>
                </a:lnTo>
                <a:lnTo>
                  <a:pt x="4094" y="6143"/>
                </a:lnTo>
                <a:lnTo>
                  <a:pt x="4102" y="6143"/>
                </a:lnTo>
                <a:lnTo>
                  <a:pt x="4111" y="6151"/>
                </a:lnTo>
                <a:lnTo>
                  <a:pt x="4111" y="6160"/>
                </a:lnTo>
                <a:lnTo>
                  <a:pt x="4111" y="6169"/>
                </a:lnTo>
                <a:lnTo>
                  <a:pt x="4120" y="6178"/>
                </a:lnTo>
                <a:lnTo>
                  <a:pt x="4129" y="6187"/>
                </a:lnTo>
                <a:lnTo>
                  <a:pt x="4129" y="6196"/>
                </a:lnTo>
                <a:lnTo>
                  <a:pt x="4138" y="6196"/>
                </a:lnTo>
                <a:lnTo>
                  <a:pt x="4147" y="6204"/>
                </a:lnTo>
                <a:lnTo>
                  <a:pt x="4147" y="6213"/>
                </a:lnTo>
                <a:lnTo>
                  <a:pt x="4164" y="6222"/>
                </a:lnTo>
                <a:lnTo>
                  <a:pt x="4182" y="6240"/>
                </a:lnTo>
                <a:lnTo>
                  <a:pt x="4191" y="6257"/>
                </a:lnTo>
                <a:lnTo>
                  <a:pt x="4199" y="6257"/>
                </a:lnTo>
                <a:lnTo>
                  <a:pt x="4208" y="6257"/>
                </a:lnTo>
                <a:lnTo>
                  <a:pt x="4217" y="6257"/>
                </a:lnTo>
                <a:lnTo>
                  <a:pt x="4235" y="6266"/>
                </a:lnTo>
                <a:lnTo>
                  <a:pt x="4226" y="6266"/>
                </a:lnTo>
                <a:lnTo>
                  <a:pt x="4226" y="6275"/>
                </a:lnTo>
                <a:lnTo>
                  <a:pt x="4226" y="6284"/>
                </a:lnTo>
                <a:lnTo>
                  <a:pt x="4235" y="6293"/>
                </a:lnTo>
                <a:lnTo>
                  <a:pt x="4235" y="6302"/>
                </a:lnTo>
                <a:lnTo>
                  <a:pt x="4244" y="6310"/>
                </a:lnTo>
                <a:lnTo>
                  <a:pt x="4252" y="6319"/>
                </a:lnTo>
                <a:lnTo>
                  <a:pt x="4279" y="6328"/>
                </a:lnTo>
                <a:lnTo>
                  <a:pt x="4279" y="6337"/>
                </a:lnTo>
                <a:lnTo>
                  <a:pt x="4288" y="6346"/>
                </a:lnTo>
                <a:lnTo>
                  <a:pt x="4288" y="6354"/>
                </a:lnTo>
                <a:lnTo>
                  <a:pt x="4296" y="6354"/>
                </a:lnTo>
                <a:lnTo>
                  <a:pt x="4314" y="6354"/>
                </a:lnTo>
                <a:lnTo>
                  <a:pt x="4323" y="6363"/>
                </a:lnTo>
                <a:lnTo>
                  <a:pt x="4323" y="6372"/>
                </a:lnTo>
                <a:lnTo>
                  <a:pt x="4332" y="6381"/>
                </a:lnTo>
                <a:lnTo>
                  <a:pt x="4341" y="6390"/>
                </a:lnTo>
                <a:lnTo>
                  <a:pt x="4332" y="6390"/>
                </a:lnTo>
                <a:lnTo>
                  <a:pt x="4332" y="6381"/>
                </a:lnTo>
                <a:lnTo>
                  <a:pt x="4323" y="6390"/>
                </a:lnTo>
                <a:lnTo>
                  <a:pt x="4323" y="6399"/>
                </a:lnTo>
                <a:lnTo>
                  <a:pt x="4314" y="6407"/>
                </a:lnTo>
                <a:lnTo>
                  <a:pt x="4314" y="6434"/>
                </a:lnTo>
                <a:lnTo>
                  <a:pt x="4323" y="6434"/>
                </a:lnTo>
                <a:lnTo>
                  <a:pt x="4323" y="6443"/>
                </a:lnTo>
                <a:lnTo>
                  <a:pt x="4332" y="6443"/>
                </a:lnTo>
                <a:lnTo>
                  <a:pt x="4341" y="6443"/>
                </a:lnTo>
                <a:lnTo>
                  <a:pt x="4341" y="6434"/>
                </a:lnTo>
                <a:lnTo>
                  <a:pt x="4349" y="6434"/>
                </a:lnTo>
                <a:lnTo>
                  <a:pt x="4349" y="6443"/>
                </a:lnTo>
                <a:lnTo>
                  <a:pt x="4341" y="6443"/>
                </a:lnTo>
                <a:lnTo>
                  <a:pt x="4341" y="6452"/>
                </a:lnTo>
                <a:lnTo>
                  <a:pt x="4349" y="6443"/>
                </a:lnTo>
                <a:lnTo>
                  <a:pt x="4358" y="6443"/>
                </a:lnTo>
                <a:lnTo>
                  <a:pt x="4367" y="6452"/>
                </a:lnTo>
                <a:lnTo>
                  <a:pt x="4367" y="6460"/>
                </a:lnTo>
                <a:lnTo>
                  <a:pt x="4385" y="6469"/>
                </a:lnTo>
                <a:lnTo>
                  <a:pt x="4394" y="6469"/>
                </a:lnTo>
                <a:lnTo>
                  <a:pt x="4411" y="6478"/>
                </a:lnTo>
                <a:lnTo>
                  <a:pt x="4420" y="6487"/>
                </a:lnTo>
                <a:lnTo>
                  <a:pt x="4411" y="6487"/>
                </a:lnTo>
                <a:lnTo>
                  <a:pt x="4402" y="6487"/>
                </a:lnTo>
                <a:lnTo>
                  <a:pt x="4402" y="6478"/>
                </a:lnTo>
                <a:lnTo>
                  <a:pt x="4402" y="6487"/>
                </a:lnTo>
                <a:lnTo>
                  <a:pt x="4420" y="6505"/>
                </a:lnTo>
                <a:lnTo>
                  <a:pt x="4420" y="6513"/>
                </a:lnTo>
                <a:lnTo>
                  <a:pt x="4429" y="6522"/>
                </a:lnTo>
                <a:lnTo>
                  <a:pt x="4438" y="6522"/>
                </a:lnTo>
                <a:lnTo>
                  <a:pt x="4446" y="6522"/>
                </a:lnTo>
                <a:lnTo>
                  <a:pt x="4455" y="6522"/>
                </a:lnTo>
                <a:lnTo>
                  <a:pt x="4455" y="6531"/>
                </a:lnTo>
                <a:lnTo>
                  <a:pt x="4455" y="6540"/>
                </a:lnTo>
                <a:lnTo>
                  <a:pt x="4438" y="6531"/>
                </a:lnTo>
                <a:lnTo>
                  <a:pt x="4482" y="6566"/>
                </a:lnTo>
                <a:lnTo>
                  <a:pt x="4499" y="6575"/>
                </a:lnTo>
                <a:lnTo>
                  <a:pt x="4508" y="6593"/>
                </a:lnTo>
                <a:lnTo>
                  <a:pt x="4526" y="6609"/>
                </a:lnTo>
                <a:lnTo>
                  <a:pt x="4535" y="6627"/>
                </a:lnTo>
                <a:lnTo>
                  <a:pt x="4552" y="6636"/>
                </a:lnTo>
                <a:lnTo>
                  <a:pt x="4561" y="6654"/>
                </a:lnTo>
                <a:lnTo>
                  <a:pt x="4570" y="6654"/>
                </a:lnTo>
                <a:lnTo>
                  <a:pt x="4579" y="6671"/>
                </a:lnTo>
                <a:lnTo>
                  <a:pt x="4588" y="6689"/>
                </a:lnTo>
                <a:lnTo>
                  <a:pt x="4588" y="6715"/>
                </a:lnTo>
                <a:lnTo>
                  <a:pt x="4596" y="6733"/>
                </a:lnTo>
                <a:lnTo>
                  <a:pt x="4605" y="6742"/>
                </a:lnTo>
                <a:lnTo>
                  <a:pt x="4605" y="6751"/>
                </a:lnTo>
                <a:lnTo>
                  <a:pt x="4623" y="6759"/>
                </a:lnTo>
                <a:lnTo>
                  <a:pt x="4623" y="6768"/>
                </a:lnTo>
                <a:lnTo>
                  <a:pt x="4623" y="6777"/>
                </a:lnTo>
                <a:lnTo>
                  <a:pt x="4623" y="6786"/>
                </a:lnTo>
                <a:lnTo>
                  <a:pt x="4614" y="6795"/>
                </a:lnTo>
                <a:lnTo>
                  <a:pt x="4614" y="6804"/>
                </a:lnTo>
                <a:lnTo>
                  <a:pt x="4605" y="6804"/>
                </a:lnTo>
                <a:lnTo>
                  <a:pt x="4605" y="6812"/>
                </a:lnTo>
                <a:lnTo>
                  <a:pt x="4614" y="6812"/>
                </a:lnTo>
                <a:lnTo>
                  <a:pt x="4623" y="6821"/>
                </a:lnTo>
                <a:lnTo>
                  <a:pt x="4623" y="6830"/>
                </a:lnTo>
                <a:lnTo>
                  <a:pt x="4614" y="6830"/>
                </a:lnTo>
                <a:lnTo>
                  <a:pt x="4596" y="6830"/>
                </a:lnTo>
                <a:lnTo>
                  <a:pt x="4596" y="6839"/>
                </a:lnTo>
                <a:lnTo>
                  <a:pt x="4588" y="6839"/>
                </a:lnTo>
                <a:lnTo>
                  <a:pt x="4596" y="6848"/>
                </a:lnTo>
                <a:lnTo>
                  <a:pt x="4596" y="6857"/>
                </a:lnTo>
                <a:lnTo>
                  <a:pt x="4596" y="6865"/>
                </a:lnTo>
                <a:lnTo>
                  <a:pt x="4605" y="6874"/>
                </a:lnTo>
                <a:lnTo>
                  <a:pt x="4614" y="6892"/>
                </a:lnTo>
                <a:lnTo>
                  <a:pt x="4632" y="6901"/>
                </a:lnTo>
                <a:lnTo>
                  <a:pt x="4632" y="6909"/>
                </a:lnTo>
                <a:lnTo>
                  <a:pt x="4641" y="6927"/>
                </a:lnTo>
                <a:lnTo>
                  <a:pt x="4667" y="6936"/>
                </a:lnTo>
                <a:lnTo>
                  <a:pt x="4685" y="6936"/>
                </a:lnTo>
                <a:lnTo>
                  <a:pt x="4694" y="6945"/>
                </a:lnTo>
                <a:lnTo>
                  <a:pt x="4711" y="6954"/>
                </a:lnTo>
                <a:lnTo>
                  <a:pt x="4720" y="6962"/>
                </a:lnTo>
                <a:lnTo>
                  <a:pt x="4738" y="6971"/>
                </a:lnTo>
                <a:lnTo>
                  <a:pt x="4746" y="6989"/>
                </a:lnTo>
                <a:lnTo>
                  <a:pt x="4755" y="6998"/>
                </a:lnTo>
                <a:lnTo>
                  <a:pt x="4782" y="7007"/>
                </a:lnTo>
                <a:lnTo>
                  <a:pt x="4808" y="7015"/>
                </a:lnTo>
                <a:lnTo>
                  <a:pt x="4817" y="7015"/>
                </a:lnTo>
                <a:lnTo>
                  <a:pt x="4843" y="7024"/>
                </a:lnTo>
                <a:lnTo>
                  <a:pt x="4861" y="7024"/>
                </a:lnTo>
                <a:lnTo>
                  <a:pt x="4870" y="7024"/>
                </a:lnTo>
                <a:lnTo>
                  <a:pt x="4879" y="7033"/>
                </a:lnTo>
                <a:lnTo>
                  <a:pt x="4888" y="7051"/>
                </a:lnTo>
                <a:lnTo>
                  <a:pt x="4896" y="7051"/>
                </a:lnTo>
                <a:lnTo>
                  <a:pt x="4905" y="7060"/>
                </a:lnTo>
                <a:lnTo>
                  <a:pt x="4923" y="7068"/>
                </a:lnTo>
                <a:lnTo>
                  <a:pt x="4932" y="7077"/>
                </a:lnTo>
                <a:lnTo>
                  <a:pt x="4941" y="7086"/>
                </a:lnTo>
                <a:lnTo>
                  <a:pt x="4976" y="7095"/>
                </a:lnTo>
                <a:lnTo>
                  <a:pt x="4985" y="7095"/>
                </a:lnTo>
                <a:lnTo>
                  <a:pt x="5002" y="7104"/>
                </a:lnTo>
                <a:lnTo>
                  <a:pt x="5029" y="7121"/>
                </a:lnTo>
                <a:lnTo>
                  <a:pt x="5055" y="7121"/>
                </a:lnTo>
                <a:lnTo>
                  <a:pt x="5082" y="7130"/>
                </a:lnTo>
                <a:lnTo>
                  <a:pt x="5091" y="7130"/>
                </a:lnTo>
                <a:lnTo>
                  <a:pt x="5099" y="7130"/>
                </a:lnTo>
                <a:lnTo>
                  <a:pt x="5117" y="7148"/>
                </a:lnTo>
                <a:lnTo>
                  <a:pt x="5143" y="7157"/>
                </a:lnTo>
                <a:lnTo>
                  <a:pt x="5170" y="7174"/>
                </a:lnTo>
                <a:lnTo>
                  <a:pt x="5214" y="7183"/>
                </a:lnTo>
                <a:lnTo>
                  <a:pt x="5240" y="7192"/>
                </a:lnTo>
                <a:lnTo>
                  <a:pt x="5267" y="7201"/>
                </a:lnTo>
                <a:lnTo>
                  <a:pt x="5267" y="7192"/>
                </a:lnTo>
                <a:lnTo>
                  <a:pt x="5285" y="7192"/>
                </a:lnTo>
                <a:lnTo>
                  <a:pt x="5320" y="7183"/>
                </a:lnTo>
                <a:lnTo>
                  <a:pt x="5338" y="7174"/>
                </a:lnTo>
                <a:lnTo>
                  <a:pt x="5364" y="7157"/>
                </a:lnTo>
                <a:lnTo>
                  <a:pt x="5382" y="7157"/>
                </a:lnTo>
                <a:lnTo>
                  <a:pt x="5390" y="7157"/>
                </a:lnTo>
                <a:lnTo>
                  <a:pt x="5382" y="7157"/>
                </a:lnTo>
                <a:lnTo>
                  <a:pt x="5373" y="7148"/>
                </a:lnTo>
                <a:lnTo>
                  <a:pt x="5382" y="7148"/>
                </a:lnTo>
                <a:lnTo>
                  <a:pt x="5382" y="7139"/>
                </a:lnTo>
                <a:lnTo>
                  <a:pt x="5390" y="7148"/>
                </a:lnTo>
                <a:lnTo>
                  <a:pt x="5399" y="7148"/>
                </a:lnTo>
                <a:lnTo>
                  <a:pt x="5408" y="7148"/>
                </a:lnTo>
                <a:lnTo>
                  <a:pt x="5399" y="7157"/>
                </a:lnTo>
                <a:lnTo>
                  <a:pt x="5417" y="7157"/>
                </a:lnTo>
                <a:lnTo>
                  <a:pt x="5443" y="7174"/>
                </a:lnTo>
                <a:lnTo>
                  <a:pt x="5443" y="7165"/>
                </a:lnTo>
                <a:lnTo>
                  <a:pt x="5435" y="7165"/>
                </a:lnTo>
                <a:lnTo>
                  <a:pt x="5426" y="7157"/>
                </a:lnTo>
                <a:lnTo>
                  <a:pt x="5417" y="7157"/>
                </a:lnTo>
                <a:lnTo>
                  <a:pt x="5417" y="7148"/>
                </a:lnTo>
                <a:lnTo>
                  <a:pt x="5426" y="7157"/>
                </a:lnTo>
                <a:lnTo>
                  <a:pt x="5435" y="7157"/>
                </a:lnTo>
                <a:lnTo>
                  <a:pt x="5443" y="7165"/>
                </a:lnTo>
                <a:lnTo>
                  <a:pt x="5452" y="7165"/>
                </a:lnTo>
                <a:lnTo>
                  <a:pt x="5470" y="7183"/>
                </a:lnTo>
                <a:lnTo>
                  <a:pt x="5479" y="7192"/>
                </a:lnTo>
                <a:lnTo>
                  <a:pt x="5505" y="7210"/>
                </a:lnTo>
                <a:lnTo>
                  <a:pt x="5523" y="7227"/>
                </a:lnTo>
                <a:lnTo>
                  <a:pt x="5532" y="7227"/>
                </a:lnTo>
                <a:lnTo>
                  <a:pt x="5532" y="7236"/>
                </a:lnTo>
                <a:lnTo>
                  <a:pt x="5558" y="7263"/>
                </a:lnTo>
                <a:lnTo>
                  <a:pt x="5576" y="7280"/>
                </a:lnTo>
                <a:lnTo>
                  <a:pt x="5611" y="7307"/>
                </a:lnTo>
                <a:lnTo>
                  <a:pt x="5620" y="7315"/>
                </a:lnTo>
                <a:lnTo>
                  <a:pt x="5637" y="7324"/>
                </a:lnTo>
                <a:lnTo>
                  <a:pt x="5655" y="7324"/>
                </a:lnTo>
                <a:lnTo>
                  <a:pt x="5699" y="7324"/>
                </a:lnTo>
                <a:lnTo>
                  <a:pt x="5708" y="7333"/>
                </a:lnTo>
                <a:lnTo>
                  <a:pt x="5735" y="7342"/>
                </a:lnTo>
                <a:lnTo>
                  <a:pt x="5743" y="7342"/>
                </a:lnTo>
                <a:lnTo>
                  <a:pt x="5752" y="7351"/>
                </a:lnTo>
                <a:lnTo>
                  <a:pt x="5779" y="7360"/>
                </a:lnTo>
                <a:lnTo>
                  <a:pt x="5796" y="7360"/>
                </a:lnTo>
                <a:lnTo>
                  <a:pt x="5823" y="7377"/>
                </a:lnTo>
                <a:lnTo>
                  <a:pt x="5849" y="7386"/>
                </a:lnTo>
                <a:lnTo>
                  <a:pt x="5849" y="7377"/>
                </a:lnTo>
                <a:lnTo>
                  <a:pt x="5840" y="7377"/>
                </a:lnTo>
                <a:lnTo>
                  <a:pt x="5849" y="7377"/>
                </a:lnTo>
                <a:lnTo>
                  <a:pt x="5858" y="7377"/>
                </a:lnTo>
                <a:lnTo>
                  <a:pt x="5876" y="7386"/>
                </a:lnTo>
                <a:lnTo>
                  <a:pt x="5885" y="7386"/>
                </a:lnTo>
                <a:lnTo>
                  <a:pt x="5893" y="7386"/>
                </a:lnTo>
                <a:lnTo>
                  <a:pt x="5902" y="7377"/>
                </a:lnTo>
                <a:lnTo>
                  <a:pt x="5902" y="7368"/>
                </a:lnTo>
                <a:lnTo>
                  <a:pt x="5911" y="7368"/>
                </a:lnTo>
                <a:lnTo>
                  <a:pt x="5920" y="7368"/>
                </a:lnTo>
                <a:lnTo>
                  <a:pt x="5929" y="7368"/>
                </a:lnTo>
                <a:lnTo>
                  <a:pt x="5929" y="7377"/>
                </a:lnTo>
                <a:lnTo>
                  <a:pt x="5929" y="7386"/>
                </a:lnTo>
                <a:lnTo>
                  <a:pt x="5937" y="7386"/>
                </a:lnTo>
                <a:lnTo>
                  <a:pt x="5937" y="7395"/>
                </a:lnTo>
                <a:lnTo>
                  <a:pt x="5937" y="7404"/>
                </a:lnTo>
                <a:lnTo>
                  <a:pt x="5929" y="7404"/>
                </a:lnTo>
                <a:lnTo>
                  <a:pt x="5929" y="7395"/>
                </a:lnTo>
                <a:lnTo>
                  <a:pt x="5920" y="7395"/>
                </a:lnTo>
                <a:lnTo>
                  <a:pt x="5911" y="7395"/>
                </a:lnTo>
                <a:lnTo>
                  <a:pt x="5911" y="7404"/>
                </a:lnTo>
                <a:lnTo>
                  <a:pt x="5929" y="7413"/>
                </a:lnTo>
                <a:lnTo>
                  <a:pt x="5946" y="7430"/>
                </a:lnTo>
                <a:lnTo>
                  <a:pt x="5955" y="7439"/>
                </a:lnTo>
                <a:lnTo>
                  <a:pt x="5973" y="7448"/>
                </a:lnTo>
                <a:lnTo>
                  <a:pt x="5982" y="7457"/>
                </a:lnTo>
                <a:lnTo>
                  <a:pt x="5990" y="7474"/>
                </a:lnTo>
                <a:lnTo>
                  <a:pt x="5999" y="7492"/>
                </a:lnTo>
                <a:lnTo>
                  <a:pt x="6035" y="7518"/>
                </a:lnTo>
                <a:lnTo>
                  <a:pt x="6052" y="7527"/>
                </a:lnTo>
                <a:lnTo>
                  <a:pt x="6052" y="7536"/>
                </a:lnTo>
                <a:lnTo>
                  <a:pt x="6052" y="7545"/>
                </a:lnTo>
                <a:lnTo>
                  <a:pt x="6043" y="7554"/>
                </a:lnTo>
                <a:lnTo>
                  <a:pt x="6052" y="7554"/>
                </a:lnTo>
                <a:lnTo>
                  <a:pt x="6061" y="7563"/>
                </a:lnTo>
                <a:lnTo>
                  <a:pt x="6061" y="7571"/>
                </a:lnTo>
                <a:lnTo>
                  <a:pt x="6061" y="7580"/>
                </a:lnTo>
                <a:lnTo>
                  <a:pt x="6052" y="7589"/>
                </a:lnTo>
                <a:lnTo>
                  <a:pt x="6043" y="7598"/>
                </a:lnTo>
                <a:lnTo>
                  <a:pt x="6052" y="7607"/>
                </a:lnTo>
                <a:lnTo>
                  <a:pt x="6061" y="7624"/>
                </a:lnTo>
                <a:lnTo>
                  <a:pt x="6087" y="7633"/>
                </a:lnTo>
                <a:lnTo>
                  <a:pt x="6096" y="7642"/>
                </a:lnTo>
                <a:lnTo>
                  <a:pt x="6105" y="7651"/>
                </a:lnTo>
                <a:lnTo>
                  <a:pt x="6105" y="7642"/>
                </a:lnTo>
                <a:lnTo>
                  <a:pt x="6114" y="7633"/>
                </a:lnTo>
                <a:lnTo>
                  <a:pt x="6114" y="7624"/>
                </a:lnTo>
                <a:lnTo>
                  <a:pt x="6096" y="7616"/>
                </a:lnTo>
                <a:lnTo>
                  <a:pt x="6096" y="7607"/>
                </a:lnTo>
                <a:lnTo>
                  <a:pt x="6087" y="7598"/>
                </a:lnTo>
                <a:lnTo>
                  <a:pt x="6096" y="7598"/>
                </a:lnTo>
                <a:lnTo>
                  <a:pt x="6096" y="7607"/>
                </a:lnTo>
                <a:lnTo>
                  <a:pt x="6105" y="7607"/>
                </a:lnTo>
                <a:lnTo>
                  <a:pt x="6132" y="7624"/>
                </a:lnTo>
                <a:lnTo>
                  <a:pt x="6132" y="7633"/>
                </a:lnTo>
                <a:lnTo>
                  <a:pt x="6132" y="7642"/>
                </a:lnTo>
                <a:lnTo>
                  <a:pt x="6140" y="7651"/>
                </a:lnTo>
                <a:lnTo>
                  <a:pt x="6149" y="7651"/>
                </a:lnTo>
                <a:lnTo>
                  <a:pt x="6167" y="7660"/>
                </a:lnTo>
                <a:lnTo>
                  <a:pt x="6176" y="7660"/>
                </a:lnTo>
                <a:lnTo>
                  <a:pt x="6193" y="7668"/>
                </a:lnTo>
                <a:lnTo>
                  <a:pt x="6202" y="7677"/>
                </a:lnTo>
                <a:lnTo>
                  <a:pt x="6211" y="7686"/>
                </a:lnTo>
                <a:lnTo>
                  <a:pt x="6211" y="7695"/>
                </a:lnTo>
                <a:lnTo>
                  <a:pt x="6211" y="7704"/>
                </a:lnTo>
                <a:lnTo>
                  <a:pt x="6211" y="7713"/>
                </a:lnTo>
                <a:lnTo>
                  <a:pt x="6202" y="7721"/>
                </a:lnTo>
                <a:lnTo>
                  <a:pt x="6211" y="7730"/>
                </a:lnTo>
                <a:lnTo>
                  <a:pt x="6220" y="7730"/>
                </a:lnTo>
                <a:lnTo>
                  <a:pt x="6229" y="7739"/>
                </a:lnTo>
                <a:lnTo>
                  <a:pt x="6237" y="7739"/>
                </a:lnTo>
                <a:lnTo>
                  <a:pt x="6237" y="7730"/>
                </a:lnTo>
                <a:lnTo>
                  <a:pt x="6229" y="7721"/>
                </a:lnTo>
                <a:lnTo>
                  <a:pt x="6220" y="7713"/>
                </a:lnTo>
                <a:lnTo>
                  <a:pt x="6229" y="7713"/>
                </a:lnTo>
                <a:lnTo>
                  <a:pt x="6237" y="7713"/>
                </a:lnTo>
                <a:lnTo>
                  <a:pt x="6246" y="7721"/>
                </a:lnTo>
                <a:lnTo>
                  <a:pt x="6246" y="7730"/>
                </a:lnTo>
                <a:lnTo>
                  <a:pt x="6246" y="7739"/>
                </a:lnTo>
                <a:lnTo>
                  <a:pt x="6255" y="7748"/>
                </a:lnTo>
                <a:lnTo>
                  <a:pt x="6264" y="7748"/>
                </a:lnTo>
                <a:lnTo>
                  <a:pt x="6264" y="7757"/>
                </a:lnTo>
                <a:lnTo>
                  <a:pt x="6264" y="7748"/>
                </a:lnTo>
                <a:lnTo>
                  <a:pt x="6273" y="7739"/>
                </a:lnTo>
                <a:lnTo>
                  <a:pt x="6282" y="7739"/>
                </a:lnTo>
                <a:lnTo>
                  <a:pt x="6290" y="7748"/>
                </a:lnTo>
                <a:lnTo>
                  <a:pt x="6299" y="7748"/>
                </a:lnTo>
                <a:lnTo>
                  <a:pt x="6317" y="7739"/>
                </a:lnTo>
                <a:lnTo>
                  <a:pt x="6317" y="7748"/>
                </a:lnTo>
                <a:lnTo>
                  <a:pt x="6326" y="7748"/>
                </a:lnTo>
                <a:lnTo>
                  <a:pt x="6334" y="7748"/>
                </a:lnTo>
                <a:lnTo>
                  <a:pt x="6343" y="7757"/>
                </a:lnTo>
                <a:lnTo>
                  <a:pt x="6352" y="7757"/>
                </a:lnTo>
                <a:lnTo>
                  <a:pt x="6352" y="7766"/>
                </a:lnTo>
                <a:lnTo>
                  <a:pt x="6370" y="7783"/>
                </a:lnTo>
                <a:lnTo>
                  <a:pt x="6379" y="7792"/>
                </a:lnTo>
                <a:lnTo>
                  <a:pt x="6387" y="7792"/>
                </a:lnTo>
                <a:lnTo>
                  <a:pt x="6387" y="7783"/>
                </a:lnTo>
                <a:lnTo>
                  <a:pt x="6396" y="7774"/>
                </a:lnTo>
                <a:lnTo>
                  <a:pt x="6405" y="7783"/>
                </a:lnTo>
                <a:lnTo>
                  <a:pt x="6414" y="7810"/>
                </a:lnTo>
                <a:lnTo>
                  <a:pt x="6414" y="7819"/>
                </a:lnTo>
                <a:lnTo>
                  <a:pt x="6432" y="7819"/>
                </a:lnTo>
                <a:lnTo>
                  <a:pt x="6449" y="7819"/>
                </a:lnTo>
                <a:lnTo>
                  <a:pt x="6449" y="7810"/>
                </a:lnTo>
                <a:lnTo>
                  <a:pt x="6458" y="7810"/>
                </a:lnTo>
                <a:lnTo>
                  <a:pt x="6467" y="7810"/>
                </a:lnTo>
                <a:lnTo>
                  <a:pt x="6476" y="7810"/>
                </a:lnTo>
                <a:lnTo>
                  <a:pt x="6476" y="7801"/>
                </a:lnTo>
                <a:lnTo>
                  <a:pt x="6476" y="7792"/>
                </a:lnTo>
                <a:lnTo>
                  <a:pt x="6458" y="7774"/>
                </a:lnTo>
                <a:lnTo>
                  <a:pt x="6449" y="7766"/>
                </a:lnTo>
                <a:lnTo>
                  <a:pt x="6440" y="7757"/>
                </a:lnTo>
                <a:lnTo>
                  <a:pt x="6440" y="7748"/>
                </a:lnTo>
                <a:lnTo>
                  <a:pt x="6449" y="7748"/>
                </a:lnTo>
                <a:lnTo>
                  <a:pt x="6458" y="7739"/>
                </a:lnTo>
                <a:lnTo>
                  <a:pt x="6467" y="7739"/>
                </a:lnTo>
                <a:lnTo>
                  <a:pt x="6493" y="7721"/>
                </a:lnTo>
                <a:lnTo>
                  <a:pt x="6493" y="7713"/>
                </a:lnTo>
                <a:lnTo>
                  <a:pt x="6502" y="7704"/>
                </a:lnTo>
                <a:lnTo>
                  <a:pt x="6511" y="7695"/>
                </a:lnTo>
                <a:lnTo>
                  <a:pt x="6520" y="7695"/>
                </a:lnTo>
                <a:lnTo>
                  <a:pt x="6529" y="7686"/>
                </a:lnTo>
                <a:lnTo>
                  <a:pt x="6546" y="7695"/>
                </a:lnTo>
                <a:lnTo>
                  <a:pt x="6555" y="7695"/>
                </a:lnTo>
                <a:lnTo>
                  <a:pt x="6564" y="7704"/>
                </a:lnTo>
                <a:lnTo>
                  <a:pt x="6573" y="7713"/>
                </a:lnTo>
                <a:lnTo>
                  <a:pt x="6581" y="7713"/>
                </a:lnTo>
                <a:lnTo>
                  <a:pt x="6590" y="7721"/>
                </a:lnTo>
                <a:lnTo>
                  <a:pt x="6590" y="7730"/>
                </a:lnTo>
                <a:lnTo>
                  <a:pt x="6590" y="7739"/>
                </a:lnTo>
                <a:lnTo>
                  <a:pt x="6599" y="7739"/>
                </a:lnTo>
                <a:lnTo>
                  <a:pt x="6599" y="7730"/>
                </a:lnTo>
                <a:lnTo>
                  <a:pt x="6590" y="7730"/>
                </a:lnTo>
                <a:lnTo>
                  <a:pt x="6599" y="7730"/>
                </a:lnTo>
                <a:lnTo>
                  <a:pt x="6608" y="7730"/>
                </a:lnTo>
                <a:lnTo>
                  <a:pt x="6608" y="7739"/>
                </a:lnTo>
                <a:lnTo>
                  <a:pt x="6608" y="7730"/>
                </a:lnTo>
                <a:lnTo>
                  <a:pt x="6617" y="7730"/>
                </a:lnTo>
                <a:lnTo>
                  <a:pt x="6617" y="7739"/>
                </a:lnTo>
                <a:lnTo>
                  <a:pt x="6626" y="7739"/>
                </a:lnTo>
                <a:lnTo>
                  <a:pt x="6634" y="7748"/>
                </a:lnTo>
                <a:lnTo>
                  <a:pt x="6643" y="7757"/>
                </a:lnTo>
                <a:lnTo>
                  <a:pt x="6634" y="7757"/>
                </a:lnTo>
                <a:lnTo>
                  <a:pt x="6626" y="7748"/>
                </a:lnTo>
                <a:lnTo>
                  <a:pt x="6617" y="7748"/>
                </a:lnTo>
                <a:lnTo>
                  <a:pt x="6617" y="7739"/>
                </a:lnTo>
                <a:lnTo>
                  <a:pt x="6608" y="7739"/>
                </a:lnTo>
                <a:lnTo>
                  <a:pt x="6599" y="7748"/>
                </a:lnTo>
                <a:lnTo>
                  <a:pt x="6608" y="7757"/>
                </a:lnTo>
                <a:lnTo>
                  <a:pt x="6599" y="7757"/>
                </a:lnTo>
                <a:lnTo>
                  <a:pt x="6590" y="7757"/>
                </a:lnTo>
                <a:lnTo>
                  <a:pt x="6599" y="7774"/>
                </a:lnTo>
                <a:lnTo>
                  <a:pt x="6608" y="7801"/>
                </a:lnTo>
                <a:lnTo>
                  <a:pt x="6626" y="7819"/>
                </a:lnTo>
                <a:lnTo>
                  <a:pt x="6634" y="7819"/>
                </a:lnTo>
                <a:lnTo>
                  <a:pt x="6634" y="7827"/>
                </a:lnTo>
                <a:lnTo>
                  <a:pt x="6643" y="7845"/>
                </a:lnTo>
                <a:lnTo>
                  <a:pt x="6652" y="7845"/>
                </a:lnTo>
                <a:lnTo>
                  <a:pt x="6652" y="7854"/>
                </a:lnTo>
                <a:lnTo>
                  <a:pt x="6661" y="7863"/>
                </a:lnTo>
                <a:lnTo>
                  <a:pt x="6670" y="7871"/>
                </a:lnTo>
                <a:lnTo>
                  <a:pt x="6670" y="7889"/>
                </a:lnTo>
                <a:lnTo>
                  <a:pt x="6661" y="7889"/>
                </a:lnTo>
                <a:lnTo>
                  <a:pt x="6661" y="7898"/>
                </a:lnTo>
                <a:lnTo>
                  <a:pt x="6670" y="7916"/>
                </a:lnTo>
                <a:lnTo>
                  <a:pt x="6679" y="7924"/>
                </a:lnTo>
                <a:lnTo>
                  <a:pt x="6670" y="7933"/>
                </a:lnTo>
                <a:lnTo>
                  <a:pt x="6661" y="7942"/>
                </a:lnTo>
                <a:lnTo>
                  <a:pt x="6670" y="7951"/>
                </a:lnTo>
                <a:lnTo>
                  <a:pt x="6670" y="7960"/>
                </a:lnTo>
                <a:lnTo>
                  <a:pt x="6670" y="7969"/>
                </a:lnTo>
                <a:lnTo>
                  <a:pt x="6670" y="7977"/>
                </a:lnTo>
                <a:lnTo>
                  <a:pt x="6670" y="7995"/>
                </a:lnTo>
                <a:lnTo>
                  <a:pt x="6679" y="8004"/>
                </a:lnTo>
                <a:lnTo>
                  <a:pt x="6679" y="8013"/>
                </a:lnTo>
                <a:lnTo>
                  <a:pt x="6670" y="8022"/>
                </a:lnTo>
                <a:lnTo>
                  <a:pt x="6670" y="8030"/>
                </a:lnTo>
                <a:lnTo>
                  <a:pt x="6661" y="8039"/>
                </a:lnTo>
                <a:lnTo>
                  <a:pt x="6670" y="8039"/>
                </a:lnTo>
                <a:lnTo>
                  <a:pt x="6670" y="8048"/>
                </a:lnTo>
                <a:lnTo>
                  <a:pt x="6670" y="8057"/>
                </a:lnTo>
                <a:lnTo>
                  <a:pt x="6670" y="8066"/>
                </a:lnTo>
                <a:lnTo>
                  <a:pt x="6679" y="8057"/>
                </a:lnTo>
                <a:lnTo>
                  <a:pt x="6679" y="8066"/>
                </a:lnTo>
                <a:lnTo>
                  <a:pt x="6687" y="8066"/>
                </a:lnTo>
                <a:lnTo>
                  <a:pt x="6696" y="8066"/>
                </a:lnTo>
                <a:lnTo>
                  <a:pt x="6679" y="8092"/>
                </a:lnTo>
                <a:lnTo>
                  <a:pt x="6670" y="8101"/>
                </a:lnTo>
                <a:lnTo>
                  <a:pt x="6670" y="8110"/>
                </a:lnTo>
                <a:lnTo>
                  <a:pt x="6661" y="8119"/>
                </a:lnTo>
                <a:lnTo>
                  <a:pt x="6652" y="8127"/>
                </a:lnTo>
                <a:lnTo>
                  <a:pt x="6643" y="8127"/>
                </a:lnTo>
                <a:lnTo>
                  <a:pt x="6652" y="8136"/>
                </a:lnTo>
                <a:lnTo>
                  <a:pt x="6652" y="8145"/>
                </a:lnTo>
                <a:lnTo>
                  <a:pt x="6643" y="8145"/>
                </a:lnTo>
                <a:lnTo>
                  <a:pt x="6634" y="8154"/>
                </a:lnTo>
                <a:lnTo>
                  <a:pt x="6626" y="8163"/>
                </a:lnTo>
                <a:lnTo>
                  <a:pt x="6617" y="8172"/>
                </a:lnTo>
                <a:lnTo>
                  <a:pt x="6599" y="8172"/>
                </a:lnTo>
                <a:lnTo>
                  <a:pt x="6590" y="8172"/>
                </a:lnTo>
                <a:lnTo>
                  <a:pt x="6581" y="8172"/>
                </a:lnTo>
                <a:lnTo>
                  <a:pt x="6581" y="8180"/>
                </a:lnTo>
                <a:lnTo>
                  <a:pt x="6581" y="8198"/>
                </a:lnTo>
                <a:lnTo>
                  <a:pt x="6581" y="8207"/>
                </a:lnTo>
                <a:lnTo>
                  <a:pt x="6581" y="8225"/>
                </a:lnTo>
                <a:lnTo>
                  <a:pt x="6564" y="8216"/>
                </a:lnTo>
                <a:lnTo>
                  <a:pt x="6555" y="8225"/>
                </a:lnTo>
                <a:lnTo>
                  <a:pt x="6546" y="8233"/>
                </a:lnTo>
                <a:lnTo>
                  <a:pt x="6555" y="8242"/>
                </a:lnTo>
                <a:lnTo>
                  <a:pt x="6564" y="8242"/>
                </a:lnTo>
                <a:lnTo>
                  <a:pt x="6564" y="8260"/>
                </a:lnTo>
                <a:lnTo>
                  <a:pt x="6555" y="8260"/>
                </a:lnTo>
                <a:lnTo>
                  <a:pt x="6537" y="8269"/>
                </a:lnTo>
                <a:lnTo>
                  <a:pt x="6520" y="8277"/>
                </a:lnTo>
                <a:lnTo>
                  <a:pt x="6502" y="8277"/>
                </a:lnTo>
                <a:lnTo>
                  <a:pt x="6493" y="8277"/>
                </a:lnTo>
                <a:lnTo>
                  <a:pt x="6493" y="8286"/>
                </a:lnTo>
                <a:lnTo>
                  <a:pt x="6484" y="8286"/>
                </a:lnTo>
                <a:lnTo>
                  <a:pt x="6476" y="8286"/>
                </a:lnTo>
                <a:lnTo>
                  <a:pt x="6467" y="8295"/>
                </a:lnTo>
                <a:lnTo>
                  <a:pt x="6476" y="8304"/>
                </a:lnTo>
                <a:lnTo>
                  <a:pt x="6476" y="8322"/>
                </a:lnTo>
                <a:lnTo>
                  <a:pt x="6476" y="8339"/>
                </a:lnTo>
                <a:lnTo>
                  <a:pt x="6467" y="8348"/>
                </a:lnTo>
                <a:lnTo>
                  <a:pt x="6458" y="8357"/>
                </a:lnTo>
                <a:lnTo>
                  <a:pt x="6449" y="8366"/>
                </a:lnTo>
                <a:lnTo>
                  <a:pt x="6440" y="8375"/>
                </a:lnTo>
                <a:lnTo>
                  <a:pt x="6440" y="8383"/>
                </a:lnTo>
                <a:lnTo>
                  <a:pt x="6449" y="8392"/>
                </a:lnTo>
                <a:lnTo>
                  <a:pt x="6458" y="8392"/>
                </a:lnTo>
                <a:lnTo>
                  <a:pt x="6449" y="8401"/>
                </a:lnTo>
                <a:lnTo>
                  <a:pt x="6440" y="8392"/>
                </a:lnTo>
                <a:lnTo>
                  <a:pt x="6440" y="8401"/>
                </a:lnTo>
                <a:lnTo>
                  <a:pt x="6440" y="8410"/>
                </a:lnTo>
                <a:lnTo>
                  <a:pt x="6432" y="8419"/>
                </a:lnTo>
                <a:lnTo>
                  <a:pt x="6414" y="8419"/>
                </a:lnTo>
                <a:lnTo>
                  <a:pt x="6414" y="8427"/>
                </a:lnTo>
                <a:lnTo>
                  <a:pt x="6414" y="8445"/>
                </a:lnTo>
                <a:lnTo>
                  <a:pt x="6414" y="8454"/>
                </a:lnTo>
                <a:lnTo>
                  <a:pt x="6414" y="8472"/>
                </a:lnTo>
                <a:lnTo>
                  <a:pt x="6423" y="8480"/>
                </a:lnTo>
                <a:lnTo>
                  <a:pt x="6423" y="8489"/>
                </a:lnTo>
                <a:lnTo>
                  <a:pt x="6423" y="8507"/>
                </a:lnTo>
                <a:lnTo>
                  <a:pt x="6414" y="8507"/>
                </a:lnTo>
                <a:lnTo>
                  <a:pt x="6405" y="8507"/>
                </a:lnTo>
                <a:lnTo>
                  <a:pt x="6405" y="8516"/>
                </a:lnTo>
                <a:lnTo>
                  <a:pt x="6414" y="8525"/>
                </a:lnTo>
                <a:lnTo>
                  <a:pt x="6423" y="8525"/>
                </a:lnTo>
                <a:lnTo>
                  <a:pt x="6440" y="8542"/>
                </a:lnTo>
                <a:lnTo>
                  <a:pt x="6449" y="8542"/>
                </a:lnTo>
                <a:lnTo>
                  <a:pt x="6458" y="8551"/>
                </a:lnTo>
                <a:lnTo>
                  <a:pt x="6458" y="8542"/>
                </a:lnTo>
                <a:lnTo>
                  <a:pt x="6467" y="8533"/>
                </a:lnTo>
                <a:lnTo>
                  <a:pt x="6476" y="8525"/>
                </a:lnTo>
                <a:lnTo>
                  <a:pt x="6476" y="8542"/>
                </a:lnTo>
                <a:lnTo>
                  <a:pt x="6484" y="8533"/>
                </a:lnTo>
                <a:lnTo>
                  <a:pt x="6484" y="8525"/>
                </a:lnTo>
                <a:lnTo>
                  <a:pt x="6484" y="8507"/>
                </a:lnTo>
                <a:lnTo>
                  <a:pt x="6484" y="8498"/>
                </a:lnTo>
                <a:lnTo>
                  <a:pt x="6493" y="8507"/>
                </a:lnTo>
                <a:lnTo>
                  <a:pt x="6484" y="8507"/>
                </a:lnTo>
                <a:lnTo>
                  <a:pt x="6493" y="8525"/>
                </a:lnTo>
                <a:lnTo>
                  <a:pt x="6493" y="8533"/>
                </a:lnTo>
                <a:lnTo>
                  <a:pt x="6493" y="8542"/>
                </a:lnTo>
                <a:lnTo>
                  <a:pt x="6493" y="8551"/>
                </a:lnTo>
                <a:lnTo>
                  <a:pt x="6484" y="8578"/>
                </a:lnTo>
                <a:lnTo>
                  <a:pt x="6476" y="8578"/>
                </a:lnTo>
                <a:lnTo>
                  <a:pt x="6476" y="8586"/>
                </a:lnTo>
                <a:lnTo>
                  <a:pt x="6467" y="8586"/>
                </a:lnTo>
                <a:lnTo>
                  <a:pt x="6467" y="8595"/>
                </a:lnTo>
                <a:lnTo>
                  <a:pt x="6458" y="8595"/>
                </a:lnTo>
                <a:lnTo>
                  <a:pt x="6449" y="8595"/>
                </a:lnTo>
                <a:lnTo>
                  <a:pt x="6440" y="8604"/>
                </a:lnTo>
                <a:lnTo>
                  <a:pt x="6432" y="8613"/>
                </a:lnTo>
                <a:lnTo>
                  <a:pt x="6423" y="8622"/>
                </a:lnTo>
                <a:lnTo>
                  <a:pt x="6414" y="8630"/>
                </a:lnTo>
                <a:lnTo>
                  <a:pt x="6387" y="8657"/>
                </a:lnTo>
                <a:lnTo>
                  <a:pt x="6379" y="8666"/>
                </a:lnTo>
                <a:lnTo>
                  <a:pt x="6379" y="8692"/>
                </a:lnTo>
                <a:lnTo>
                  <a:pt x="6379" y="8701"/>
                </a:lnTo>
                <a:lnTo>
                  <a:pt x="6387" y="8710"/>
                </a:lnTo>
                <a:lnTo>
                  <a:pt x="6396" y="8719"/>
                </a:lnTo>
                <a:lnTo>
                  <a:pt x="6396" y="8728"/>
                </a:lnTo>
                <a:lnTo>
                  <a:pt x="6387" y="8728"/>
                </a:lnTo>
                <a:lnTo>
                  <a:pt x="6405" y="8754"/>
                </a:lnTo>
                <a:lnTo>
                  <a:pt x="6414" y="8763"/>
                </a:lnTo>
                <a:lnTo>
                  <a:pt x="6414" y="8772"/>
                </a:lnTo>
                <a:lnTo>
                  <a:pt x="6405" y="8781"/>
                </a:lnTo>
                <a:lnTo>
                  <a:pt x="6396" y="8781"/>
                </a:lnTo>
                <a:lnTo>
                  <a:pt x="6387" y="8781"/>
                </a:lnTo>
                <a:lnTo>
                  <a:pt x="6387" y="8789"/>
                </a:lnTo>
                <a:lnTo>
                  <a:pt x="6396" y="8798"/>
                </a:lnTo>
                <a:lnTo>
                  <a:pt x="6414" y="8807"/>
                </a:lnTo>
                <a:lnTo>
                  <a:pt x="6467" y="8833"/>
                </a:lnTo>
                <a:lnTo>
                  <a:pt x="6476" y="8842"/>
                </a:lnTo>
                <a:lnTo>
                  <a:pt x="6484" y="8860"/>
                </a:lnTo>
                <a:lnTo>
                  <a:pt x="6493" y="8869"/>
                </a:lnTo>
                <a:lnTo>
                  <a:pt x="6502" y="8886"/>
                </a:lnTo>
                <a:lnTo>
                  <a:pt x="6511" y="8895"/>
                </a:lnTo>
                <a:lnTo>
                  <a:pt x="6520" y="8922"/>
                </a:lnTo>
                <a:lnTo>
                  <a:pt x="6529" y="8931"/>
                </a:lnTo>
                <a:lnTo>
                  <a:pt x="6537" y="8939"/>
                </a:lnTo>
                <a:lnTo>
                  <a:pt x="6546" y="8948"/>
                </a:lnTo>
                <a:lnTo>
                  <a:pt x="6555" y="8966"/>
                </a:lnTo>
                <a:lnTo>
                  <a:pt x="6564" y="8984"/>
                </a:lnTo>
                <a:lnTo>
                  <a:pt x="6573" y="8992"/>
                </a:lnTo>
                <a:lnTo>
                  <a:pt x="6573" y="9010"/>
                </a:lnTo>
                <a:lnTo>
                  <a:pt x="6581" y="9019"/>
                </a:lnTo>
                <a:lnTo>
                  <a:pt x="6590" y="9036"/>
                </a:lnTo>
                <a:lnTo>
                  <a:pt x="6599" y="9054"/>
                </a:lnTo>
                <a:lnTo>
                  <a:pt x="6608" y="9072"/>
                </a:lnTo>
                <a:lnTo>
                  <a:pt x="6608" y="9089"/>
                </a:lnTo>
                <a:lnTo>
                  <a:pt x="6617" y="9107"/>
                </a:lnTo>
                <a:lnTo>
                  <a:pt x="6643" y="9142"/>
                </a:lnTo>
                <a:lnTo>
                  <a:pt x="6652" y="9160"/>
                </a:lnTo>
                <a:lnTo>
                  <a:pt x="6652" y="9169"/>
                </a:lnTo>
                <a:lnTo>
                  <a:pt x="6652" y="9178"/>
                </a:lnTo>
                <a:lnTo>
                  <a:pt x="6679" y="9195"/>
                </a:lnTo>
                <a:lnTo>
                  <a:pt x="6679" y="9204"/>
                </a:lnTo>
                <a:lnTo>
                  <a:pt x="6687" y="9231"/>
                </a:lnTo>
                <a:lnTo>
                  <a:pt x="6687" y="9239"/>
                </a:lnTo>
                <a:lnTo>
                  <a:pt x="6696" y="9239"/>
                </a:lnTo>
                <a:lnTo>
                  <a:pt x="6696" y="9248"/>
                </a:lnTo>
                <a:lnTo>
                  <a:pt x="6714" y="9257"/>
                </a:lnTo>
                <a:lnTo>
                  <a:pt x="6714" y="9275"/>
                </a:lnTo>
                <a:lnTo>
                  <a:pt x="6723" y="9284"/>
                </a:lnTo>
                <a:lnTo>
                  <a:pt x="6731" y="9292"/>
                </a:lnTo>
                <a:lnTo>
                  <a:pt x="6731" y="9301"/>
                </a:lnTo>
                <a:lnTo>
                  <a:pt x="6740" y="9310"/>
                </a:lnTo>
                <a:lnTo>
                  <a:pt x="6758" y="9337"/>
                </a:lnTo>
                <a:lnTo>
                  <a:pt x="6758" y="9345"/>
                </a:lnTo>
                <a:lnTo>
                  <a:pt x="6749" y="9363"/>
                </a:lnTo>
                <a:lnTo>
                  <a:pt x="6740" y="9372"/>
                </a:lnTo>
                <a:lnTo>
                  <a:pt x="6749" y="9381"/>
                </a:lnTo>
                <a:lnTo>
                  <a:pt x="6749" y="9389"/>
                </a:lnTo>
                <a:lnTo>
                  <a:pt x="6758" y="9398"/>
                </a:lnTo>
                <a:lnTo>
                  <a:pt x="6758" y="9407"/>
                </a:lnTo>
                <a:lnTo>
                  <a:pt x="6767" y="9416"/>
                </a:lnTo>
                <a:lnTo>
                  <a:pt x="6776" y="9425"/>
                </a:lnTo>
                <a:lnTo>
                  <a:pt x="6793" y="9442"/>
                </a:lnTo>
                <a:lnTo>
                  <a:pt x="6802" y="9451"/>
                </a:lnTo>
                <a:lnTo>
                  <a:pt x="6820" y="9460"/>
                </a:lnTo>
                <a:lnTo>
                  <a:pt x="6829" y="9469"/>
                </a:lnTo>
                <a:lnTo>
                  <a:pt x="6829" y="9478"/>
                </a:lnTo>
                <a:lnTo>
                  <a:pt x="6837" y="9487"/>
                </a:lnTo>
                <a:lnTo>
                  <a:pt x="6881" y="9504"/>
                </a:lnTo>
                <a:lnTo>
                  <a:pt x="6890" y="9522"/>
                </a:lnTo>
                <a:lnTo>
                  <a:pt x="6908" y="9522"/>
                </a:lnTo>
                <a:lnTo>
                  <a:pt x="6934" y="9540"/>
                </a:lnTo>
                <a:lnTo>
                  <a:pt x="6934" y="9548"/>
                </a:lnTo>
                <a:lnTo>
                  <a:pt x="6961" y="9557"/>
                </a:lnTo>
                <a:lnTo>
                  <a:pt x="6970" y="9557"/>
                </a:lnTo>
                <a:lnTo>
                  <a:pt x="6996" y="9566"/>
                </a:lnTo>
                <a:lnTo>
                  <a:pt x="7005" y="9575"/>
                </a:lnTo>
                <a:lnTo>
                  <a:pt x="7031" y="9584"/>
                </a:lnTo>
                <a:lnTo>
                  <a:pt x="7040" y="9592"/>
                </a:lnTo>
                <a:lnTo>
                  <a:pt x="7049" y="9592"/>
                </a:lnTo>
                <a:lnTo>
                  <a:pt x="7058" y="9601"/>
                </a:lnTo>
                <a:lnTo>
                  <a:pt x="7067" y="9610"/>
                </a:lnTo>
                <a:lnTo>
                  <a:pt x="7076" y="9619"/>
                </a:lnTo>
                <a:lnTo>
                  <a:pt x="7084" y="9619"/>
                </a:lnTo>
                <a:lnTo>
                  <a:pt x="7102" y="9628"/>
                </a:lnTo>
                <a:lnTo>
                  <a:pt x="7111" y="9637"/>
                </a:lnTo>
                <a:lnTo>
                  <a:pt x="7111" y="9654"/>
                </a:lnTo>
                <a:lnTo>
                  <a:pt x="7137" y="9672"/>
                </a:lnTo>
                <a:lnTo>
                  <a:pt x="7146" y="9672"/>
                </a:lnTo>
                <a:lnTo>
                  <a:pt x="7155" y="9681"/>
                </a:lnTo>
                <a:lnTo>
                  <a:pt x="7173" y="9698"/>
                </a:lnTo>
                <a:lnTo>
                  <a:pt x="7181" y="9707"/>
                </a:lnTo>
                <a:lnTo>
                  <a:pt x="7190" y="9725"/>
                </a:lnTo>
                <a:lnTo>
                  <a:pt x="7190" y="9743"/>
                </a:lnTo>
                <a:lnTo>
                  <a:pt x="7190" y="9778"/>
                </a:lnTo>
                <a:lnTo>
                  <a:pt x="7199" y="9795"/>
                </a:lnTo>
                <a:lnTo>
                  <a:pt x="7199" y="9804"/>
                </a:lnTo>
                <a:lnTo>
                  <a:pt x="7199" y="9813"/>
                </a:lnTo>
                <a:lnTo>
                  <a:pt x="7199" y="9848"/>
                </a:lnTo>
                <a:lnTo>
                  <a:pt x="7199" y="9875"/>
                </a:lnTo>
                <a:lnTo>
                  <a:pt x="7199" y="9884"/>
                </a:lnTo>
                <a:lnTo>
                  <a:pt x="7208" y="9928"/>
                </a:lnTo>
                <a:lnTo>
                  <a:pt x="7208" y="9937"/>
                </a:lnTo>
                <a:lnTo>
                  <a:pt x="7208" y="9946"/>
                </a:lnTo>
                <a:lnTo>
                  <a:pt x="7199" y="9954"/>
                </a:lnTo>
                <a:lnTo>
                  <a:pt x="7199" y="9972"/>
                </a:lnTo>
                <a:lnTo>
                  <a:pt x="7199" y="9981"/>
                </a:lnTo>
                <a:lnTo>
                  <a:pt x="7199" y="9998"/>
                </a:lnTo>
                <a:lnTo>
                  <a:pt x="7190" y="10025"/>
                </a:lnTo>
                <a:lnTo>
                  <a:pt x="7190" y="10051"/>
                </a:lnTo>
                <a:lnTo>
                  <a:pt x="7181" y="10060"/>
                </a:lnTo>
                <a:lnTo>
                  <a:pt x="7173" y="10069"/>
                </a:lnTo>
                <a:lnTo>
                  <a:pt x="7173" y="10078"/>
                </a:lnTo>
                <a:lnTo>
                  <a:pt x="7173" y="10087"/>
                </a:lnTo>
                <a:lnTo>
                  <a:pt x="7173" y="10096"/>
                </a:lnTo>
                <a:lnTo>
                  <a:pt x="7181" y="10104"/>
                </a:lnTo>
                <a:lnTo>
                  <a:pt x="7181" y="10113"/>
                </a:lnTo>
                <a:lnTo>
                  <a:pt x="7173" y="10122"/>
                </a:lnTo>
                <a:lnTo>
                  <a:pt x="7173" y="10131"/>
                </a:lnTo>
                <a:lnTo>
                  <a:pt x="7173" y="10140"/>
                </a:lnTo>
                <a:lnTo>
                  <a:pt x="7173" y="10148"/>
                </a:lnTo>
                <a:lnTo>
                  <a:pt x="7173" y="10166"/>
                </a:lnTo>
                <a:lnTo>
                  <a:pt x="7173" y="10193"/>
                </a:lnTo>
                <a:lnTo>
                  <a:pt x="7173" y="10201"/>
                </a:lnTo>
                <a:lnTo>
                  <a:pt x="7181" y="10228"/>
                </a:lnTo>
                <a:lnTo>
                  <a:pt x="7181" y="10237"/>
                </a:lnTo>
                <a:lnTo>
                  <a:pt x="7173" y="10246"/>
                </a:lnTo>
                <a:lnTo>
                  <a:pt x="7173" y="10254"/>
                </a:lnTo>
                <a:lnTo>
                  <a:pt x="7164" y="10263"/>
                </a:lnTo>
                <a:lnTo>
                  <a:pt x="7164" y="10281"/>
                </a:lnTo>
                <a:lnTo>
                  <a:pt x="7164" y="10290"/>
                </a:lnTo>
                <a:lnTo>
                  <a:pt x="7164" y="10316"/>
                </a:lnTo>
                <a:lnTo>
                  <a:pt x="7164" y="10325"/>
                </a:lnTo>
                <a:lnTo>
                  <a:pt x="7164" y="10343"/>
                </a:lnTo>
                <a:lnTo>
                  <a:pt x="7155" y="10360"/>
                </a:lnTo>
                <a:lnTo>
                  <a:pt x="7155" y="10369"/>
                </a:lnTo>
                <a:lnTo>
                  <a:pt x="7146" y="10387"/>
                </a:lnTo>
                <a:lnTo>
                  <a:pt x="7146" y="10396"/>
                </a:lnTo>
                <a:lnTo>
                  <a:pt x="7146" y="10413"/>
                </a:lnTo>
                <a:lnTo>
                  <a:pt x="7146" y="10422"/>
                </a:lnTo>
                <a:lnTo>
                  <a:pt x="7137" y="10431"/>
                </a:lnTo>
                <a:lnTo>
                  <a:pt x="7128" y="10440"/>
                </a:lnTo>
                <a:lnTo>
                  <a:pt x="7128" y="10457"/>
                </a:lnTo>
                <a:lnTo>
                  <a:pt x="7128" y="10484"/>
                </a:lnTo>
                <a:lnTo>
                  <a:pt x="7120" y="10493"/>
                </a:lnTo>
                <a:lnTo>
                  <a:pt x="7120" y="10502"/>
                </a:lnTo>
                <a:lnTo>
                  <a:pt x="7111" y="10510"/>
                </a:lnTo>
                <a:lnTo>
                  <a:pt x="7102" y="10519"/>
                </a:lnTo>
                <a:lnTo>
                  <a:pt x="7102" y="10528"/>
                </a:lnTo>
                <a:lnTo>
                  <a:pt x="7102" y="10546"/>
                </a:lnTo>
                <a:lnTo>
                  <a:pt x="7111" y="10563"/>
                </a:lnTo>
                <a:lnTo>
                  <a:pt x="7120" y="10581"/>
                </a:lnTo>
                <a:lnTo>
                  <a:pt x="7111" y="10607"/>
                </a:lnTo>
                <a:lnTo>
                  <a:pt x="7111" y="10625"/>
                </a:lnTo>
                <a:lnTo>
                  <a:pt x="7093" y="10634"/>
                </a:lnTo>
                <a:lnTo>
                  <a:pt x="7084" y="10660"/>
                </a:lnTo>
                <a:lnTo>
                  <a:pt x="7084" y="10669"/>
                </a:lnTo>
                <a:lnTo>
                  <a:pt x="7093" y="10687"/>
                </a:lnTo>
                <a:lnTo>
                  <a:pt x="7093" y="10705"/>
                </a:lnTo>
                <a:lnTo>
                  <a:pt x="7093" y="10731"/>
                </a:lnTo>
                <a:lnTo>
                  <a:pt x="7102" y="10757"/>
                </a:lnTo>
                <a:lnTo>
                  <a:pt x="7102" y="10793"/>
                </a:lnTo>
                <a:lnTo>
                  <a:pt x="7111" y="10802"/>
                </a:lnTo>
                <a:lnTo>
                  <a:pt x="7102" y="10819"/>
                </a:lnTo>
                <a:lnTo>
                  <a:pt x="7102" y="10828"/>
                </a:lnTo>
                <a:lnTo>
                  <a:pt x="7093" y="10855"/>
                </a:lnTo>
                <a:lnTo>
                  <a:pt x="7084" y="10863"/>
                </a:lnTo>
                <a:lnTo>
                  <a:pt x="7084" y="10881"/>
                </a:lnTo>
                <a:lnTo>
                  <a:pt x="7084" y="10890"/>
                </a:lnTo>
                <a:lnTo>
                  <a:pt x="7093" y="10899"/>
                </a:lnTo>
                <a:lnTo>
                  <a:pt x="7093" y="10908"/>
                </a:lnTo>
                <a:lnTo>
                  <a:pt x="7076" y="10925"/>
                </a:lnTo>
                <a:lnTo>
                  <a:pt x="7067" y="10934"/>
                </a:lnTo>
                <a:lnTo>
                  <a:pt x="7067" y="10952"/>
                </a:lnTo>
                <a:lnTo>
                  <a:pt x="7067" y="10960"/>
                </a:lnTo>
                <a:lnTo>
                  <a:pt x="7067" y="10969"/>
                </a:lnTo>
                <a:lnTo>
                  <a:pt x="7058" y="10987"/>
                </a:lnTo>
                <a:lnTo>
                  <a:pt x="7049" y="11013"/>
                </a:lnTo>
                <a:lnTo>
                  <a:pt x="7049" y="11031"/>
                </a:lnTo>
                <a:lnTo>
                  <a:pt x="7040" y="11040"/>
                </a:lnTo>
                <a:lnTo>
                  <a:pt x="7031" y="11049"/>
                </a:lnTo>
                <a:lnTo>
                  <a:pt x="7031" y="11058"/>
                </a:lnTo>
                <a:lnTo>
                  <a:pt x="7023" y="11058"/>
                </a:lnTo>
                <a:lnTo>
                  <a:pt x="7023" y="11066"/>
                </a:lnTo>
                <a:lnTo>
                  <a:pt x="7023" y="11084"/>
                </a:lnTo>
                <a:lnTo>
                  <a:pt x="7014" y="11093"/>
                </a:lnTo>
                <a:lnTo>
                  <a:pt x="7005" y="11102"/>
                </a:lnTo>
                <a:lnTo>
                  <a:pt x="7005" y="11137"/>
                </a:lnTo>
                <a:lnTo>
                  <a:pt x="6996" y="11146"/>
                </a:lnTo>
                <a:lnTo>
                  <a:pt x="6987" y="11155"/>
                </a:lnTo>
                <a:lnTo>
                  <a:pt x="6987" y="11163"/>
                </a:lnTo>
                <a:lnTo>
                  <a:pt x="6978" y="11172"/>
                </a:lnTo>
                <a:lnTo>
                  <a:pt x="6978" y="11190"/>
                </a:lnTo>
                <a:lnTo>
                  <a:pt x="6978" y="11199"/>
                </a:lnTo>
                <a:lnTo>
                  <a:pt x="6970" y="11208"/>
                </a:lnTo>
                <a:lnTo>
                  <a:pt x="6961" y="11208"/>
                </a:lnTo>
                <a:lnTo>
                  <a:pt x="6943" y="11199"/>
                </a:lnTo>
                <a:lnTo>
                  <a:pt x="6943" y="11208"/>
                </a:lnTo>
                <a:lnTo>
                  <a:pt x="6943" y="11216"/>
                </a:lnTo>
                <a:lnTo>
                  <a:pt x="6943" y="11225"/>
                </a:lnTo>
                <a:lnTo>
                  <a:pt x="6943" y="11234"/>
                </a:lnTo>
                <a:lnTo>
                  <a:pt x="6943" y="11243"/>
                </a:lnTo>
                <a:lnTo>
                  <a:pt x="6952" y="11261"/>
                </a:lnTo>
                <a:lnTo>
                  <a:pt x="6961" y="11278"/>
                </a:lnTo>
                <a:lnTo>
                  <a:pt x="6952" y="11305"/>
                </a:lnTo>
                <a:lnTo>
                  <a:pt x="6952" y="11313"/>
                </a:lnTo>
                <a:lnTo>
                  <a:pt x="6952" y="11322"/>
                </a:lnTo>
                <a:lnTo>
                  <a:pt x="6978" y="11375"/>
                </a:lnTo>
                <a:lnTo>
                  <a:pt x="6970" y="11393"/>
                </a:lnTo>
                <a:lnTo>
                  <a:pt x="6961" y="11428"/>
                </a:lnTo>
                <a:lnTo>
                  <a:pt x="6952" y="11428"/>
                </a:lnTo>
                <a:lnTo>
                  <a:pt x="6943" y="11437"/>
                </a:lnTo>
                <a:lnTo>
                  <a:pt x="6943" y="11446"/>
                </a:lnTo>
                <a:lnTo>
                  <a:pt x="6934" y="11464"/>
                </a:lnTo>
                <a:lnTo>
                  <a:pt x="6934" y="11481"/>
                </a:lnTo>
                <a:lnTo>
                  <a:pt x="6926" y="11516"/>
                </a:lnTo>
                <a:lnTo>
                  <a:pt x="6917" y="11525"/>
                </a:lnTo>
                <a:lnTo>
                  <a:pt x="6917" y="11543"/>
                </a:lnTo>
                <a:lnTo>
                  <a:pt x="6926" y="11561"/>
                </a:lnTo>
                <a:lnTo>
                  <a:pt x="6926" y="11569"/>
                </a:lnTo>
                <a:lnTo>
                  <a:pt x="6934" y="11578"/>
                </a:lnTo>
                <a:lnTo>
                  <a:pt x="6943" y="11578"/>
                </a:lnTo>
                <a:lnTo>
                  <a:pt x="6943" y="11587"/>
                </a:lnTo>
                <a:lnTo>
                  <a:pt x="6934" y="11587"/>
                </a:lnTo>
                <a:lnTo>
                  <a:pt x="6934" y="11596"/>
                </a:lnTo>
                <a:lnTo>
                  <a:pt x="6943" y="11596"/>
                </a:lnTo>
                <a:lnTo>
                  <a:pt x="6952" y="11596"/>
                </a:lnTo>
                <a:lnTo>
                  <a:pt x="6970" y="11596"/>
                </a:lnTo>
                <a:lnTo>
                  <a:pt x="6978" y="11596"/>
                </a:lnTo>
                <a:lnTo>
                  <a:pt x="6987" y="11578"/>
                </a:lnTo>
                <a:lnTo>
                  <a:pt x="6996" y="11578"/>
                </a:lnTo>
                <a:lnTo>
                  <a:pt x="7005" y="11578"/>
                </a:lnTo>
                <a:lnTo>
                  <a:pt x="7014" y="11587"/>
                </a:lnTo>
                <a:lnTo>
                  <a:pt x="7023" y="11587"/>
                </a:lnTo>
                <a:lnTo>
                  <a:pt x="7031" y="11587"/>
                </a:lnTo>
                <a:lnTo>
                  <a:pt x="7040" y="11578"/>
                </a:lnTo>
                <a:lnTo>
                  <a:pt x="7040" y="11569"/>
                </a:lnTo>
                <a:lnTo>
                  <a:pt x="7040" y="11587"/>
                </a:lnTo>
                <a:lnTo>
                  <a:pt x="7031" y="11596"/>
                </a:lnTo>
                <a:lnTo>
                  <a:pt x="7014" y="11596"/>
                </a:lnTo>
                <a:lnTo>
                  <a:pt x="7005" y="11605"/>
                </a:lnTo>
                <a:lnTo>
                  <a:pt x="7005" y="11614"/>
                </a:lnTo>
                <a:lnTo>
                  <a:pt x="7014" y="11614"/>
                </a:lnTo>
                <a:lnTo>
                  <a:pt x="7023" y="11614"/>
                </a:lnTo>
                <a:lnTo>
                  <a:pt x="7031" y="11614"/>
                </a:lnTo>
                <a:lnTo>
                  <a:pt x="7031" y="11631"/>
                </a:lnTo>
                <a:lnTo>
                  <a:pt x="7031" y="11649"/>
                </a:lnTo>
                <a:lnTo>
                  <a:pt x="7031" y="11658"/>
                </a:lnTo>
                <a:lnTo>
                  <a:pt x="7023" y="11640"/>
                </a:lnTo>
                <a:lnTo>
                  <a:pt x="7023" y="11631"/>
                </a:lnTo>
                <a:lnTo>
                  <a:pt x="7014" y="11640"/>
                </a:lnTo>
                <a:lnTo>
                  <a:pt x="7005" y="11640"/>
                </a:lnTo>
                <a:lnTo>
                  <a:pt x="7014" y="11649"/>
                </a:lnTo>
                <a:lnTo>
                  <a:pt x="7023" y="11658"/>
                </a:lnTo>
                <a:lnTo>
                  <a:pt x="7014" y="11667"/>
                </a:lnTo>
                <a:lnTo>
                  <a:pt x="7005" y="11658"/>
                </a:lnTo>
                <a:lnTo>
                  <a:pt x="7005" y="11675"/>
                </a:lnTo>
                <a:lnTo>
                  <a:pt x="7005" y="11684"/>
                </a:lnTo>
                <a:lnTo>
                  <a:pt x="7005" y="11693"/>
                </a:lnTo>
                <a:lnTo>
                  <a:pt x="7014" y="11702"/>
                </a:lnTo>
                <a:lnTo>
                  <a:pt x="7014" y="11711"/>
                </a:lnTo>
                <a:lnTo>
                  <a:pt x="7005" y="11711"/>
                </a:lnTo>
                <a:lnTo>
                  <a:pt x="6996" y="11719"/>
                </a:lnTo>
                <a:lnTo>
                  <a:pt x="6996" y="11728"/>
                </a:lnTo>
                <a:lnTo>
                  <a:pt x="6987" y="11737"/>
                </a:lnTo>
                <a:lnTo>
                  <a:pt x="6987" y="11746"/>
                </a:lnTo>
                <a:lnTo>
                  <a:pt x="6996" y="11764"/>
                </a:lnTo>
                <a:lnTo>
                  <a:pt x="6987" y="11781"/>
                </a:lnTo>
                <a:lnTo>
                  <a:pt x="6978" y="11781"/>
                </a:lnTo>
                <a:lnTo>
                  <a:pt x="6970" y="11799"/>
                </a:lnTo>
                <a:lnTo>
                  <a:pt x="6970" y="11808"/>
                </a:lnTo>
                <a:lnTo>
                  <a:pt x="6978" y="11817"/>
                </a:lnTo>
                <a:lnTo>
                  <a:pt x="6987" y="11825"/>
                </a:lnTo>
                <a:lnTo>
                  <a:pt x="7005" y="11834"/>
                </a:lnTo>
                <a:lnTo>
                  <a:pt x="7014" y="11834"/>
                </a:lnTo>
                <a:lnTo>
                  <a:pt x="7014" y="11852"/>
                </a:lnTo>
                <a:lnTo>
                  <a:pt x="7014" y="11861"/>
                </a:lnTo>
                <a:lnTo>
                  <a:pt x="6987" y="11878"/>
                </a:lnTo>
                <a:lnTo>
                  <a:pt x="6970" y="11878"/>
                </a:lnTo>
                <a:lnTo>
                  <a:pt x="6961" y="11887"/>
                </a:lnTo>
                <a:lnTo>
                  <a:pt x="6961" y="11896"/>
                </a:lnTo>
                <a:lnTo>
                  <a:pt x="6961" y="11905"/>
                </a:lnTo>
                <a:lnTo>
                  <a:pt x="6978" y="11905"/>
                </a:lnTo>
                <a:lnTo>
                  <a:pt x="6987" y="11914"/>
                </a:lnTo>
                <a:lnTo>
                  <a:pt x="6996" y="11922"/>
                </a:lnTo>
                <a:lnTo>
                  <a:pt x="6978" y="11914"/>
                </a:lnTo>
                <a:lnTo>
                  <a:pt x="6970" y="11914"/>
                </a:lnTo>
                <a:lnTo>
                  <a:pt x="6961" y="11922"/>
                </a:lnTo>
                <a:lnTo>
                  <a:pt x="6952" y="11931"/>
                </a:lnTo>
                <a:lnTo>
                  <a:pt x="6934" y="11931"/>
                </a:lnTo>
                <a:lnTo>
                  <a:pt x="6934" y="11940"/>
                </a:lnTo>
                <a:lnTo>
                  <a:pt x="6934" y="11949"/>
                </a:lnTo>
                <a:lnTo>
                  <a:pt x="6943" y="11949"/>
                </a:lnTo>
                <a:lnTo>
                  <a:pt x="6952" y="11958"/>
                </a:lnTo>
                <a:lnTo>
                  <a:pt x="6952" y="11967"/>
                </a:lnTo>
                <a:lnTo>
                  <a:pt x="6943" y="11975"/>
                </a:lnTo>
                <a:lnTo>
                  <a:pt x="6943" y="11993"/>
                </a:lnTo>
                <a:lnTo>
                  <a:pt x="6943" y="12002"/>
                </a:lnTo>
                <a:lnTo>
                  <a:pt x="6943" y="12011"/>
                </a:lnTo>
                <a:lnTo>
                  <a:pt x="6934" y="12020"/>
                </a:lnTo>
                <a:lnTo>
                  <a:pt x="6926" y="12028"/>
                </a:lnTo>
                <a:lnTo>
                  <a:pt x="6926" y="12020"/>
                </a:lnTo>
                <a:lnTo>
                  <a:pt x="6934" y="12011"/>
                </a:lnTo>
                <a:lnTo>
                  <a:pt x="6943" y="11984"/>
                </a:lnTo>
                <a:lnTo>
                  <a:pt x="6943" y="11975"/>
                </a:lnTo>
                <a:lnTo>
                  <a:pt x="6943" y="11967"/>
                </a:lnTo>
                <a:lnTo>
                  <a:pt x="6934" y="11958"/>
                </a:lnTo>
                <a:lnTo>
                  <a:pt x="6926" y="11958"/>
                </a:lnTo>
                <a:lnTo>
                  <a:pt x="6926" y="11984"/>
                </a:lnTo>
                <a:lnTo>
                  <a:pt x="6917" y="11993"/>
                </a:lnTo>
                <a:lnTo>
                  <a:pt x="6908" y="11993"/>
                </a:lnTo>
                <a:lnTo>
                  <a:pt x="6899" y="12002"/>
                </a:lnTo>
                <a:lnTo>
                  <a:pt x="6890" y="12002"/>
                </a:lnTo>
                <a:lnTo>
                  <a:pt x="6890" y="11993"/>
                </a:lnTo>
                <a:lnTo>
                  <a:pt x="6908" y="11984"/>
                </a:lnTo>
                <a:lnTo>
                  <a:pt x="6917" y="11984"/>
                </a:lnTo>
                <a:lnTo>
                  <a:pt x="6917" y="11975"/>
                </a:lnTo>
                <a:lnTo>
                  <a:pt x="6917" y="11967"/>
                </a:lnTo>
                <a:lnTo>
                  <a:pt x="6917" y="11958"/>
                </a:lnTo>
                <a:lnTo>
                  <a:pt x="6926" y="11940"/>
                </a:lnTo>
                <a:lnTo>
                  <a:pt x="6926" y="11931"/>
                </a:lnTo>
                <a:lnTo>
                  <a:pt x="6934" y="11922"/>
                </a:lnTo>
                <a:lnTo>
                  <a:pt x="6926" y="11922"/>
                </a:lnTo>
                <a:lnTo>
                  <a:pt x="6917" y="11922"/>
                </a:lnTo>
                <a:lnTo>
                  <a:pt x="6908" y="11922"/>
                </a:lnTo>
                <a:lnTo>
                  <a:pt x="6908" y="11931"/>
                </a:lnTo>
                <a:lnTo>
                  <a:pt x="6908" y="11940"/>
                </a:lnTo>
                <a:lnTo>
                  <a:pt x="6908" y="11949"/>
                </a:lnTo>
                <a:lnTo>
                  <a:pt x="6908" y="11958"/>
                </a:lnTo>
                <a:lnTo>
                  <a:pt x="6899" y="11958"/>
                </a:lnTo>
                <a:lnTo>
                  <a:pt x="6890" y="11958"/>
                </a:lnTo>
                <a:lnTo>
                  <a:pt x="6881" y="11958"/>
                </a:lnTo>
                <a:lnTo>
                  <a:pt x="6873" y="11958"/>
                </a:lnTo>
                <a:lnTo>
                  <a:pt x="6864" y="11958"/>
                </a:lnTo>
                <a:lnTo>
                  <a:pt x="6837" y="11967"/>
                </a:lnTo>
                <a:lnTo>
                  <a:pt x="6837" y="11975"/>
                </a:lnTo>
                <a:lnTo>
                  <a:pt x="6846" y="11984"/>
                </a:lnTo>
                <a:lnTo>
                  <a:pt x="6846" y="11993"/>
                </a:lnTo>
                <a:lnTo>
                  <a:pt x="6837" y="12002"/>
                </a:lnTo>
                <a:lnTo>
                  <a:pt x="6829" y="12011"/>
                </a:lnTo>
                <a:lnTo>
                  <a:pt x="6820" y="12020"/>
                </a:lnTo>
                <a:lnTo>
                  <a:pt x="6811" y="12020"/>
                </a:lnTo>
                <a:lnTo>
                  <a:pt x="6793" y="12028"/>
                </a:lnTo>
                <a:lnTo>
                  <a:pt x="6793" y="12037"/>
                </a:lnTo>
                <a:lnTo>
                  <a:pt x="6793" y="12046"/>
                </a:lnTo>
                <a:lnTo>
                  <a:pt x="6802" y="12055"/>
                </a:lnTo>
                <a:lnTo>
                  <a:pt x="6811" y="12064"/>
                </a:lnTo>
                <a:lnTo>
                  <a:pt x="6820" y="12055"/>
                </a:lnTo>
                <a:lnTo>
                  <a:pt x="6811" y="12046"/>
                </a:lnTo>
                <a:lnTo>
                  <a:pt x="6802" y="12046"/>
                </a:lnTo>
                <a:lnTo>
                  <a:pt x="6802" y="12037"/>
                </a:lnTo>
                <a:lnTo>
                  <a:pt x="6811" y="12037"/>
                </a:lnTo>
                <a:lnTo>
                  <a:pt x="6820" y="12037"/>
                </a:lnTo>
                <a:lnTo>
                  <a:pt x="6837" y="12028"/>
                </a:lnTo>
                <a:lnTo>
                  <a:pt x="6846" y="12020"/>
                </a:lnTo>
                <a:lnTo>
                  <a:pt x="6837" y="12037"/>
                </a:lnTo>
                <a:lnTo>
                  <a:pt x="6846" y="12037"/>
                </a:lnTo>
                <a:lnTo>
                  <a:pt x="6846" y="12046"/>
                </a:lnTo>
                <a:lnTo>
                  <a:pt x="6855" y="12046"/>
                </a:lnTo>
                <a:lnTo>
                  <a:pt x="6864" y="12055"/>
                </a:lnTo>
                <a:lnTo>
                  <a:pt x="6881" y="12055"/>
                </a:lnTo>
                <a:lnTo>
                  <a:pt x="6881" y="12046"/>
                </a:lnTo>
                <a:lnTo>
                  <a:pt x="6899" y="12046"/>
                </a:lnTo>
                <a:lnTo>
                  <a:pt x="6899" y="12055"/>
                </a:lnTo>
                <a:lnTo>
                  <a:pt x="6908" y="12064"/>
                </a:lnTo>
                <a:lnTo>
                  <a:pt x="6899" y="12072"/>
                </a:lnTo>
                <a:lnTo>
                  <a:pt x="6908" y="12081"/>
                </a:lnTo>
                <a:lnTo>
                  <a:pt x="6899" y="12090"/>
                </a:lnTo>
                <a:lnTo>
                  <a:pt x="6890" y="12099"/>
                </a:lnTo>
                <a:lnTo>
                  <a:pt x="6881" y="12108"/>
                </a:lnTo>
                <a:lnTo>
                  <a:pt x="6890" y="12117"/>
                </a:lnTo>
                <a:lnTo>
                  <a:pt x="6899" y="12117"/>
                </a:lnTo>
                <a:lnTo>
                  <a:pt x="6908" y="12125"/>
                </a:lnTo>
                <a:lnTo>
                  <a:pt x="6899" y="12134"/>
                </a:lnTo>
                <a:lnTo>
                  <a:pt x="6890" y="12134"/>
                </a:lnTo>
                <a:lnTo>
                  <a:pt x="6890" y="12125"/>
                </a:lnTo>
                <a:lnTo>
                  <a:pt x="6881" y="12125"/>
                </a:lnTo>
                <a:lnTo>
                  <a:pt x="6873" y="12125"/>
                </a:lnTo>
                <a:lnTo>
                  <a:pt x="6873" y="12134"/>
                </a:lnTo>
                <a:lnTo>
                  <a:pt x="6873" y="12143"/>
                </a:lnTo>
                <a:lnTo>
                  <a:pt x="6890" y="12143"/>
                </a:lnTo>
                <a:lnTo>
                  <a:pt x="6890" y="12152"/>
                </a:lnTo>
                <a:lnTo>
                  <a:pt x="6899" y="12161"/>
                </a:lnTo>
                <a:lnTo>
                  <a:pt x="6908" y="12161"/>
                </a:lnTo>
                <a:lnTo>
                  <a:pt x="6926" y="12152"/>
                </a:lnTo>
                <a:lnTo>
                  <a:pt x="6934" y="12134"/>
                </a:lnTo>
                <a:lnTo>
                  <a:pt x="6934" y="12125"/>
                </a:lnTo>
                <a:lnTo>
                  <a:pt x="6943" y="12125"/>
                </a:lnTo>
                <a:lnTo>
                  <a:pt x="6943" y="12152"/>
                </a:lnTo>
                <a:lnTo>
                  <a:pt x="6943" y="12161"/>
                </a:lnTo>
                <a:lnTo>
                  <a:pt x="6952" y="12161"/>
                </a:lnTo>
                <a:lnTo>
                  <a:pt x="6952" y="12170"/>
                </a:lnTo>
                <a:lnTo>
                  <a:pt x="6961" y="12178"/>
                </a:lnTo>
                <a:lnTo>
                  <a:pt x="6952" y="12178"/>
                </a:lnTo>
                <a:lnTo>
                  <a:pt x="6926" y="12170"/>
                </a:lnTo>
                <a:lnTo>
                  <a:pt x="6899" y="12170"/>
                </a:lnTo>
                <a:lnTo>
                  <a:pt x="6890" y="12161"/>
                </a:lnTo>
                <a:lnTo>
                  <a:pt x="6873" y="12161"/>
                </a:lnTo>
                <a:lnTo>
                  <a:pt x="6873" y="12178"/>
                </a:lnTo>
                <a:lnTo>
                  <a:pt x="6873" y="12187"/>
                </a:lnTo>
                <a:lnTo>
                  <a:pt x="6881" y="12196"/>
                </a:lnTo>
                <a:lnTo>
                  <a:pt x="6881" y="12205"/>
                </a:lnTo>
                <a:lnTo>
                  <a:pt x="6890" y="12205"/>
                </a:lnTo>
                <a:lnTo>
                  <a:pt x="6899" y="12205"/>
                </a:lnTo>
                <a:lnTo>
                  <a:pt x="6908" y="12205"/>
                </a:lnTo>
                <a:lnTo>
                  <a:pt x="6917" y="12205"/>
                </a:lnTo>
                <a:lnTo>
                  <a:pt x="6908" y="12205"/>
                </a:lnTo>
                <a:lnTo>
                  <a:pt x="6899" y="12214"/>
                </a:lnTo>
                <a:lnTo>
                  <a:pt x="6890" y="12214"/>
                </a:lnTo>
                <a:lnTo>
                  <a:pt x="6890" y="12240"/>
                </a:lnTo>
                <a:lnTo>
                  <a:pt x="6890" y="12258"/>
                </a:lnTo>
                <a:lnTo>
                  <a:pt x="6890" y="12293"/>
                </a:lnTo>
                <a:lnTo>
                  <a:pt x="6899" y="12302"/>
                </a:lnTo>
                <a:lnTo>
                  <a:pt x="6908" y="12293"/>
                </a:lnTo>
                <a:lnTo>
                  <a:pt x="6908" y="12284"/>
                </a:lnTo>
                <a:lnTo>
                  <a:pt x="6908" y="12275"/>
                </a:lnTo>
                <a:lnTo>
                  <a:pt x="6917" y="12275"/>
                </a:lnTo>
                <a:lnTo>
                  <a:pt x="6917" y="12267"/>
                </a:lnTo>
                <a:lnTo>
                  <a:pt x="6917" y="12258"/>
                </a:lnTo>
                <a:lnTo>
                  <a:pt x="6926" y="12258"/>
                </a:lnTo>
                <a:lnTo>
                  <a:pt x="6917" y="12258"/>
                </a:lnTo>
                <a:lnTo>
                  <a:pt x="6917" y="12267"/>
                </a:lnTo>
                <a:lnTo>
                  <a:pt x="6917" y="12275"/>
                </a:lnTo>
                <a:lnTo>
                  <a:pt x="6917" y="12284"/>
                </a:lnTo>
                <a:lnTo>
                  <a:pt x="6908" y="12293"/>
                </a:lnTo>
                <a:lnTo>
                  <a:pt x="6917" y="12302"/>
                </a:lnTo>
                <a:lnTo>
                  <a:pt x="6926" y="12302"/>
                </a:lnTo>
                <a:lnTo>
                  <a:pt x="6934" y="12311"/>
                </a:lnTo>
                <a:lnTo>
                  <a:pt x="6926" y="12311"/>
                </a:lnTo>
                <a:lnTo>
                  <a:pt x="6908" y="12311"/>
                </a:lnTo>
                <a:lnTo>
                  <a:pt x="6899" y="12311"/>
                </a:lnTo>
                <a:lnTo>
                  <a:pt x="6890" y="12328"/>
                </a:lnTo>
                <a:lnTo>
                  <a:pt x="6908" y="12346"/>
                </a:lnTo>
                <a:lnTo>
                  <a:pt x="6917" y="12346"/>
                </a:lnTo>
                <a:lnTo>
                  <a:pt x="6917" y="12355"/>
                </a:lnTo>
                <a:lnTo>
                  <a:pt x="6890" y="12346"/>
                </a:lnTo>
                <a:lnTo>
                  <a:pt x="6890" y="12355"/>
                </a:lnTo>
                <a:lnTo>
                  <a:pt x="6873" y="12373"/>
                </a:lnTo>
                <a:lnTo>
                  <a:pt x="6881" y="12373"/>
                </a:lnTo>
                <a:lnTo>
                  <a:pt x="6890" y="12381"/>
                </a:lnTo>
                <a:lnTo>
                  <a:pt x="6890" y="12390"/>
                </a:lnTo>
                <a:lnTo>
                  <a:pt x="6899" y="12390"/>
                </a:lnTo>
                <a:lnTo>
                  <a:pt x="6917" y="12399"/>
                </a:lnTo>
                <a:lnTo>
                  <a:pt x="6926" y="12399"/>
                </a:lnTo>
                <a:lnTo>
                  <a:pt x="6908" y="12399"/>
                </a:lnTo>
                <a:lnTo>
                  <a:pt x="6908" y="12408"/>
                </a:lnTo>
                <a:lnTo>
                  <a:pt x="6908" y="12417"/>
                </a:lnTo>
                <a:lnTo>
                  <a:pt x="6917" y="12434"/>
                </a:lnTo>
                <a:lnTo>
                  <a:pt x="6926" y="12426"/>
                </a:lnTo>
                <a:lnTo>
                  <a:pt x="6934" y="12399"/>
                </a:lnTo>
                <a:lnTo>
                  <a:pt x="6943" y="12399"/>
                </a:lnTo>
                <a:lnTo>
                  <a:pt x="6943" y="12408"/>
                </a:lnTo>
                <a:lnTo>
                  <a:pt x="6943" y="12417"/>
                </a:lnTo>
                <a:lnTo>
                  <a:pt x="6934" y="12417"/>
                </a:lnTo>
                <a:lnTo>
                  <a:pt x="6934" y="12434"/>
                </a:lnTo>
                <a:lnTo>
                  <a:pt x="6934" y="12443"/>
                </a:lnTo>
                <a:lnTo>
                  <a:pt x="6926" y="12443"/>
                </a:lnTo>
                <a:lnTo>
                  <a:pt x="6908" y="12426"/>
                </a:lnTo>
                <a:lnTo>
                  <a:pt x="6890" y="12408"/>
                </a:lnTo>
                <a:lnTo>
                  <a:pt x="6890" y="12399"/>
                </a:lnTo>
                <a:lnTo>
                  <a:pt x="6873" y="12390"/>
                </a:lnTo>
                <a:lnTo>
                  <a:pt x="6873" y="12381"/>
                </a:lnTo>
                <a:lnTo>
                  <a:pt x="6864" y="12390"/>
                </a:lnTo>
                <a:lnTo>
                  <a:pt x="6864" y="12399"/>
                </a:lnTo>
                <a:lnTo>
                  <a:pt x="6873" y="12408"/>
                </a:lnTo>
                <a:lnTo>
                  <a:pt x="6864" y="12417"/>
                </a:lnTo>
                <a:lnTo>
                  <a:pt x="6855" y="12417"/>
                </a:lnTo>
                <a:lnTo>
                  <a:pt x="6837" y="12417"/>
                </a:lnTo>
                <a:lnTo>
                  <a:pt x="6837" y="12426"/>
                </a:lnTo>
                <a:lnTo>
                  <a:pt x="6846" y="12434"/>
                </a:lnTo>
                <a:lnTo>
                  <a:pt x="6855" y="12452"/>
                </a:lnTo>
                <a:lnTo>
                  <a:pt x="6864" y="12452"/>
                </a:lnTo>
                <a:lnTo>
                  <a:pt x="6873" y="12461"/>
                </a:lnTo>
                <a:lnTo>
                  <a:pt x="6881" y="12461"/>
                </a:lnTo>
                <a:lnTo>
                  <a:pt x="6890" y="12461"/>
                </a:lnTo>
                <a:lnTo>
                  <a:pt x="6890" y="12470"/>
                </a:lnTo>
                <a:lnTo>
                  <a:pt x="6899" y="12470"/>
                </a:lnTo>
                <a:lnTo>
                  <a:pt x="6908" y="12470"/>
                </a:lnTo>
                <a:lnTo>
                  <a:pt x="6926" y="12470"/>
                </a:lnTo>
                <a:lnTo>
                  <a:pt x="6926" y="12478"/>
                </a:lnTo>
                <a:lnTo>
                  <a:pt x="6926" y="12505"/>
                </a:lnTo>
                <a:lnTo>
                  <a:pt x="6917" y="12505"/>
                </a:lnTo>
                <a:lnTo>
                  <a:pt x="6908" y="12514"/>
                </a:lnTo>
                <a:lnTo>
                  <a:pt x="6917" y="12523"/>
                </a:lnTo>
                <a:lnTo>
                  <a:pt x="6926" y="12523"/>
                </a:lnTo>
                <a:lnTo>
                  <a:pt x="6934" y="12523"/>
                </a:lnTo>
                <a:lnTo>
                  <a:pt x="6943" y="12531"/>
                </a:lnTo>
                <a:lnTo>
                  <a:pt x="6952" y="12540"/>
                </a:lnTo>
                <a:lnTo>
                  <a:pt x="6952" y="12549"/>
                </a:lnTo>
                <a:lnTo>
                  <a:pt x="6961" y="12549"/>
                </a:lnTo>
                <a:lnTo>
                  <a:pt x="6978" y="12540"/>
                </a:lnTo>
                <a:lnTo>
                  <a:pt x="6996" y="12531"/>
                </a:lnTo>
                <a:lnTo>
                  <a:pt x="7023" y="12523"/>
                </a:lnTo>
                <a:lnTo>
                  <a:pt x="7014" y="12514"/>
                </a:lnTo>
                <a:lnTo>
                  <a:pt x="7005" y="12505"/>
                </a:lnTo>
                <a:lnTo>
                  <a:pt x="6987" y="12496"/>
                </a:lnTo>
                <a:lnTo>
                  <a:pt x="6978" y="12496"/>
                </a:lnTo>
                <a:lnTo>
                  <a:pt x="6978" y="12487"/>
                </a:lnTo>
                <a:lnTo>
                  <a:pt x="7005" y="12505"/>
                </a:lnTo>
                <a:lnTo>
                  <a:pt x="7023" y="12514"/>
                </a:lnTo>
                <a:lnTo>
                  <a:pt x="7031" y="12523"/>
                </a:lnTo>
                <a:lnTo>
                  <a:pt x="7031" y="12531"/>
                </a:lnTo>
                <a:lnTo>
                  <a:pt x="7023" y="12531"/>
                </a:lnTo>
                <a:lnTo>
                  <a:pt x="7023" y="12540"/>
                </a:lnTo>
                <a:lnTo>
                  <a:pt x="7023" y="12549"/>
                </a:lnTo>
                <a:lnTo>
                  <a:pt x="7023" y="12558"/>
                </a:lnTo>
                <a:lnTo>
                  <a:pt x="7023" y="12567"/>
                </a:lnTo>
                <a:lnTo>
                  <a:pt x="7023" y="12576"/>
                </a:lnTo>
                <a:lnTo>
                  <a:pt x="7023" y="12584"/>
                </a:lnTo>
                <a:lnTo>
                  <a:pt x="7014" y="12584"/>
                </a:lnTo>
                <a:lnTo>
                  <a:pt x="7014" y="12576"/>
                </a:lnTo>
                <a:lnTo>
                  <a:pt x="7023" y="12567"/>
                </a:lnTo>
                <a:lnTo>
                  <a:pt x="7023" y="12558"/>
                </a:lnTo>
                <a:lnTo>
                  <a:pt x="7014" y="12558"/>
                </a:lnTo>
                <a:lnTo>
                  <a:pt x="7014" y="12549"/>
                </a:lnTo>
                <a:lnTo>
                  <a:pt x="7014" y="12540"/>
                </a:lnTo>
                <a:lnTo>
                  <a:pt x="7005" y="12540"/>
                </a:lnTo>
                <a:lnTo>
                  <a:pt x="6996" y="12549"/>
                </a:lnTo>
                <a:lnTo>
                  <a:pt x="6978" y="12558"/>
                </a:lnTo>
                <a:lnTo>
                  <a:pt x="6970" y="12558"/>
                </a:lnTo>
                <a:lnTo>
                  <a:pt x="6961" y="12558"/>
                </a:lnTo>
                <a:lnTo>
                  <a:pt x="6952" y="12558"/>
                </a:lnTo>
                <a:lnTo>
                  <a:pt x="6943" y="12549"/>
                </a:lnTo>
                <a:lnTo>
                  <a:pt x="6943" y="12558"/>
                </a:lnTo>
                <a:lnTo>
                  <a:pt x="6943" y="12567"/>
                </a:lnTo>
                <a:lnTo>
                  <a:pt x="6934" y="12567"/>
                </a:lnTo>
                <a:lnTo>
                  <a:pt x="6917" y="12558"/>
                </a:lnTo>
                <a:lnTo>
                  <a:pt x="6908" y="12558"/>
                </a:lnTo>
                <a:lnTo>
                  <a:pt x="6899" y="12558"/>
                </a:lnTo>
                <a:lnTo>
                  <a:pt x="6899" y="12567"/>
                </a:lnTo>
                <a:lnTo>
                  <a:pt x="6908" y="12576"/>
                </a:lnTo>
                <a:lnTo>
                  <a:pt x="6908" y="12584"/>
                </a:lnTo>
                <a:lnTo>
                  <a:pt x="6917" y="12584"/>
                </a:lnTo>
                <a:lnTo>
                  <a:pt x="6917" y="12593"/>
                </a:lnTo>
                <a:lnTo>
                  <a:pt x="6917" y="12602"/>
                </a:lnTo>
                <a:lnTo>
                  <a:pt x="6917" y="12611"/>
                </a:lnTo>
                <a:lnTo>
                  <a:pt x="6926" y="12611"/>
                </a:lnTo>
                <a:lnTo>
                  <a:pt x="6943" y="12611"/>
                </a:lnTo>
                <a:lnTo>
                  <a:pt x="6952" y="12611"/>
                </a:lnTo>
                <a:lnTo>
                  <a:pt x="6961" y="12602"/>
                </a:lnTo>
                <a:lnTo>
                  <a:pt x="6970" y="12611"/>
                </a:lnTo>
                <a:lnTo>
                  <a:pt x="6978" y="12602"/>
                </a:lnTo>
                <a:lnTo>
                  <a:pt x="6978" y="12593"/>
                </a:lnTo>
                <a:lnTo>
                  <a:pt x="6987" y="12602"/>
                </a:lnTo>
                <a:lnTo>
                  <a:pt x="6978" y="12602"/>
                </a:lnTo>
                <a:lnTo>
                  <a:pt x="6970" y="12611"/>
                </a:lnTo>
                <a:lnTo>
                  <a:pt x="6970" y="12620"/>
                </a:lnTo>
                <a:lnTo>
                  <a:pt x="6943" y="12629"/>
                </a:lnTo>
                <a:lnTo>
                  <a:pt x="6952" y="12637"/>
                </a:lnTo>
                <a:lnTo>
                  <a:pt x="6961" y="12637"/>
                </a:lnTo>
                <a:lnTo>
                  <a:pt x="6970" y="12646"/>
                </a:lnTo>
                <a:lnTo>
                  <a:pt x="6978" y="12655"/>
                </a:lnTo>
                <a:lnTo>
                  <a:pt x="6987" y="12646"/>
                </a:lnTo>
                <a:lnTo>
                  <a:pt x="6987" y="12637"/>
                </a:lnTo>
                <a:lnTo>
                  <a:pt x="6996" y="12620"/>
                </a:lnTo>
                <a:lnTo>
                  <a:pt x="7005" y="12620"/>
                </a:lnTo>
                <a:lnTo>
                  <a:pt x="7005" y="12611"/>
                </a:lnTo>
                <a:lnTo>
                  <a:pt x="7005" y="12602"/>
                </a:lnTo>
                <a:lnTo>
                  <a:pt x="7014" y="12602"/>
                </a:lnTo>
                <a:lnTo>
                  <a:pt x="7014" y="12593"/>
                </a:lnTo>
                <a:lnTo>
                  <a:pt x="7031" y="12602"/>
                </a:lnTo>
                <a:lnTo>
                  <a:pt x="7031" y="12611"/>
                </a:lnTo>
                <a:lnTo>
                  <a:pt x="7040" y="12602"/>
                </a:lnTo>
                <a:lnTo>
                  <a:pt x="7049" y="12593"/>
                </a:lnTo>
                <a:lnTo>
                  <a:pt x="7076" y="12602"/>
                </a:lnTo>
                <a:lnTo>
                  <a:pt x="7093" y="12602"/>
                </a:lnTo>
                <a:lnTo>
                  <a:pt x="7102" y="12602"/>
                </a:lnTo>
                <a:lnTo>
                  <a:pt x="7102" y="12611"/>
                </a:lnTo>
                <a:lnTo>
                  <a:pt x="7093" y="12611"/>
                </a:lnTo>
                <a:lnTo>
                  <a:pt x="7084" y="12611"/>
                </a:lnTo>
                <a:lnTo>
                  <a:pt x="7067" y="12611"/>
                </a:lnTo>
                <a:lnTo>
                  <a:pt x="7058" y="12611"/>
                </a:lnTo>
                <a:lnTo>
                  <a:pt x="7031" y="12629"/>
                </a:lnTo>
                <a:lnTo>
                  <a:pt x="7023" y="12629"/>
                </a:lnTo>
                <a:lnTo>
                  <a:pt x="7023" y="12620"/>
                </a:lnTo>
                <a:lnTo>
                  <a:pt x="7014" y="12620"/>
                </a:lnTo>
                <a:lnTo>
                  <a:pt x="7005" y="12629"/>
                </a:lnTo>
                <a:lnTo>
                  <a:pt x="6996" y="12629"/>
                </a:lnTo>
                <a:lnTo>
                  <a:pt x="6996" y="12637"/>
                </a:lnTo>
                <a:lnTo>
                  <a:pt x="6996" y="12655"/>
                </a:lnTo>
                <a:lnTo>
                  <a:pt x="6987" y="12664"/>
                </a:lnTo>
                <a:lnTo>
                  <a:pt x="6987" y="12673"/>
                </a:lnTo>
                <a:lnTo>
                  <a:pt x="7014" y="12690"/>
                </a:lnTo>
                <a:lnTo>
                  <a:pt x="7023" y="12690"/>
                </a:lnTo>
                <a:lnTo>
                  <a:pt x="7023" y="12681"/>
                </a:lnTo>
                <a:lnTo>
                  <a:pt x="7031" y="12673"/>
                </a:lnTo>
                <a:lnTo>
                  <a:pt x="7040" y="12655"/>
                </a:lnTo>
                <a:lnTo>
                  <a:pt x="7058" y="12646"/>
                </a:lnTo>
                <a:lnTo>
                  <a:pt x="7076" y="12646"/>
                </a:lnTo>
                <a:lnTo>
                  <a:pt x="7111" y="12620"/>
                </a:lnTo>
                <a:lnTo>
                  <a:pt x="7120" y="12629"/>
                </a:lnTo>
                <a:lnTo>
                  <a:pt x="7128" y="12629"/>
                </a:lnTo>
                <a:lnTo>
                  <a:pt x="7128" y="12637"/>
                </a:lnTo>
                <a:lnTo>
                  <a:pt x="7120" y="12646"/>
                </a:lnTo>
                <a:lnTo>
                  <a:pt x="7111" y="12655"/>
                </a:lnTo>
                <a:lnTo>
                  <a:pt x="7084" y="12664"/>
                </a:lnTo>
                <a:lnTo>
                  <a:pt x="7084" y="12690"/>
                </a:lnTo>
                <a:lnTo>
                  <a:pt x="7076" y="12699"/>
                </a:lnTo>
                <a:lnTo>
                  <a:pt x="7076" y="12690"/>
                </a:lnTo>
                <a:lnTo>
                  <a:pt x="7076" y="12681"/>
                </a:lnTo>
                <a:lnTo>
                  <a:pt x="7076" y="12673"/>
                </a:lnTo>
                <a:lnTo>
                  <a:pt x="7067" y="12664"/>
                </a:lnTo>
                <a:lnTo>
                  <a:pt x="7058" y="12673"/>
                </a:lnTo>
                <a:lnTo>
                  <a:pt x="7049" y="12673"/>
                </a:lnTo>
                <a:lnTo>
                  <a:pt x="7040" y="12673"/>
                </a:lnTo>
                <a:lnTo>
                  <a:pt x="7031" y="12681"/>
                </a:lnTo>
                <a:lnTo>
                  <a:pt x="7040" y="12690"/>
                </a:lnTo>
                <a:lnTo>
                  <a:pt x="7049" y="12708"/>
                </a:lnTo>
                <a:lnTo>
                  <a:pt x="7058" y="12708"/>
                </a:lnTo>
                <a:lnTo>
                  <a:pt x="7076" y="12717"/>
                </a:lnTo>
                <a:lnTo>
                  <a:pt x="7084" y="12726"/>
                </a:lnTo>
                <a:lnTo>
                  <a:pt x="7102" y="12726"/>
                </a:lnTo>
                <a:lnTo>
                  <a:pt x="7120" y="12734"/>
                </a:lnTo>
                <a:lnTo>
                  <a:pt x="7128" y="12726"/>
                </a:lnTo>
                <a:lnTo>
                  <a:pt x="7137" y="12726"/>
                </a:lnTo>
                <a:lnTo>
                  <a:pt x="7146" y="12699"/>
                </a:lnTo>
                <a:lnTo>
                  <a:pt x="7137" y="12690"/>
                </a:lnTo>
                <a:lnTo>
                  <a:pt x="7137" y="12681"/>
                </a:lnTo>
                <a:lnTo>
                  <a:pt x="7146" y="12664"/>
                </a:lnTo>
                <a:lnTo>
                  <a:pt x="7155" y="12637"/>
                </a:lnTo>
                <a:lnTo>
                  <a:pt x="7146" y="12637"/>
                </a:lnTo>
                <a:lnTo>
                  <a:pt x="7155" y="12620"/>
                </a:lnTo>
                <a:lnTo>
                  <a:pt x="7164" y="12620"/>
                </a:lnTo>
                <a:lnTo>
                  <a:pt x="7173" y="12611"/>
                </a:lnTo>
                <a:lnTo>
                  <a:pt x="7181" y="12611"/>
                </a:lnTo>
                <a:lnTo>
                  <a:pt x="7217" y="12593"/>
                </a:lnTo>
                <a:lnTo>
                  <a:pt x="7226" y="12593"/>
                </a:lnTo>
                <a:lnTo>
                  <a:pt x="7243" y="12593"/>
                </a:lnTo>
                <a:lnTo>
                  <a:pt x="7243" y="12584"/>
                </a:lnTo>
                <a:lnTo>
                  <a:pt x="7252" y="12576"/>
                </a:lnTo>
                <a:lnTo>
                  <a:pt x="7270" y="12567"/>
                </a:lnTo>
                <a:lnTo>
                  <a:pt x="7278" y="12567"/>
                </a:lnTo>
                <a:lnTo>
                  <a:pt x="7287" y="12567"/>
                </a:lnTo>
                <a:lnTo>
                  <a:pt x="7323" y="12584"/>
                </a:lnTo>
                <a:lnTo>
                  <a:pt x="7331" y="12576"/>
                </a:lnTo>
                <a:lnTo>
                  <a:pt x="7323" y="12567"/>
                </a:lnTo>
                <a:lnTo>
                  <a:pt x="7305" y="12549"/>
                </a:lnTo>
                <a:lnTo>
                  <a:pt x="7296" y="12514"/>
                </a:lnTo>
                <a:lnTo>
                  <a:pt x="7287" y="12514"/>
                </a:lnTo>
                <a:lnTo>
                  <a:pt x="7270" y="12514"/>
                </a:lnTo>
                <a:lnTo>
                  <a:pt x="7261" y="12505"/>
                </a:lnTo>
                <a:lnTo>
                  <a:pt x="7252" y="12505"/>
                </a:lnTo>
                <a:lnTo>
                  <a:pt x="7261" y="12505"/>
                </a:lnTo>
                <a:lnTo>
                  <a:pt x="7270" y="12505"/>
                </a:lnTo>
                <a:lnTo>
                  <a:pt x="7278" y="12505"/>
                </a:lnTo>
                <a:lnTo>
                  <a:pt x="7287" y="12496"/>
                </a:lnTo>
                <a:lnTo>
                  <a:pt x="7287" y="12487"/>
                </a:lnTo>
                <a:lnTo>
                  <a:pt x="7278" y="12478"/>
                </a:lnTo>
                <a:lnTo>
                  <a:pt x="7278" y="12461"/>
                </a:lnTo>
                <a:lnTo>
                  <a:pt x="7270" y="12443"/>
                </a:lnTo>
                <a:lnTo>
                  <a:pt x="7270" y="12452"/>
                </a:lnTo>
                <a:lnTo>
                  <a:pt x="7261" y="12452"/>
                </a:lnTo>
                <a:lnTo>
                  <a:pt x="7270" y="12443"/>
                </a:lnTo>
                <a:lnTo>
                  <a:pt x="7278" y="12434"/>
                </a:lnTo>
                <a:lnTo>
                  <a:pt x="7278" y="12426"/>
                </a:lnTo>
                <a:lnTo>
                  <a:pt x="7278" y="12408"/>
                </a:lnTo>
                <a:lnTo>
                  <a:pt x="7278" y="12399"/>
                </a:lnTo>
                <a:lnTo>
                  <a:pt x="7287" y="12390"/>
                </a:lnTo>
                <a:lnTo>
                  <a:pt x="7305" y="12381"/>
                </a:lnTo>
                <a:lnTo>
                  <a:pt x="7314" y="12373"/>
                </a:lnTo>
                <a:lnTo>
                  <a:pt x="7323" y="12373"/>
                </a:lnTo>
                <a:lnTo>
                  <a:pt x="7331" y="12364"/>
                </a:lnTo>
                <a:lnTo>
                  <a:pt x="7323" y="12364"/>
                </a:lnTo>
                <a:lnTo>
                  <a:pt x="7323" y="12355"/>
                </a:lnTo>
                <a:lnTo>
                  <a:pt x="7314" y="12355"/>
                </a:lnTo>
                <a:lnTo>
                  <a:pt x="7305" y="12346"/>
                </a:lnTo>
                <a:lnTo>
                  <a:pt x="7287" y="12355"/>
                </a:lnTo>
                <a:lnTo>
                  <a:pt x="7296" y="12346"/>
                </a:lnTo>
                <a:lnTo>
                  <a:pt x="7314" y="12346"/>
                </a:lnTo>
                <a:lnTo>
                  <a:pt x="7314" y="12337"/>
                </a:lnTo>
                <a:lnTo>
                  <a:pt x="7314" y="12328"/>
                </a:lnTo>
                <a:lnTo>
                  <a:pt x="7314" y="12337"/>
                </a:lnTo>
                <a:lnTo>
                  <a:pt x="7323" y="12346"/>
                </a:lnTo>
                <a:lnTo>
                  <a:pt x="7331" y="12355"/>
                </a:lnTo>
                <a:lnTo>
                  <a:pt x="7340" y="12364"/>
                </a:lnTo>
                <a:lnTo>
                  <a:pt x="7349" y="12364"/>
                </a:lnTo>
                <a:lnTo>
                  <a:pt x="7367" y="12346"/>
                </a:lnTo>
                <a:lnTo>
                  <a:pt x="7376" y="12346"/>
                </a:lnTo>
                <a:lnTo>
                  <a:pt x="7376" y="12337"/>
                </a:lnTo>
                <a:lnTo>
                  <a:pt x="7384" y="12284"/>
                </a:lnTo>
                <a:lnTo>
                  <a:pt x="7384" y="12275"/>
                </a:lnTo>
                <a:lnTo>
                  <a:pt x="7402" y="12249"/>
                </a:lnTo>
                <a:lnTo>
                  <a:pt x="7411" y="12240"/>
                </a:lnTo>
                <a:lnTo>
                  <a:pt x="7420" y="12223"/>
                </a:lnTo>
                <a:lnTo>
                  <a:pt x="7428" y="12223"/>
                </a:lnTo>
                <a:lnTo>
                  <a:pt x="7446" y="12214"/>
                </a:lnTo>
                <a:lnTo>
                  <a:pt x="7464" y="12205"/>
                </a:lnTo>
                <a:lnTo>
                  <a:pt x="7481" y="12196"/>
                </a:lnTo>
                <a:lnTo>
                  <a:pt x="7508" y="12170"/>
                </a:lnTo>
                <a:lnTo>
                  <a:pt x="7508" y="12161"/>
                </a:lnTo>
                <a:lnTo>
                  <a:pt x="7517" y="12161"/>
                </a:lnTo>
                <a:lnTo>
                  <a:pt x="7517" y="12152"/>
                </a:lnTo>
                <a:lnTo>
                  <a:pt x="7508" y="12143"/>
                </a:lnTo>
                <a:lnTo>
                  <a:pt x="7499" y="12152"/>
                </a:lnTo>
                <a:lnTo>
                  <a:pt x="7490" y="12152"/>
                </a:lnTo>
                <a:lnTo>
                  <a:pt x="7490" y="12143"/>
                </a:lnTo>
                <a:lnTo>
                  <a:pt x="7499" y="12143"/>
                </a:lnTo>
                <a:lnTo>
                  <a:pt x="7517" y="12134"/>
                </a:lnTo>
                <a:lnTo>
                  <a:pt x="7517" y="12125"/>
                </a:lnTo>
                <a:lnTo>
                  <a:pt x="7525" y="12125"/>
                </a:lnTo>
                <a:lnTo>
                  <a:pt x="7525" y="12099"/>
                </a:lnTo>
                <a:lnTo>
                  <a:pt x="7525" y="12090"/>
                </a:lnTo>
                <a:lnTo>
                  <a:pt x="7517" y="12081"/>
                </a:lnTo>
                <a:lnTo>
                  <a:pt x="7508" y="12081"/>
                </a:lnTo>
                <a:lnTo>
                  <a:pt x="7455" y="12072"/>
                </a:lnTo>
                <a:lnTo>
                  <a:pt x="7446" y="12072"/>
                </a:lnTo>
                <a:lnTo>
                  <a:pt x="7402" y="12028"/>
                </a:lnTo>
                <a:lnTo>
                  <a:pt x="7393" y="12020"/>
                </a:lnTo>
                <a:lnTo>
                  <a:pt x="7393" y="12011"/>
                </a:lnTo>
                <a:lnTo>
                  <a:pt x="7393" y="12002"/>
                </a:lnTo>
                <a:lnTo>
                  <a:pt x="7384" y="11993"/>
                </a:lnTo>
                <a:lnTo>
                  <a:pt x="7384" y="11984"/>
                </a:lnTo>
                <a:lnTo>
                  <a:pt x="7393" y="11975"/>
                </a:lnTo>
                <a:lnTo>
                  <a:pt x="7402" y="11958"/>
                </a:lnTo>
                <a:lnTo>
                  <a:pt x="7411" y="11940"/>
                </a:lnTo>
                <a:lnTo>
                  <a:pt x="7437" y="11905"/>
                </a:lnTo>
                <a:lnTo>
                  <a:pt x="7464" y="11905"/>
                </a:lnTo>
                <a:lnTo>
                  <a:pt x="7464" y="11896"/>
                </a:lnTo>
                <a:lnTo>
                  <a:pt x="7473" y="11896"/>
                </a:lnTo>
                <a:lnTo>
                  <a:pt x="7481" y="11887"/>
                </a:lnTo>
                <a:lnTo>
                  <a:pt x="7490" y="11878"/>
                </a:lnTo>
                <a:lnTo>
                  <a:pt x="7525" y="11887"/>
                </a:lnTo>
                <a:lnTo>
                  <a:pt x="7534" y="11887"/>
                </a:lnTo>
                <a:lnTo>
                  <a:pt x="7534" y="11878"/>
                </a:lnTo>
                <a:lnTo>
                  <a:pt x="7534" y="11870"/>
                </a:lnTo>
                <a:lnTo>
                  <a:pt x="7525" y="11870"/>
                </a:lnTo>
                <a:lnTo>
                  <a:pt x="7534" y="11852"/>
                </a:lnTo>
                <a:lnTo>
                  <a:pt x="7552" y="11834"/>
                </a:lnTo>
                <a:lnTo>
                  <a:pt x="7561" y="11825"/>
                </a:lnTo>
                <a:lnTo>
                  <a:pt x="7561" y="11817"/>
                </a:lnTo>
                <a:lnTo>
                  <a:pt x="7561" y="11808"/>
                </a:lnTo>
                <a:lnTo>
                  <a:pt x="7561" y="11799"/>
                </a:lnTo>
                <a:lnTo>
                  <a:pt x="7561" y="11772"/>
                </a:lnTo>
                <a:lnTo>
                  <a:pt x="7561" y="11764"/>
                </a:lnTo>
                <a:lnTo>
                  <a:pt x="7561" y="11755"/>
                </a:lnTo>
                <a:lnTo>
                  <a:pt x="7570" y="11755"/>
                </a:lnTo>
                <a:lnTo>
                  <a:pt x="7578" y="11728"/>
                </a:lnTo>
                <a:lnTo>
                  <a:pt x="7587" y="11719"/>
                </a:lnTo>
                <a:lnTo>
                  <a:pt x="7605" y="11719"/>
                </a:lnTo>
                <a:lnTo>
                  <a:pt x="7623" y="11711"/>
                </a:lnTo>
                <a:lnTo>
                  <a:pt x="7631" y="11702"/>
                </a:lnTo>
                <a:lnTo>
                  <a:pt x="7623" y="11702"/>
                </a:lnTo>
                <a:lnTo>
                  <a:pt x="7605" y="11693"/>
                </a:lnTo>
                <a:lnTo>
                  <a:pt x="7578" y="11684"/>
                </a:lnTo>
                <a:lnTo>
                  <a:pt x="7578" y="11675"/>
                </a:lnTo>
                <a:lnTo>
                  <a:pt x="7596" y="11675"/>
                </a:lnTo>
                <a:lnTo>
                  <a:pt x="7605" y="11667"/>
                </a:lnTo>
                <a:lnTo>
                  <a:pt x="7614" y="11667"/>
                </a:lnTo>
                <a:lnTo>
                  <a:pt x="7631" y="11667"/>
                </a:lnTo>
                <a:lnTo>
                  <a:pt x="7631" y="11675"/>
                </a:lnTo>
                <a:lnTo>
                  <a:pt x="7640" y="11684"/>
                </a:lnTo>
                <a:lnTo>
                  <a:pt x="7640" y="11693"/>
                </a:lnTo>
                <a:lnTo>
                  <a:pt x="7649" y="11693"/>
                </a:lnTo>
                <a:lnTo>
                  <a:pt x="7675" y="11684"/>
                </a:lnTo>
                <a:lnTo>
                  <a:pt x="7684" y="11675"/>
                </a:lnTo>
                <a:lnTo>
                  <a:pt x="7684" y="11667"/>
                </a:lnTo>
                <a:lnTo>
                  <a:pt x="7684" y="11649"/>
                </a:lnTo>
                <a:lnTo>
                  <a:pt x="7684" y="11640"/>
                </a:lnTo>
                <a:lnTo>
                  <a:pt x="7675" y="11631"/>
                </a:lnTo>
                <a:lnTo>
                  <a:pt x="7667" y="11631"/>
                </a:lnTo>
                <a:lnTo>
                  <a:pt x="7658" y="11631"/>
                </a:lnTo>
                <a:lnTo>
                  <a:pt x="7649" y="11631"/>
                </a:lnTo>
                <a:lnTo>
                  <a:pt x="7640" y="11640"/>
                </a:lnTo>
                <a:lnTo>
                  <a:pt x="7631" y="11640"/>
                </a:lnTo>
                <a:lnTo>
                  <a:pt x="7649" y="11640"/>
                </a:lnTo>
                <a:lnTo>
                  <a:pt x="7649" y="11649"/>
                </a:lnTo>
                <a:lnTo>
                  <a:pt x="7631" y="11658"/>
                </a:lnTo>
                <a:lnTo>
                  <a:pt x="7623" y="11658"/>
                </a:lnTo>
                <a:lnTo>
                  <a:pt x="7614" y="11658"/>
                </a:lnTo>
                <a:lnTo>
                  <a:pt x="7614" y="11649"/>
                </a:lnTo>
                <a:lnTo>
                  <a:pt x="7614" y="11640"/>
                </a:lnTo>
                <a:lnTo>
                  <a:pt x="7605" y="11640"/>
                </a:lnTo>
                <a:lnTo>
                  <a:pt x="7587" y="11631"/>
                </a:lnTo>
                <a:lnTo>
                  <a:pt x="7578" y="11622"/>
                </a:lnTo>
                <a:lnTo>
                  <a:pt x="7578" y="11614"/>
                </a:lnTo>
                <a:lnTo>
                  <a:pt x="7578" y="11596"/>
                </a:lnTo>
                <a:lnTo>
                  <a:pt x="7578" y="11578"/>
                </a:lnTo>
                <a:lnTo>
                  <a:pt x="7570" y="11552"/>
                </a:lnTo>
                <a:lnTo>
                  <a:pt x="7570" y="11534"/>
                </a:lnTo>
                <a:lnTo>
                  <a:pt x="7570" y="11525"/>
                </a:lnTo>
                <a:lnTo>
                  <a:pt x="7570" y="11516"/>
                </a:lnTo>
                <a:lnTo>
                  <a:pt x="7578" y="11516"/>
                </a:lnTo>
                <a:lnTo>
                  <a:pt x="7587" y="11508"/>
                </a:lnTo>
                <a:lnTo>
                  <a:pt x="7596" y="11508"/>
                </a:lnTo>
                <a:lnTo>
                  <a:pt x="7587" y="11516"/>
                </a:lnTo>
                <a:lnTo>
                  <a:pt x="7605" y="11516"/>
                </a:lnTo>
                <a:lnTo>
                  <a:pt x="7623" y="11525"/>
                </a:lnTo>
                <a:lnTo>
                  <a:pt x="7640" y="11534"/>
                </a:lnTo>
                <a:lnTo>
                  <a:pt x="7667" y="11543"/>
                </a:lnTo>
                <a:lnTo>
                  <a:pt x="7684" y="11543"/>
                </a:lnTo>
                <a:lnTo>
                  <a:pt x="7711" y="11543"/>
                </a:lnTo>
                <a:lnTo>
                  <a:pt x="7728" y="11543"/>
                </a:lnTo>
                <a:lnTo>
                  <a:pt x="7737" y="11534"/>
                </a:lnTo>
                <a:lnTo>
                  <a:pt x="7773" y="11516"/>
                </a:lnTo>
                <a:lnTo>
                  <a:pt x="7781" y="11516"/>
                </a:lnTo>
                <a:lnTo>
                  <a:pt x="7781" y="11499"/>
                </a:lnTo>
                <a:lnTo>
                  <a:pt x="7773" y="11481"/>
                </a:lnTo>
                <a:lnTo>
                  <a:pt x="7773" y="11472"/>
                </a:lnTo>
                <a:lnTo>
                  <a:pt x="7773" y="11464"/>
                </a:lnTo>
                <a:lnTo>
                  <a:pt x="7773" y="11437"/>
                </a:lnTo>
                <a:lnTo>
                  <a:pt x="7781" y="11437"/>
                </a:lnTo>
                <a:lnTo>
                  <a:pt x="7781" y="11428"/>
                </a:lnTo>
                <a:lnTo>
                  <a:pt x="7790" y="11428"/>
                </a:lnTo>
                <a:lnTo>
                  <a:pt x="7790" y="11402"/>
                </a:lnTo>
                <a:lnTo>
                  <a:pt x="7790" y="11393"/>
                </a:lnTo>
                <a:lnTo>
                  <a:pt x="7799" y="11384"/>
                </a:lnTo>
                <a:lnTo>
                  <a:pt x="7790" y="11384"/>
                </a:lnTo>
                <a:lnTo>
                  <a:pt x="7781" y="11375"/>
                </a:lnTo>
                <a:lnTo>
                  <a:pt x="7773" y="11366"/>
                </a:lnTo>
                <a:lnTo>
                  <a:pt x="7781" y="11358"/>
                </a:lnTo>
                <a:lnTo>
                  <a:pt x="7773" y="11340"/>
                </a:lnTo>
                <a:lnTo>
                  <a:pt x="7790" y="11340"/>
                </a:lnTo>
                <a:lnTo>
                  <a:pt x="7799" y="11349"/>
                </a:lnTo>
                <a:lnTo>
                  <a:pt x="7808" y="11349"/>
                </a:lnTo>
                <a:lnTo>
                  <a:pt x="7825" y="11358"/>
                </a:lnTo>
                <a:lnTo>
                  <a:pt x="7843" y="11358"/>
                </a:lnTo>
                <a:lnTo>
                  <a:pt x="7870" y="11358"/>
                </a:lnTo>
                <a:lnTo>
                  <a:pt x="7878" y="11358"/>
                </a:lnTo>
                <a:lnTo>
                  <a:pt x="7958" y="11340"/>
                </a:lnTo>
                <a:lnTo>
                  <a:pt x="7967" y="11340"/>
                </a:lnTo>
                <a:lnTo>
                  <a:pt x="8020" y="11331"/>
                </a:lnTo>
                <a:lnTo>
                  <a:pt x="8081" y="11305"/>
                </a:lnTo>
                <a:lnTo>
                  <a:pt x="8117" y="11287"/>
                </a:lnTo>
                <a:lnTo>
                  <a:pt x="8125" y="11278"/>
                </a:lnTo>
                <a:lnTo>
                  <a:pt x="8134" y="11261"/>
                </a:lnTo>
                <a:lnTo>
                  <a:pt x="8143" y="11252"/>
                </a:lnTo>
                <a:lnTo>
                  <a:pt x="8161" y="11225"/>
                </a:lnTo>
                <a:lnTo>
                  <a:pt x="8187" y="11181"/>
                </a:lnTo>
                <a:lnTo>
                  <a:pt x="8196" y="11172"/>
                </a:lnTo>
                <a:lnTo>
                  <a:pt x="8196" y="11163"/>
                </a:lnTo>
                <a:lnTo>
                  <a:pt x="8187" y="11137"/>
                </a:lnTo>
                <a:lnTo>
                  <a:pt x="8187" y="11128"/>
                </a:lnTo>
                <a:lnTo>
                  <a:pt x="8170" y="11128"/>
                </a:lnTo>
                <a:lnTo>
                  <a:pt x="8161" y="11128"/>
                </a:lnTo>
                <a:lnTo>
                  <a:pt x="8152" y="11110"/>
                </a:lnTo>
                <a:lnTo>
                  <a:pt x="8143" y="11102"/>
                </a:lnTo>
                <a:lnTo>
                  <a:pt x="8143" y="11093"/>
                </a:lnTo>
                <a:lnTo>
                  <a:pt x="8143" y="11075"/>
                </a:lnTo>
                <a:lnTo>
                  <a:pt x="8152" y="11058"/>
                </a:lnTo>
                <a:lnTo>
                  <a:pt x="8152" y="11049"/>
                </a:lnTo>
                <a:lnTo>
                  <a:pt x="8143" y="11031"/>
                </a:lnTo>
                <a:lnTo>
                  <a:pt x="8125" y="11022"/>
                </a:lnTo>
                <a:lnTo>
                  <a:pt x="8108" y="11013"/>
                </a:lnTo>
                <a:lnTo>
                  <a:pt x="8072" y="10996"/>
                </a:lnTo>
                <a:lnTo>
                  <a:pt x="8064" y="10978"/>
                </a:lnTo>
                <a:lnTo>
                  <a:pt x="8055" y="10960"/>
                </a:lnTo>
                <a:lnTo>
                  <a:pt x="8064" y="10960"/>
                </a:lnTo>
                <a:lnTo>
                  <a:pt x="8064" y="10952"/>
                </a:lnTo>
                <a:lnTo>
                  <a:pt x="8064" y="10943"/>
                </a:lnTo>
                <a:lnTo>
                  <a:pt x="8064" y="10934"/>
                </a:lnTo>
                <a:lnTo>
                  <a:pt x="8064" y="10925"/>
                </a:lnTo>
                <a:lnTo>
                  <a:pt x="8055" y="10916"/>
                </a:lnTo>
                <a:lnTo>
                  <a:pt x="8055" y="10908"/>
                </a:lnTo>
                <a:lnTo>
                  <a:pt x="8064" y="10881"/>
                </a:lnTo>
                <a:lnTo>
                  <a:pt x="8064" y="10863"/>
                </a:lnTo>
                <a:lnTo>
                  <a:pt x="8072" y="10863"/>
                </a:lnTo>
                <a:lnTo>
                  <a:pt x="8081" y="10855"/>
                </a:lnTo>
                <a:lnTo>
                  <a:pt x="8081" y="10819"/>
                </a:lnTo>
                <a:lnTo>
                  <a:pt x="8081" y="10810"/>
                </a:lnTo>
                <a:lnTo>
                  <a:pt x="8081" y="10819"/>
                </a:lnTo>
                <a:lnTo>
                  <a:pt x="8081" y="10837"/>
                </a:lnTo>
                <a:lnTo>
                  <a:pt x="8090" y="10846"/>
                </a:lnTo>
                <a:lnTo>
                  <a:pt x="8090" y="10855"/>
                </a:lnTo>
                <a:lnTo>
                  <a:pt x="8081" y="10863"/>
                </a:lnTo>
                <a:lnTo>
                  <a:pt x="8072" y="10863"/>
                </a:lnTo>
                <a:lnTo>
                  <a:pt x="8064" y="10872"/>
                </a:lnTo>
                <a:lnTo>
                  <a:pt x="8072" y="10872"/>
                </a:lnTo>
                <a:lnTo>
                  <a:pt x="8064" y="10899"/>
                </a:lnTo>
                <a:lnTo>
                  <a:pt x="8064" y="10916"/>
                </a:lnTo>
                <a:lnTo>
                  <a:pt x="8064" y="10925"/>
                </a:lnTo>
                <a:lnTo>
                  <a:pt x="8081" y="10943"/>
                </a:lnTo>
                <a:lnTo>
                  <a:pt x="8099" y="10960"/>
                </a:lnTo>
                <a:lnTo>
                  <a:pt x="8099" y="10969"/>
                </a:lnTo>
                <a:lnTo>
                  <a:pt x="8108" y="10969"/>
                </a:lnTo>
                <a:lnTo>
                  <a:pt x="8108" y="10978"/>
                </a:lnTo>
                <a:lnTo>
                  <a:pt x="8125" y="10969"/>
                </a:lnTo>
                <a:lnTo>
                  <a:pt x="8152" y="10969"/>
                </a:lnTo>
                <a:lnTo>
                  <a:pt x="8178" y="10996"/>
                </a:lnTo>
                <a:lnTo>
                  <a:pt x="8205" y="11005"/>
                </a:lnTo>
                <a:lnTo>
                  <a:pt x="8214" y="11005"/>
                </a:lnTo>
                <a:lnTo>
                  <a:pt x="8222" y="11013"/>
                </a:lnTo>
                <a:lnTo>
                  <a:pt x="8231" y="11013"/>
                </a:lnTo>
                <a:lnTo>
                  <a:pt x="8249" y="11005"/>
                </a:lnTo>
                <a:lnTo>
                  <a:pt x="8267" y="11005"/>
                </a:lnTo>
                <a:lnTo>
                  <a:pt x="8284" y="11005"/>
                </a:lnTo>
                <a:lnTo>
                  <a:pt x="8293" y="11013"/>
                </a:lnTo>
                <a:lnTo>
                  <a:pt x="8311" y="11013"/>
                </a:lnTo>
                <a:lnTo>
                  <a:pt x="8319" y="11013"/>
                </a:lnTo>
                <a:lnTo>
                  <a:pt x="8364" y="10996"/>
                </a:lnTo>
                <a:lnTo>
                  <a:pt x="8372" y="10996"/>
                </a:lnTo>
                <a:lnTo>
                  <a:pt x="8390" y="10978"/>
                </a:lnTo>
                <a:lnTo>
                  <a:pt x="8408" y="10969"/>
                </a:lnTo>
                <a:lnTo>
                  <a:pt x="8408" y="10960"/>
                </a:lnTo>
                <a:lnTo>
                  <a:pt x="8425" y="10934"/>
                </a:lnTo>
                <a:lnTo>
                  <a:pt x="8425" y="10925"/>
                </a:lnTo>
                <a:lnTo>
                  <a:pt x="8434" y="10916"/>
                </a:lnTo>
                <a:lnTo>
                  <a:pt x="8469" y="10890"/>
                </a:lnTo>
                <a:lnTo>
                  <a:pt x="8478" y="10872"/>
                </a:lnTo>
                <a:lnTo>
                  <a:pt x="8487" y="10863"/>
                </a:lnTo>
                <a:lnTo>
                  <a:pt x="8496" y="10846"/>
                </a:lnTo>
                <a:lnTo>
                  <a:pt x="8514" y="10810"/>
                </a:lnTo>
                <a:lnTo>
                  <a:pt x="8514" y="10802"/>
                </a:lnTo>
                <a:lnTo>
                  <a:pt x="8522" y="10793"/>
                </a:lnTo>
                <a:lnTo>
                  <a:pt x="8522" y="10784"/>
                </a:lnTo>
                <a:lnTo>
                  <a:pt x="8522" y="10766"/>
                </a:lnTo>
                <a:lnTo>
                  <a:pt x="8522" y="10749"/>
                </a:lnTo>
                <a:lnTo>
                  <a:pt x="8531" y="10740"/>
                </a:lnTo>
                <a:lnTo>
                  <a:pt x="8540" y="10731"/>
                </a:lnTo>
                <a:lnTo>
                  <a:pt x="8540" y="10722"/>
                </a:lnTo>
                <a:lnTo>
                  <a:pt x="8558" y="10713"/>
                </a:lnTo>
                <a:lnTo>
                  <a:pt x="8575" y="10705"/>
                </a:lnTo>
                <a:lnTo>
                  <a:pt x="8575" y="10696"/>
                </a:lnTo>
                <a:lnTo>
                  <a:pt x="8575" y="10687"/>
                </a:lnTo>
                <a:lnTo>
                  <a:pt x="8584" y="10678"/>
                </a:lnTo>
                <a:lnTo>
                  <a:pt x="8584" y="10669"/>
                </a:lnTo>
                <a:lnTo>
                  <a:pt x="8584" y="10660"/>
                </a:lnTo>
                <a:lnTo>
                  <a:pt x="8593" y="10652"/>
                </a:lnTo>
                <a:lnTo>
                  <a:pt x="8593" y="10643"/>
                </a:lnTo>
                <a:lnTo>
                  <a:pt x="8584" y="10634"/>
                </a:lnTo>
                <a:lnTo>
                  <a:pt x="8584" y="10625"/>
                </a:lnTo>
                <a:lnTo>
                  <a:pt x="8584" y="10616"/>
                </a:lnTo>
                <a:lnTo>
                  <a:pt x="8593" y="10616"/>
                </a:lnTo>
                <a:lnTo>
                  <a:pt x="8593" y="10625"/>
                </a:lnTo>
                <a:lnTo>
                  <a:pt x="8602" y="10634"/>
                </a:lnTo>
                <a:lnTo>
                  <a:pt x="8611" y="10643"/>
                </a:lnTo>
                <a:lnTo>
                  <a:pt x="8637" y="10634"/>
                </a:lnTo>
                <a:lnTo>
                  <a:pt x="8646" y="10634"/>
                </a:lnTo>
                <a:lnTo>
                  <a:pt x="8637" y="10643"/>
                </a:lnTo>
                <a:lnTo>
                  <a:pt x="8637" y="10652"/>
                </a:lnTo>
                <a:lnTo>
                  <a:pt x="8628" y="10643"/>
                </a:lnTo>
                <a:lnTo>
                  <a:pt x="8628" y="10669"/>
                </a:lnTo>
                <a:lnTo>
                  <a:pt x="8628" y="10678"/>
                </a:lnTo>
                <a:lnTo>
                  <a:pt x="8611" y="10687"/>
                </a:lnTo>
                <a:lnTo>
                  <a:pt x="8611" y="10696"/>
                </a:lnTo>
                <a:lnTo>
                  <a:pt x="8602" y="10696"/>
                </a:lnTo>
                <a:lnTo>
                  <a:pt x="8593" y="10705"/>
                </a:lnTo>
                <a:lnTo>
                  <a:pt x="8593" y="10713"/>
                </a:lnTo>
                <a:lnTo>
                  <a:pt x="8593" y="10722"/>
                </a:lnTo>
                <a:lnTo>
                  <a:pt x="8593" y="10731"/>
                </a:lnTo>
                <a:lnTo>
                  <a:pt x="8575" y="10740"/>
                </a:lnTo>
                <a:lnTo>
                  <a:pt x="8558" y="10757"/>
                </a:lnTo>
                <a:lnTo>
                  <a:pt x="8549" y="10757"/>
                </a:lnTo>
                <a:lnTo>
                  <a:pt x="8540" y="10766"/>
                </a:lnTo>
                <a:lnTo>
                  <a:pt x="8540" y="10757"/>
                </a:lnTo>
                <a:lnTo>
                  <a:pt x="8531" y="10757"/>
                </a:lnTo>
                <a:lnTo>
                  <a:pt x="8531" y="10766"/>
                </a:lnTo>
                <a:lnTo>
                  <a:pt x="8531" y="10775"/>
                </a:lnTo>
                <a:lnTo>
                  <a:pt x="8531" y="10784"/>
                </a:lnTo>
                <a:lnTo>
                  <a:pt x="8540" y="10775"/>
                </a:lnTo>
                <a:lnTo>
                  <a:pt x="8549" y="10766"/>
                </a:lnTo>
                <a:lnTo>
                  <a:pt x="8575" y="10749"/>
                </a:lnTo>
                <a:lnTo>
                  <a:pt x="8602" y="10731"/>
                </a:lnTo>
                <a:lnTo>
                  <a:pt x="8611" y="10713"/>
                </a:lnTo>
                <a:lnTo>
                  <a:pt x="8628" y="10696"/>
                </a:lnTo>
                <a:lnTo>
                  <a:pt x="8637" y="10687"/>
                </a:lnTo>
                <a:lnTo>
                  <a:pt x="8664" y="10643"/>
                </a:lnTo>
                <a:lnTo>
                  <a:pt x="8681" y="10599"/>
                </a:lnTo>
                <a:lnTo>
                  <a:pt x="8699" y="10563"/>
                </a:lnTo>
                <a:lnTo>
                  <a:pt x="8717" y="10537"/>
                </a:lnTo>
                <a:lnTo>
                  <a:pt x="8734" y="10519"/>
                </a:lnTo>
                <a:lnTo>
                  <a:pt x="8752" y="10510"/>
                </a:lnTo>
                <a:lnTo>
                  <a:pt x="8769" y="10502"/>
                </a:lnTo>
                <a:lnTo>
                  <a:pt x="8769" y="10484"/>
                </a:lnTo>
                <a:lnTo>
                  <a:pt x="8778" y="10475"/>
                </a:lnTo>
                <a:lnTo>
                  <a:pt x="8778" y="10466"/>
                </a:lnTo>
                <a:lnTo>
                  <a:pt x="8787" y="10457"/>
                </a:lnTo>
                <a:lnTo>
                  <a:pt x="8787" y="10440"/>
                </a:lnTo>
                <a:lnTo>
                  <a:pt x="8778" y="10413"/>
                </a:lnTo>
                <a:lnTo>
                  <a:pt x="8787" y="10404"/>
                </a:lnTo>
                <a:lnTo>
                  <a:pt x="8787" y="10396"/>
                </a:lnTo>
                <a:lnTo>
                  <a:pt x="8787" y="10387"/>
                </a:lnTo>
                <a:lnTo>
                  <a:pt x="8787" y="10378"/>
                </a:lnTo>
                <a:lnTo>
                  <a:pt x="8787" y="10360"/>
                </a:lnTo>
                <a:lnTo>
                  <a:pt x="8778" y="10351"/>
                </a:lnTo>
                <a:lnTo>
                  <a:pt x="8778" y="10343"/>
                </a:lnTo>
                <a:lnTo>
                  <a:pt x="8778" y="10334"/>
                </a:lnTo>
                <a:lnTo>
                  <a:pt x="8778" y="10325"/>
                </a:lnTo>
                <a:lnTo>
                  <a:pt x="8778" y="10316"/>
                </a:lnTo>
                <a:lnTo>
                  <a:pt x="8787" y="10307"/>
                </a:lnTo>
                <a:lnTo>
                  <a:pt x="8787" y="10290"/>
                </a:lnTo>
                <a:lnTo>
                  <a:pt x="8787" y="10281"/>
                </a:lnTo>
                <a:lnTo>
                  <a:pt x="8778" y="10281"/>
                </a:lnTo>
                <a:lnTo>
                  <a:pt x="8787" y="10281"/>
                </a:lnTo>
                <a:lnTo>
                  <a:pt x="8796" y="10263"/>
                </a:lnTo>
                <a:lnTo>
                  <a:pt x="8796" y="10254"/>
                </a:lnTo>
                <a:lnTo>
                  <a:pt x="8778" y="10254"/>
                </a:lnTo>
                <a:lnTo>
                  <a:pt x="8778" y="10246"/>
                </a:lnTo>
                <a:lnTo>
                  <a:pt x="8778" y="10254"/>
                </a:lnTo>
                <a:lnTo>
                  <a:pt x="8787" y="10254"/>
                </a:lnTo>
                <a:lnTo>
                  <a:pt x="8796" y="10254"/>
                </a:lnTo>
                <a:lnTo>
                  <a:pt x="8796" y="10246"/>
                </a:lnTo>
                <a:lnTo>
                  <a:pt x="8796" y="10237"/>
                </a:lnTo>
                <a:lnTo>
                  <a:pt x="8814" y="10237"/>
                </a:lnTo>
                <a:lnTo>
                  <a:pt x="8814" y="10246"/>
                </a:lnTo>
                <a:lnTo>
                  <a:pt x="8831" y="10237"/>
                </a:lnTo>
                <a:lnTo>
                  <a:pt x="8831" y="10228"/>
                </a:lnTo>
                <a:lnTo>
                  <a:pt x="8840" y="10219"/>
                </a:lnTo>
                <a:lnTo>
                  <a:pt x="8831" y="10219"/>
                </a:lnTo>
                <a:lnTo>
                  <a:pt x="8840" y="10219"/>
                </a:lnTo>
                <a:lnTo>
                  <a:pt x="8840" y="10210"/>
                </a:lnTo>
                <a:lnTo>
                  <a:pt x="8858" y="10201"/>
                </a:lnTo>
                <a:lnTo>
                  <a:pt x="8893" y="10175"/>
                </a:lnTo>
                <a:lnTo>
                  <a:pt x="8911" y="10157"/>
                </a:lnTo>
                <a:lnTo>
                  <a:pt x="8928" y="10148"/>
                </a:lnTo>
                <a:lnTo>
                  <a:pt x="8981" y="10122"/>
                </a:lnTo>
                <a:lnTo>
                  <a:pt x="8990" y="10122"/>
                </a:lnTo>
                <a:lnTo>
                  <a:pt x="8999" y="10122"/>
                </a:lnTo>
                <a:lnTo>
                  <a:pt x="9008" y="10122"/>
                </a:lnTo>
                <a:lnTo>
                  <a:pt x="9016" y="10122"/>
                </a:lnTo>
                <a:lnTo>
                  <a:pt x="9016" y="10113"/>
                </a:lnTo>
                <a:lnTo>
                  <a:pt x="9025" y="10104"/>
                </a:lnTo>
                <a:lnTo>
                  <a:pt x="9034" y="10104"/>
                </a:lnTo>
                <a:lnTo>
                  <a:pt x="9052" y="10087"/>
                </a:lnTo>
                <a:lnTo>
                  <a:pt x="9078" y="10087"/>
                </a:lnTo>
                <a:lnTo>
                  <a:pt x="9078" y="10078"/>
                </a:lnTo>
                <a:lnTo>
                  <a:pt x="9069" y="10069"/>
                </a:lnTo>
                <a:lnTo>
                  <a:pt x="9078" y="10069"/>
                </a:lnTo>
                <a:lnTo>
                  <a:pt x="9096" y="10060"/>
                </a:lnTo>
                <a:lnTo>
                  <a:pt x="9114" y="10060"/>
                </a:lnTo>
                <a:lnTo>
                  <a:pt x="9122" y="10060"/>
                </a:lnTo>
                <a:lnTo>
                  <a:pt x="9131" y="10051"/>
                </a:lnTo>
                <a:lnTo>
                  <a:pt x="9149" y="10060"/>
                </a:lnTo>
                <a:lnTo>
                  <a:pt x="9140" y="10069"/>
                </a:lnTo>
                <a:lnTo>
                  <a:pt x="9131" y="10060"/>
                </a:lnTo>
                <a:lnTo>
                  <a:pt x="9122" y="10069"/>
                </a:lnTo>
                <a:lnTo>
                  <a:pt x="9131" y="10069"/>
                </a:lnTo>
                <a:lnTo>
                  <a:pt x="9140" y="10069"/>
                </a:lnTo>
                <a:lnTo>
                  <a:pt x="9158" y="10069"/>
                </a:lnTo>
                <a:lnTo>
                  <a:pt x="9166" y="10060"/>
                </a:lnTo>
                <a:lnTo>
                  <a:pt x="9184" y="10060"/>
                </a:lnTo>
                <a:lnTo>
                  <a:pt x="9184" y="10051"/>
                </a:lnTo>
                <a:lnTo>
                  <a:pt x="9175" y="10051"/>
                </a:lnTo>
                <a:lnTo>
                  <a:pt x="9175" y="10043"/>
                </a:lnTo>
                <a:lnTo>
                  <a:pt x="9184" y="10043"/>
                </a:lnTo>
                <a:lnTo>
                  <a:pt x="9193" y="10043"/>
                </a:lnTo>
                <a:lnTo>
                  <a:pt x="9193" y="10051"/>
                </a:lnTo>
                <a:lnTo>
                  <a:pt x="9193" y="10060"/>
                </a:lnTo>
                <a:lnTo>
                  <a:pt x="9202" y="10060"/>
                </a:lnTo>
                <a:lnTo>
                  <a:pt x="9211" y="10060"/>
                </a:lnTo>
                <a:lnTo>
                  <a:pt x="9228" y="10060"/>
                </a:lnTo>
                <a:lnTo>
                  <a:pt x="9263" y="10060"/>
                </a:lnTo>
                <a:lnTo>
                  <a:pt x="9272" y="10051"/>
                </a:lnTo>
                <a:lnTo>
                  <a:pt x="9272" y="10043"/>
                </a:lnTo>
                <a:lnTo>
                  <a:pt x="9272" y="10034"/>
                </a:lnTo>
                <a:lnTo>
                  <a:pt x="9290" y="10007"/>
                </a:lnTo>
                <a:lnTo>
                  <a:pt x="9299" y="10007"/>
                </a:lnTo>
                <a:lnTo>
                  <a:pt x="9334" y="9990"/>
                </a:lnTo>
                <a:lnTo>
                  <a:pt x="9343" y="9981"/>
                </a:lnTo>
                <a:lnTo>
                  <a:pt x="9343" y="9954"/>
                </a:lnTo>
                <a:lnTo>
                  <a:pt x="9343" y="9946"/>
                </a:lnTo>
                <a:lnTo>
                  <a:pt x="9343" y="9928"/>
                </a:lnTo>
                <a:lnTo>
                  <a:pt x="9361" y="9910"/>
                </a:lnTo>
                <a:lnTo>
                  <a:pt x="9361" y="9901"/>
                </a:lnTo>
                <a:lnTo>
                  <a:pt x="9361" y="9893"/>
                </a:lnTo>
                <a:lnTo>
                  <a:pt x="9369" y="9893"/>
                </a:lnTo>
                <a:lnTo>
                  <a:pt x="9387" y="9875"/>
                </a:lnTo>
                <a:lnTo>
                  <a:pt x="9396" y="9866"/>
                </a:lnTo>
                <a:lnTo>
                  <a:pt x="9396" y="9857"/>
                </a:lnTo>
                <a:lnTo>
                  <a:pt x="9405" y="9848"/>
                </a:lnTo>
                <a:lnTo>
                  <a:pt x="9405" y="9831"/>
                </a:lnTo>
                <a:lnTo>
                  <a:pt x="9413" y="9813"/>
                </a:lnTo>
                <a:lnTo>
                  <a:pt x="9431" y="9804"/>
                </a:lnTo>
                <a:lnTo>
                  <a:pt x="9431" y="9795"/>
                </a:lnTo>
                <a:lnTo>
                  <a:pt x="9440" y="9787"/>
                </a:lnTo>
                <a:lnTo>
                  <a:pt x="9440" y="9778"/>
                </a:lnTo>
                <a:lnTo>
                  <a:pt x="9440" y="9743"/>
                </a:lnTo>
                <a:lnTo>
                  <a:pt x="9440" y="9725"/>
                </a:lnTo>
                <a:lnTo>
                  <a:pt x="9440" y="9698"/>
                </a:lnTo>
                <a:lnTo>
                  <a:pt x="9458" y="9681"/>
                </a:lnTo>
                <a:lnTo>
                  <a:pt x="9458" y="9672"/>
                </a:lnTo>
                <a:lnTo>
                  <a:pt x="9466" y="9672"/>
                </a:lnTo>
                <a:lnTo>
                  <a:pt x="9475" y="9654"/>
                </a:lnTo>
                <a:lnTo>
                  <a:pt x="9475" y="9628"/>
                </a:lnTo>
                <a:lnTo>
                  <a:pt x="9475" y="9619"/>
                </a:lnTo>
                <a:lnTo>
                  <a:pt x="9475" y="9610"/>
                </a:lnTo>
                <a:lnTo>
                  <a:pt x="9484" y="9584"/>
                </a:lnTo>
                <a:lnTo>
                  <a:pt x="9484" y="9566"/>
                </a:lnTo>
                <a:lnTo>
                  <a:pt x="9493" y="9548"/>
                </a:lnTo>
                <a:lnTo>
                  <a:pt x="9502" y="9522"/>
                </a:lnTo>
                <a:lnTo>
                  <a:pt x="9493" y="9495"/>
                </a:lnTo>
                <a:lnTo>
                  <a:pt x="9493" y="9478"/>
                </a:lnTo>
                <a:lnTo>
                  <a:pt x="9493" y="9451"/>
                </a:lnTo>
                <a:lnTo>
                  <a:pt x="9484" y="9434"/>
                </a:lnTo>
                <a:lnTo>
                  <a:pt x="9493" y="9381"/>
                </a:lnTo>
                <a:lnTo>
                  <a:pt x="9493" y="9389"/>
                </a:lnTo>
                <a:lnTo>
                  <a:pt x="9484" y="9381"/>
                </a:lnTo>
                <a:lnTo>
                  <a:pt x="9484" y="9363"/>
                </a:lnTo>
                <a:lnTo>
                  <a:pt x="9493" y="9354"/>
                </a:lnTo>
                <a:lnTo>
                  <a:pt x="9493" y="9345"/>
                </a:lnTo>
                <a:lnTo>
                  <a:pt x="9484" y="9345"/>
                </a:lnTo>
                <a:lnTo>
                  <a:pt x="9484" y="9354"/>
                </a:lnTo>
                <a:lnTo>
                  <a:pt x="9484" y="9345"/>
                </a:lnTo>
                <a:lnTo>
                  <a:pt x="9493" y="9337"/>
                </a:lnTo>
                <a:lnTo>
                  <a:pt x="9493" y="9328"/>
                </a:lnTo>
                <a:lnTo>
                  <a:pt x="9502" y="9319"/>
                </a:lnTo>
                <a:lnTo>
                  <a:pt x="9502" y="9310"/>
                </a:lnTo>
                <a:lnTo>
                  <a:pt x="9511" y="9301"/>
                </a:lnTo>
                <a:lnTo>
                  <a:pt x="9511" y="9292"/>
                </a:lnTo>
                <a:lnTo>
                  <a:pt x="9502" y="9292"/>
                </a:lnTo>
                <a:lnTo>
                  <a:pt x="9511" y="9292"/>
                </a:lnTo>
                <a:lnTo>
                  <a:pt x="9511" y="9284"/>
                </a:lnTo>
                <a:lnTo>
                  <a:pt x="9511" y="9275"/>
                </a:lnTo>
                <a:lnTo>
                  <a:pt x="9519" y="9284"/>
                </a:lnTo>
                <a:lnTo>
                  <a:pt x="9528" y="9292"/>
                </a:lnTo>
                <a:lnTo>
                  <a:pt x="9528" y="9301"/>
                </a:lnTo>
                <a:lnTo>
                  <a:pt x="9537" y="9301"/>
                </a:lnTo>
                <a:lnTo>
                  <a:pt x="9546" y="9292"/>
                </a:lnTo>
                <a:lnTo>
                  <a:pt x="9563" y="9275"/>
                </a:lnTo>
                <a:lnTo>
                  <a:pt x="9563" y="9266"/>
                </a:lnTo>
                <a:lnTo>
                  <a:pt x="9590" y="9239"/>
                </a:lnTo>
                <a:lnTo>
                  <a:pt x="9608" y="9204"/>
                </a:lnTo>
                <a:lnTo>
                  <a:pt x="9608" y="9195"/>
                </a:lnTo>
                <a:lnTo>
                  <a:pt x="9608" y="9187"/>
                </a:lnTo>
                <a:lnTo>
                  <a:pt x="9608" y="9178"/>
                </a:lnTo>
                <a:lnTo>
                  <a:pt x="9616" y="9178"/>
                </a:lnTo>
                <a:lnTo>
                  <a:pt x="9608" y="9187"/>
                </a:lnTo>
                <a:lnTo>
                  <a:pt x="9616" y="9187"/>
                </a:lnTo>
                <a:lnTo>
                  <a:pt x="9625" y="9169"/>
                </a:lnTo>
                <a:lnTo>
                  <a:pt x="9625" y="9160"/>
                </a:lnTo>
                <a:lnTo>
                  <a:pt x="9634" y="9160"/>
                </a:lnTo>
                <a:lnTo>
                  <a:pt x="9643" y="9142"/>
                </a:lnTo>
                <a:lnTo>
                  <a:pt x="9652" y="9134"/>
                </a:lnTo>
                <a:lnTo>
                  <a:pt x="9660" y="9125"/>
                </a:lnTo>
                <a:lnTo>
                  <a:pt x="9678" y="9116"/>
                </a:lnTo>
                <a:lnTo>
                  <a:pt x="9696" y="9098"/>
                </a:lnTo>
                <a:lnTo>
                  <a:pt x="9705" y="9089"/>
                </a:lnTo>
                <a:lnTo>
                  <a:pt x="9722" y="9072"/>
                </a:lnTo>
                <a:lnTo>
                  <a:pt x="9722" y="9063"/>
                </a:lnTo>
                <a:lnTo>
                  <a:pt x="9731" y="9063"/>
                </a:lnTo>
                <a:lnTo>
                  <a:pt x="9740" y="9054"/>
                </a:lnTo>
                <a:lnTo>
                  <a:pt x="9758" y="9028"/>
                </a:lnTo>
                <a:lnTo>
                  <a:pt x="9775" y="9001"/>
                </a:lnTo>
                <a:lnTo>
                  <a:pt x="9784" y="8966"/>
                </a:lnTo>
                <a:lnTo>
                  <a:pt x="9793" y="8939"/>
                </a:lnTo>
                <a:lnTo>
                  <a:pt x="9793" y="8931"/>
                </a:lnTo>
                <a:lnTo>
                  <a:pt x="9793" y="8922"/>
                </a:lnTo>
                <a:lnTo>
                  <a:pt x="9793" y="8913"/>
                </a:lnTo>
                <a:lnTo>
                  <a:pt x="9793" y="8904"/>
                </a:lnTo>
                <a:lnTo>
                  <a:pt x="9802" y="8895"/>
                </a:lnTo>
                <a:lnTo>
                  <a:pt x="9802" y="8886"/>
                </a:lnTo>
                <a:lnTo>
                  <a:pt x="9793" y="8869"/>
                </a:lnTo>
                <a:close/>
                <a:moveTo>
                  <a:pt x="9493" y="9337"/>
                </a:moveTo>
                <a:lnTo>
                  <a:pt x="9493" y="9345"/>
                </a:lnTo>
                <a:lnTo>
                  <a:pt x="9502" y="9345"/>
                </a:lnTo>
                <a:lnTo>
                  <a:pt x="9502" y="9337"/>
                </a:lnTo>
                <a:close/>
                <a:moveTo>
                  <a:pt x="6881" y="11861"/>
                </a:moveTo>
                <a:lnTo>
                  <a:pt x="6890" y="11870"/>
                </a:lnTo>
                <a:lnTo>
                  <a:pt x="6890" y="11878"/>
                </a:lnTo>
                <a:lnTo>
                  <a:pt x="6899" y="11887"/>
                </a:lnTo>
                <a:lnTo>
                  <a:pt x="6908" y="11896"/>
                </a:lnTo>
                <a:lnTo>
                  <a:pt x="6908" y="11905"/>
                </a:lnTo>
                <a:lnTo>
                  <a:pt x="6908" y="11914"/>
                </a:lnTo>
                <a:lnTo>
                  <a:pt x="6917" y="11914"/>
                </a:lnTo>
                <a:lnTo>
                  <a:pt x="6926" y="11914"/>
                </a:lnTo>
                <a:lnTo>
                  <a:pt x="6934" y="11914"/>
                </a:lnTo>
                <a:lnTo>
                  <a:pt x="6934" y="11905"/>
                </a:lnTo>
                <a:lnTo>
                  <a:pt x="6934" y="11896"/>
                </a:lnTo>
                <a:lnTo>
                  <a:pt x="6934" y="11887"/>
                </a:lnTo>
                <a:lnTo>
                  <a:pt x="6934" y="11878"/>
                </a:lnTo>
                <a:lnTo>
                  <a:pt x="6934" y="11870"/>
                </a:lnTo>
                <a:lnTo>
                  <a:pt x="6926" y="11861"/>
                </a:lnTo>
                <a:lnTo>
                  <a:pt x="6926" y="11852"/>
                </a:lnTo>
                <a:lnTo>
                  <a:pt x="6917" y="11852"/>
                </a:lnTo>
                <a:lnTo>
                  <a:pt x="6917" y="11843"/>
                </a:lnTo>
                <a:lnTo>
                  <a:pt x="6926" y="11834"/>
                </a:lnTo>
                <a:lnTo>
                  <a:pt x="6934" y="11834"/>
                </a:lnTo>
                <a:lnTo>
                  <a:pt x="6943" y="11825"/>
                </a:lnTo>
                <a:lnTo>
                  <a:pt x="6943" y="11817"/>
                </a:lnTo>
                <a:lnTo>
                  <a:pt x="6934" y="11817"/>
                </a:lnTo>
                <a:lnTo>
                  <a:pt x="6926" y="11808"/>
                </a:lnTo>
                <a:lnTo>
                  <a:pt x="6917" y="11808"/>
                </a:lnTo>
                <a:lnTo>
                  <a:pt x="6908" y="11808"/>
                </a:lnTo>
                <a:lnTo>
                  <a:pt x="6908" y="11817"/>
                </a:lnTo>
                <a:lnTo>
                  <a:pt x="6908" y="11825"/>
                </a:lnTo>
                <a:lnTo>
                  <a:pt x="6908" y="11834"/>
                </a:lnTo>
                <a:lnTo>
                  <a:pt x="6899" y="11834"/>
                </a:lnTo>
                <a:lnTo>
                  <a:pt x="6890" y="11834"/>
                </a:lnTo>
                <a:lnTo>
                  <a:pt x="6881" y="11834"/>
                </a:lnTo>
                <a:lnTo>
                  <a:pt x="6881" y="11843"/>
                </a:lnTo>
                <a:lnTo>
                  <a:pt x="6873" y="11852"/>
                </a:lnTo>
                <a:close/>
                <a:moveTo>
                  <a:pt x="6837" y="11878"/>
                </a:moveTo>
                <a:lnTo>
                  <a:pt x="6846" y="11870"/>
                </a:lnTo>
                <a:lnTo>
                  <a:pt x="6837" y="11870"/>
                </a:lnTo>
                <a:close/>
                <a:moveTo>
                  <a:pt x="9713" y="12805"/>
                </a:moveTo>
                <a:lnTo>
                  <a:pt x="9722" y="12796"/>
                </a:lnTo>
                <a:lnTo>
                  <a:pt x="9713" y="12805"/>
                </a:lnTo>
                <a:lnTo>
                  <a:pt x="9705" y="12805"/>
                </a:lnTo>
                <a:lnTo>
                  <a:pt x="9705" y="12796"/>
                </a:lnTo>
                <a:lnTo>
                  <a:pt x="9705" y="12787"/>
                </a:lnTo>
                <a:lnTo>
                  <a:pt x="9696" y="12779"/>
                </a:lnTo>
                <a:lnTo>
                  <a:pt x="9687" y="12770"/>
                </a:lnTo>
                <a:lnTo>
                  <a:pt x="9678" y="12779"/>
                </a:lnTo>
                <a:lnTo>
                  <a:pt x="9669" y="12770"/>
                </a:lnTo>
                <a:lnTo>
                  <a:pt x="9660" y="12770"/>
                </a:lnTo>
                <a:lnTo>
                  <a:pt x="9669" y="12761"/>
                </a:lnTo>
                <a:lnTo>
                  <a:pt x="9660" y="12752"/>
                </a:lnTo>
                <a:lnTo>
                  <a:pt x="9652" y="12752"/>
                </a:lnTo>
                <a:lnTo>
                  <a:pt x="9643" y="12752"/>
                </a:lnTo>
                <a:lnTo>
                  <a:pt x="9634" y="12752"/>
                </a:lnTo>
                <a:lnTo>
                  <a:pt x="9625" y="12752"/>
                </a:lnTo>
                <a:lnTo>
                  <a:pt x="9608" y="12743"/>
                </a:lnTo>
                <a:lnTo>
                  <a:pt x="9599" y="12743"/>
                </a:lnTo>
                <a:lnTo>
                  <a:pt x="9572" y="12743"/>
                </a:lnTo>
                <a:lnTo>
                  <a:pt x="9563" y="12743"/>
                </a:lnTo>
                <a:lnTo>
                  <a:pt x="9572" y="12743"/>
                </a:lnTo>
                <a:lnTo>
                  <a:pt x="9590" y="12752"/>
                </a:lnTo>
                <a:lnTo>
                  <a:pt x="9590" y="12761"/>
                </a:lnTo>
                <a:lnTo>
                  <a:pt x="9599" y="12761"/>
                </a:lnTo>
                <a:lnTo>
                  <a:pt x="9625" y="12770"/>
                </a:lnTo>
                <a:lnTo>
                  <a:pt x="9634" y="12779"/>
                </a:lnTo>
                <a:lnTo>
                  <a:pt x="9643" y="12779"/>
                </a:lnTo>
                <a:lnTo>
                  <a:pt x="9652" y="12779"/>
                </a:lnTo>
                <a:lnTo>
                  <a:pt x="9652" y="12787"/>
                </a:lnTo>
                <a:lnTo>
                  <a:pt x="9660" y="12787"/>
                </a:lnTo>
                <a:lnTo>
                  <a:pt x="9669" y="12796"/>
                </a:lnTo>
                <a:lnTo>
                  <a:pt x="9678" y="12796"/>
                </a:lnTo>
                <a:lnTo>
                  <a:pt x="9678" y="12805"/>
                </a:lnTo>
                <a:lnTo>
                  <a:pt x="9687" y="12814"/>
                </a:lnTo>
                <a:lnTo>
                  <a:pt x="9696" y="12823"/>
                </a:lnTo>
                <a:lnTo>
                  <a:pt x="9705" y="12831"/>
                </a:lnTo>
                <a:lnTo>
                  <a:pt x="9713" y="12831"/>
                </a:lnTo>
                <a:lnTo>
                  <a:pt x="9722" y="12823"/>
                </a:lnTo>
                <a:lnTo>
                  <a:pt x="9713" y="12814"/>
                </a:lnTo>
                <a:close/>
                <a:moveTo>
                  <a:pt x="9114" y="10069"/>
                </a:moveTo>
                <a:lnTo>
                  <a:pt x="9105" y="10069"/>
                </a:lnTo>
                <a:lnTo>
                  <a:pt x="9096" y="10078"/>
                </a:lnTo>
                <a:lnTo>
                  <a:pt x="9105" y="10078"/>
                </a:lnTo>
                <a:lnTo>
                  <a:pt x="9114" y="10078"/>
                </a:lnTo>
                <a:close/>
                <a:moveTo>
                  <a:pt x="9519" y="9301"/>
                </a:moveTo>
                <a:lnTo>
                  <a:pt x="9511" y="9301"/>
                </a:lnTo>
                <a:lnTo>
                  <a:pt x="9511" y="9310"/>
                </a:lnTo>
                <a:lnTo>
                  <a:pt x="9511" y="9319"/>
                </a:lnTo>
                <a:lnTo>
                  <a:pt x="9511" y="9310"/>
                </a:lnTo>
                <a:close/>
                <a:moveTo>
                  <a:pt x="9034" y="10122"/>
                </a:moveTo>
                <a:lnTo>
                  <a:pt x="9025" y="10122"/>
                </a:lnTo>
                <a:lnTo>
                  <a:pt x="9016" y="10131"/>
                </a:lnTo>
                <a:lnTo>
                  <a:pt x="9025" y="10131"/>
                </a:lnTo>
                <a:lnTo>
                  <a:pt x="9034" y="10131"/>
                </a:lnTo>
                <a:close/>
                <a:moveTo>
                  <a:pt x="4526" y="6742"/>
                </a:moveTo>
                <a:lnTo>
                  <a:pt x="4517" y="6742"/>
                </a:lnTo>
                <a:lnTo>
                  <a:pt x="4517" y="6751"/>
                </a:lnTo>
                <a:lnTo>
                  <a:pt x="4526" y="6751"/>
                </a:lnTo>
                <a:close/>
                <a:moveTo>
                  <a:pt x="2100" y="9001"/>
                </a:moveTo>
                <a:lnTo>
                  <a:pt x="2091" y="9001"/>
                </a:lnTo>
                <a:lnTo>
                  <a:pt x="2091" y="9010"/>
                </a:lnTo>
                <a:lnTo>
                  <a:pt x="2100" y="9010"/>
                </a:lnTo>
                <a:close/>
                <a:moveTo>
                  <a:pt x="2135" y="9081"/>
                </a:moveTo>
                <a:lnTo>
                  <a:pt x="2126" y="9081"/>
                </a:lnTo>
                <a:close/>
                <a:moveTo>
                  <a:pt x="2135" y="9063"/>
                </a:moveTo>
                <a:lnTo>
                  <a:pt x="2126" y="9063"/>
                </a:lnTo>
                <a:lnTo>
                  <a:pt x="2126" y="9072"/>
                </a:lnTo>
                <a:lnTo>
                  <a:pt x="2135" y="9072"/>
                </a:lnTo>
                <a:lnTo>
                  <a:pt x="2153" y="9072"/>
                </a:lnTo>
                <a:lnTo>
                  <a:pt x="2153" y="9063"/>
                </a:lnTo>
                <a:close/>
                <a:moveTo>
                  <a:pt x="2056" y="9036"/>
                </a:moveTo>
                <a:lnTo>
                  <a:pt x="2056" y="9045"/>
                </a:lnTo>
                <a:lnTo>
                  <a:pt x="2064" y="9045"/>
                </a:lnTo>
                <a:lnTo>
                  <a:pt x="2064" y="9036"/>
                </a:lnTo>
                <a:close/>
                <a:moveTo>
                  <a:pt x="2020" y="9654"/>
                </a:moveTo>
                <a:lnTo>
                  <a:pt x="2012" y="9663"/>
                </a:lnTo>
                <a:lnTo>
                  <a:pt x="2003" y="9663"/>
                </a:lnTo>
                <a:lnTo>
                  <a:pt x="2003" y="9672"/>
                </a:lnTo>
                <a:lnTo>
                  <a:pt x="2012" y="9672"/>
                </a:lnTo>
                <a:lnTo>
                  <a:pt x="2003" y="9672"/>
                </a:lnTo>
                <a:lnTo>
                  <a:pt x="2003" y="9663"/>
                </a:lnTo>
                <a:lnTo>
                  <a:pt x="2012" y="9663"/>
                </a:lnTo>
                <a:close/>
                <a:moveTo>
                  <a:pt x="2064" y="9001"/>
                </a:moveTo>
                <a:lnTo>
                  <a:pt x="2064" y="8992"/>
                </a:lnTo>
                <a:lnTo>
                  <a:pt x="2047" y="8992"/>
                </a:lnTo>
                <a:lnTo>
                  <a:pt x="2047" y="9001"/>
                </a:lnTo>
                <a:lnTo>
                  <a:pt x="2056" y="9001"/>
                </a:lnTo>
                <a:close/>
                <a:moveTo>
                  <a:pt x="2603" y="3680"/>
                </a:moveTo>
                <a:lnTo>
                  <a:pt x="2594" y="3671"/>
                </a:lnTo>
                <a:lnTo>
                  <a:pt x="2594" y="3680"/>
                </a:lnTo>
                <a:lnTo>
                  <a:pt x="2585" y="3689"/>
                </a:lnTo>
                <a:lnTo>
                  <a:pt x="2585" y="3698"/>
                </a:lnTo>
                <a:lnTo>
                  <a:pt x="2594" y="3698"/>
                </a:lnTo>
                <a:lnTo>
                  <a:pt x="2603" y="3698"/>
                </a:lnTo>
                <a:lnTo>
                  <a:pt x="2611" y="3698"/>
                </a:lnTo>
                <a:lnTo>
                  <a:pt x="2611" y="3689"/>
                </a:lnTo>
                <a:close/>
                <a:moveTo>
                  <a:pt x="2161" y="9116"/>
                </a:moveTo>
                <a:lnTo>
                  <a:pt x="2161" y="9125"/>
                </a:lnTo>
                <a:lnTo>
                  <a:pt x="2170" y="9125"/>
                </a:lnTo>
                <a:lnTo>
                  <a:pt x="2170" y="9116"/>
                </a:lnTo>
                <a:close/>
                <a:moveTo>
                  <a:pt x="2285" y="9698"/>
                </a:moveTo>
                <a:lnTo>
                  <a:pt x="2285" y="9707"/>
                </a:lnTo>
                <a:close/>
                <a:moveTo>
                  <a:pt x="2497" y="3619"/>
                </a:moveTo>
                <a:lnTo>
                  <a:pt x="2514" y="3619"/>
                </a:lnTo>
                <a:lnTo>
                  <a:pt x="2514" y="3610"/>
                </a:lnTo>
                <a:lnTo>
                  <a:pt x="2506" y="3601"/>
                </a:lnTo>
                <a:lnTo>
                  <a:pt x="2514" y="3601"/>
                </a:lnTo>
                <a:lnTo>
                  <a:pt x="2514" y="3592"/>
                </a:lnTo>
                <a:lnTo>
                  <a:pt x="2514" y="3583"/>
                </a:lnTo>
                <a:lnTo>
                  <a:pt x="2506" y="3574"/>
                </a:lnTo>
                <a:lnTo>
                  <a:pt x="2488" y="3557"/>
                </a:lnTo>
                <a:lnTo>
                  <a:pt x="2488" y="3548"/>
                </a:lnTo>
                <a:lnTo>
                  <a:pt x="2488" y="3539"/>
                </a:lnTo>
                <a:lnTo>
                  <a:pt x="2497" y="3539"/>
                </a:lnTo>
                <a:lnTo>
                  <a:pt x="2497" y="3548"/>
                </a:lnTo>
                <a:lnTo>
                  <a:pt x="2497" y="3557"/>
                </a:lnTo>
                <a:lnTo>
                  <a:pt x="2506" y="3566"/>
                </a:lnTo>
                <a:lnTo>
                  <a:pt x="2514" y="3583"/>
                </a:lnTo>
                <a:lnTo>
                  <a:pt x="2523" y="3583"/>
                </a:lnTo>
                <a:lnTo>
                  <a:pt x="2514" y="3574"/>
                </a:lnTo>
                <a:lnTo>
                  <a:pt x="2514" y="3566"/>
                </a:lnTo>
                <a:lnTo>
                  <a:pt x="2514" y="3557"/>
                </a:lnTo>
                <a:lnTo>
                  <a:pt x="2506" y="3548"/>
                </a:lnTo>
                <a:lnTo>
                  <a:pt x="2488" y="3530"/>
                </a:lnTo>
                <a:lnTo>
                  <a:pt x="2479" y="3530"/>
                </a:lnTo>
                <a:lnTo>
                  <a:pt x="2461" y="3530"/>
                </a:lnTo>
                <a:lnTo>
                  <a:pt x="2453" y="3521"/>
                </a:lnTo>
                <a:lnTo>
                  <a:pt x="2444" y="3513"/>
                </a:lnTo>
                <a:lnTo>
                  <a:pt x="2444" y="3504"/>
                </a:lnTo>
                <a:lnTo>
                  <a:pt x="2435" y="3513"/>
                </a:lnTo>
                <a:lnTo>
                  <a:pt x="2444" y="3513"/>
                </a:lnTo>
                <a:lnTo>
                  <a:pt x="2444" y="3521"/>
                </a:lnTo>
                <a:lnTo>
                  <a:pt x="2444" y="3530"/>
                </a:lnTo>
                <a:lnTo>
                  <a:pt x="2453" y="3539"/>
                </a:lnTo>
                <a:lnTo>
                  <a:pt x="2453" y="3548"/>
                </a:lnTo>
                <a:lnTo>
                  <a:pt x="2453" y="3574"/>
                </a:lnTo>
                <a:lnTo>
                  <a:pt x="2461" y="3583"/>
                </a:lnTo>
                <a:lnTo>
                  <a:pt x="2461" y="3592"/>
                </a:lnTo>
                <a:lnTo>
                  <a:pt x="2470" y="3601"/>
                </a:lnTo>
                <a:lnTo>
                  <a:pt x="2470" y="3610"/>
                </a:lnTo>
                <a:lnTo>
                  <a:pt x="2461" y="3627"/>
                </a:lnTo>
                <a:lnTo>
                  <a:pt x="2461" y="3636"/>
                </a:lnTo>
                <a:lnTo>
                  <a:pt x="2461" y="3645"/>
                </a:lnTo>
                <a:lnTo>
                  <a:pt x="2470" y="3645"/>
                </a:lnTo>
                <a:lnTo>
                  <a:pt x="2479" y="3645"/>
                </a:lnTo>
                <a:lnTo>
                  <a:pt x="2488" y="3636"/>
                </a:lnTo>
                <a:close/>
                <a:moveTo>
                  <a:pt x="2461" y="3671"/>
                </a:moveTo>
                <a:lnTo>
                  <a:pt x="2461" y="3663"/>
                </a:lnTo>
                <a:lnTo>
                  <a:pt x="2453" y="3645"/>
                </a:lnTo>
                <a:lnTo>
                  <a:pt x="2444" y="3636"/>
                </a:lnTo>
                <a:lnTo>
                  <a:pt x="2444" y="3627"/>
                </a:lnTo>
                <a:lnTo>
                  <a:pt x="2435" y="3610"/>
                </a:lnTo>
                <a:lnTo>
                  <a:pt x="2426" y="3610"/>
                </a:lnTo>
                <a:lnTo>
                  <a:pt x="2426" y="3601"/>
                </a:lnTo>
                <a:lnTo>
                  <a:pt x="2409" y="3592"/>
                </a:lnTo>
                <a:lnTo>
                  <a:pt x="2400" y="3592"/>
                </a:lnTo>
                <a:lnTo>
                  <a:pt x="2391" y="3610"/>
                </a:lnTo>
                <a:lnTo>
                  <a:pt x="2382" y="3619"/>
                </a:lnTo>
                <a:lnTo>
                  <a:pt x="2373" y="3619"/>
                </a:lnTo>
                <a:lnTo>
                  <a:pt x="2373" y="3627"/>
                </a:lnTo>
                <a:lnTo>
                  <a:pt x="2373" y="3636"/>
                </a:lnTo>
                <a:lnTo>
                  <a:pt x="2373" y="3645"/>
                </a:lnTo>
                <a:lnTo>
                  <a:pt x="2382" y="3645"/>
                </a:lnTo>
                <a:lnTo>
                  <a:pt x="2391" y="3645"/>
                </a:lnTo>
                <a:lnTo>
                  <a:pt x="2400" y="3627"/>
                </a:lnTo>
                <a:lnTo>
                  <a:pt x="2409" y="3627"/>
                </a:lnTo>
                <a:lnTo>
                  <a:pt x="2409" y="3645"/>
                </a:lnTo>
                <a:lnTo>
                  <a:pt x="2417" y="3645"/>
                </a:lnTo>
                <a:lnTo>
                  <a:pt x="2409" y="3654"/>
                </a:lnTo>
                <a:lnTo>
                  <a:pt x="2409" y="3663"/>
                </a:lnTo>
                <a:lnTo>
                  <a:pt x="2409" y="3671"/>
                </a:lnTo>
                <a:lnTo>
                  <a:pt x="2417" y="3671"/>
                </a:lnTo>
                <a:lnTo>
                  <a:pt x="2426" y="3671"/>
                </a:lnTo>
                <a:lnTo>
                  <a:pt x="2426" y="3680"/>
                </a:lnTo>
                <a:lnTo>
                  <a:pt x="2435" y="3689"/>
                </a:lnTo>
                <a:lnTo>
                  <a:pt x="2444" y="3680"/>
                </a:lnTo>
                <a:lnTo>
                  <a:pt x="2444" y="3689"/>
                </a:lnTo>
                <a:lnTo>
                  <a:pt x="2435" y="3689"/>
                </a:lnTo>
                <a:lnTo>
                  <a:pt x="2435" y="3698"/>
                </a:lnTo>
                <a:lnTo>
                  <a:pt x="2435" y="3707"/>
                </a:lnTo>
                <a:lnTo>
                  <a:pt x="2444" y="3724"/>
                </a:lnTo>
                <a:lnTo>
                  <a:pt x="2453" y="3724"/>
                </a:lnTo>
                <a:lnTo>
                  <a:pt x="2453" y="3733"/>
                </a:lnTo>
                <a:lnTo>
                  <a:pt x="2461" y="3733"/>
                </a:lnTo>
                <a:lnTo>
                  <a:pt x="2461" y="3724"/>
                </a:lnTo>
                <a:lnTo>
                  <a:pt x="2461" y="3707"/>
                </a:lnTo>
                <a:lnTo>
                  <a:pt x="2461" y="3698"/>
                </a:lnTo>
                <a:lnTo>
                  <a:pt x="2461" y="3689"/>
                </a:lnTo>
                <a:lnTo>
                  <a:pt x="2461" y="3680"/>
                </a:lnTo>
                <a:close/>
                <a:moveTo>
                  <a:pt x="2488" y="3521"/>
                </a:moveTo>
                <a:lnTo>
                  <a:pt x="2479" y="3513"/>
                </a:lnTo>
                <a:lnTo>
                  <a:pt x="2470" y="3513"/>
                </a:lnTo>
                <a:lnTo>
                  <a:pt x="2461" y="3513"/>
                </a:lnTo>
                <a:lnTo>
                  <a:pt x="2461" y="3521"/>
                </a:lnTo>
                <a:lnTo>
                  <a:pt x="2470" y="3521"/>
                </a:lnTo>
                <a:close/>
                <a:moveTo>
                  <a:pt x="2620" y="3760"/>
                </a:moveTo>
                <a:lnTo>
                  <a:pt x="2629" y="3760"/>
                </a:lnTo>
                <a:lnTo>
                  <a:pt x="2638" y="3760"/>
                </a:lnTo>
                <a:lnTo>
                  <a:pt x="2647" y="3760"/>
                </a:lnTo>
                <a:lnTo>
                  <a:pt x="2647" y="3742"/>
                </a:lnTo>
                <a:lnTo>
                  <a:pt x="2647" y="3733"/>
                </a:lnTo>
                <a:lnTo>
                  <a:pt x="2638" y="3716"/>
                </a:lnTo>
                <a:lnTo>
                  <a:pt x="2629" y="3707"/>
                </a:lnTo>
                <a:lnTo>
                  <a:pt x="2620" y="3716"/>
                </a:lnTo>
                <a:lnTo>
                  <a:pt x="2611" y="3724"/>
                </a:lnTo>
                <a:lnTo>
                  <a:pt x="2611" y="3733"/>
                </a:lnTo>
                <a:lnTo>
                  <a:pt x="2603" y="3733"/>
                </a:lnTo>
                <a:lnTo>
                  <a:pt x="2603" y="3742"/>
                </a:lnTo>
                <a:lnTo>
                  <a:pt x="2603" y="3751"/>
                </a:lnTo>
                <a:lnTo>
                  <a:pt x="2611" y="3751"/>
                </a:lnTo>
                <a:lnTo>
                  <a:pt x="2620" y="3751"/>
                </a:lnTo>
                <a:lnTo>
                  <a:pt x="2629" y="3751"/>
                </a:lnTo>
                <a:close/>
                <a:moveTo>
                  <a:pt x="2329" y="9716"/>
                </a:moveTo>
                <a:lnTo>
                  <a:pt x="2338" y="9725"/>
                </a:lnTo>
                <a:lnTo>
                  <a:pt x="2338" y="9716"/>
                </a:lnTo>
                <a:close/>
                <a:moveTo>
                  <a:pt x="2003" y="9690"/>
                </a:moveTo>
                <a:lnTo>
                  <a:pt x="1994" y="9681"/>
                </a:lnTo>
                <a:lnTo>
                  <a:pt x="1994" y="9690"/>
                </a:lnTo>
                <a:lnTo>
                  <a:pt x="2003" y="9690"/>
                </a:lnTo>
                <a:lnTo>
                  <a:pt x="2003" y="9698"/>
                </a:lnTo>
                <a:close/>
                <a:moveTo>
                  <a:pt x="2391" y="3601"/>
                </a:moveTo>
                <a:lnTo>
                  <a:pt x="2391" y="3583"/>
                </a:lnTo>
                <a:lnTo>
                  <a:pt x="2400" y="3583"/>
                </a:lnTo>
                <a:lnTo>
                  <a:pt x="2417" y="3592"/>
                </a:lnTo>
                <a:lnTo>
                  <a:pt x="2426" y="3592"/>
                </a:lnTo>
                <a:lnTo>
                  <a:pt x="2435" y="3601"/>
                </a:lnTo>
                <a:lnTo>
                  <a:pt x="2444" y="3592"/>
                </a:lnTo>
                <a:lnTo>
                  <a:pt x="2444" y="3583"/>
                </a:lnTo>
                <a:lnTo>
                  <a:pt x="2435" y="3574"/>
                </a:lnTo>
                <a:lnTo>
                  <a:pt x="2417" y="3574"/>
                </a:lnTo>
                <a:lnTo>
                  <a:pt x="2409" y="3566"/>
                </a:lnTo>
                <a:lnTo>
                  <a:pt x="2417" y="3566"/>
                </a:lnTo>
                <a:lnTo>
                  <a:pt x="2426" y="3566"/>
                </a:lnTo>
                <a:lnTo>
                  <a:pt x="2435" y="3566"/>
                </a:lnTo>
                <a:lnTo>
                  <a:pt x="2435" y="3548"/>
                </a:lnTo>
                <a:lnTo>
                  <a:pt x="2435" y="3539"/>
                </a:lnTo>
                <a:lnTo>
                  <a:pt x="2426" y="3530"/>
                </a:lnTo>
                <a:lnTo>
                  <a:pt x="2409" y="3530"/>
                </a:lnTo>
                <a:lnTo>
                  <a:pt x="2400" y="3530"/>
                </a:lnTo>
                <a:lnTo>
                  <a:pt x="2391" y="3548"/>
                </a:lnTo>
                <a:lnTo>
                  <a:pt x="2382" y="3539"/>
                </a:lnTo>
                <a:lnTo>
                  <a:pt x="2391" y="3539"/>
                </a:lnTo>
                <a:lnTo>
                  <a:pt x="2391" y="3530"/>
                </a:lnTo>
                <a:lnTo>
                  <a:pt x="2382" y="3521"/>
                </a:lnTo>
                <a:lnTo>
                  <a:pt x="2373" y="3513"/>
                </a:lnTo>
                <a:lnTo>
                  <a:pt x="2373" y="3521"/>
                </a:lnTo>
                <a:lnTo>
                  <a:pt x="2364" y="3521"/>
                </a:lnTo>
                <a:lnTo>
                  <a:pt x="2356" y="3521"/>
                </a:lnTo>
                <a:lnTo>
                  <a:pt x="2347" y="3530"/>
                </a:lnTo>
                <a:lnTo>
                  <a:pt x="2338" y="3521"/>
                </a:lnTo>
                <a:lnTo>
                  <a:pt x="2329" y="3530"/>
                </a:lnTo>
                <a:lnTo>
                  <a:pt x="2320" y="3530"/>
                </a:lnTo>
                <a:lnTo>
                  <a:pt x="2320" y="3539"/>
                </a:lnTo>
                <a:lnTo>
                  <a:pt x="2320" y="3548"/>
                </a:lnTo>
                <a:lnTo>
                  <a:pt x="2329" y="3557"/>
                </a:lnTo>
                <a:lnTo>
                  <a:pt x="2329" y="3566"/>
                </a:lnTo>
                <a:lnTo>
                  <a:pt x="2356" y="3583"/>
                </a:lnTo>
                <a:lnTo>
                  <a:pt x="2364" y="3592"/>
                </a:lnTo>
                <a:lnTo>
                  <a:pt x="2364" y="3601"/>
                </a:lnTo>
                <a:lnTo>
                  <a:pt x="2382" y="3610"/>
                </a:lnTo>
                <a:close/>
                <a:moveTo>
                  <a:pt x="2170" y="9893"/>
                </a:moveTo>
                <a:lnTo>
                  <a:pt x="2179" y="9893"/>
                </a:lnTo>
                <a:lnTo>
                  <a:pt x="2170" y="9901"/>
                </a:lnTo>
                <a:lnTo>
                  <a:pt x="2179" y="9901"/>
                </a:lnTo>
                <a:lnTo>
                  <a:pt x="2179" y="9893"/>
                </a:lnTo>
                <a:close/>
                <a:moveTo>
                  <a:pt x="2012" y="9707"/>
                </a:moveTo>
                <a:lnTo>
                  <a:pt x="2020" y="9716"/>
                </a:lnTo>
                <a:lnTo>
                  <a:pt x="2020" y="9707"/>
                </a:lnTo>
                <a:close/>
                <a:moveTo>
                  <a:pt x="1473" y="3239"/>
                </a:moveTo>
                <a:lnTo>
                  <a:pt x="1482" y="3239"/>
                </a:lnTo>
                <a:lnTo>
                  <a:pt x="1482" y="3230"/>
                </a:lnTo>
                <a:lnTo>
                  <a:pt x="1473" y="3221"/>
                </a:lnTo>
                <a:lnTo>
                  <a:pt x="1473" y="3230"/>
                </a:lnTo>
                <a:close/>
                <a:moveTo>
                  <a:pt x="1465" y="3318"/>
                </a:moveTo>
                <a:lnTo>
                  <a:pt x="1456" y="3318"/>
                </a:lnTo>
                <a:lnTo>
                  <a:pt x="1473" y="3327"/>
                </a:lnTo>
                <a:lnTo>
                  <a:pt x="1473" y="3318"/>
                </a:lnTo>
                <a:lnTo>
                  <a:pt x="1482" y="3318"/>
                </a:lnTo>
                <a:lnTo>
                  <a:pt x="1473" y="3310"/>
                </a:lnTo>
                <a:close/>
                <a:moveTo>
                  <a:pt x="1385" y="9654"/>
                </a:moveTo>
                <a:lnTo>
                  <a:pt x="1376" y="9645"/>
                </a:lnTo>
                <a:lnTo>
                  <a:pt x="1367" y="9645"/>
                </a:lnTo>
                <a:lnTo>
                  <a:pt x="1359" y="9645"/>
                </a:lnTo>
                <a:lnTo>
                  <a:pt x="1359" y="9654"/>
                </a:lnTo>
                <a:lnTo>
                  <a:pt x="1359" y="9663"/>
                </a:lnTo>
                <a:lnTo>
                  <a:pt x="1367" y="9663"/>
                </a:lnTo>
                <a:lnTo>
                  <a:pt x="1376" y="9663"/>
                </a:lnTo>
                <a:lnTo>
                  <a:pt x="1385" y="9663"/>
                </a:lnTo>
                <a:lnTo>
                  <a:pt x="1385" y="9672"/>
                </a:lnTo>
                <a:lnTo>
                  <a:pt x="1394" y="9672"/>
                </a:lnTo>
                <a:lnTo>
                  <a:pt x="1394" y="9663"/>
                </a:lnTo>
                <a:close/>
                <a:moveTo>
                  <a:pt x="1544" y="3292"/>
                </a:moveTo>
                <a:lnTo>
                  <a:pt x="1535" y="3292"/>
                </a:lnTo>
                <a:lnTo>
                  <a:pt x="1526" y="3310"/>
                </a:lnTo>
                <a:lnTo>
                  <a:pt x="1517" y="3318"/>
                </a:lnTo>
                <a:lnTo>
                  <a:pt x="1509" y="3327"/>
                </a:lnTo>
                <a:lnTo>
                  <a:pt x="1500" y="3336"/>
                </a:lnTo>
                <a:lnTo>
                  <a:pt x="1491" y="3336"/>
                </a:lnTo>
                <a:lnTo>
                  <a:pt x="1491" y="3345"/>
                </a:lnTo>
                <a:lnTo>
                  <a:pt x="1491" y="3354"/>
                </a:lnTo>
                <a:lnTo>
                  <a:pt x="1500" y="3345"/>
                </a:lnTo>
                <a:lnTo>
                  <a:pt x="1509" y="3345"/>
                </a:lnTo>
                <a:lnTo>
                  <a:pt x="1517" y="3336"/>
                </a:lnTo>
                <a:lnTo>
                  <a:pt x="1526" y="3327"/>
                </a:lnTo>
                <a:lnTo>
                  <a:pt x="1526" y="3318"/>
                </a:lnTo>
                <a:lnTo>
                  <a:pt x="1553" y="3301"/>
                </a:lnTo>
                <a:lnTo>
                  <a:pt x="1553" y="3292"/>
                </a:lnTo>
                <a:close/>
                <a:moveTo>
                  <a:pt x="1500" y="3274"/>
                </a:moveTo>
                <a:lnTo>
                  <a:pt x="1500" y="3283"/>
                </a:lnTo>
                <a:lnTo>
                  <a:pt x="1491" y="3274"/>
                </a:lnTo>
                <a:lnTo>
                  <a:pt x="1491" y="3283"/>
                </a:lnTo>
                <a:lnTo>
                  <a:pt x="1491" y="3292"/>
                </a:lnTo>
                <a:lnTo>
                  <a:pt x="1482" y="3292"/>
                </a:lnTo>
                <a:lnTo>
                  <a:pt x="1491" y="3301"/>
                </a:lnTo>
                <a:lnTo>
                  <a:pt x="1491" y="3310"/>
                </a:lnTo>
                <a:lnTo>
                  <a:pt x="1500" y="3310"/>
                </a:lnTo>
                <a:lnTo>
                  <a:pt x="1500" y="3301"/>
                </a:lnTo>
                <a:lnTo>
                  <a:pt x="1500" y="3292"/>
                </a:lnTo>
                <a:lnTo>
                  <a:pt x="1500" y="3283"/>
                </a:lnTo>
                <a:close/>
                <a:moveTo>
                  <a:pt x="1341" y="9637"/>
                </a:moveTo>
                <a:lnTo>
                  <a:pt x="1341" y="9645"/>
                </a:lnTo>
                <a:lnTo>
                  <a:pt x="1350" y="9645"/>
                </a:lnTo>
                <a:close/>
                <a:moveTo>
                  <a:pt x="1226" y="9584"/>
                </a:moveTo>
                <a:lnTo>
                  <a:pt x="1226" y="9575"/>
                </a:lnTo>
                <a:lnTo>
                  <a:pt x="1217" y="9575"/>
                </a:lnTo>
                <a:close/>
                <a:moveTo>
                  <a:pt x="1226" y="9584"/>
                </a:moveTo>
                <a:lnTo>
                  <a:pt x="1226" y="9592"/>
                </a:lnTo>
                <a:lnTo>
                  <a:pt x="1235" y="9592"/>
                </a:lnTo>
                <a:lnTo>
                  <a:pt x="1226" y="9592"/>
                </a:lnTo>
                <a:close/>
                <a:moveTo>
                  <a:pt x="1738" y="3336"/>
                </a:moveTo>
                <a:lnTo>
                  <a:pt x="1729" y="3345"/>
                </a:lnTo>
                <a:lnTo>
                  <a:pt x="1747" y="3336"/>
                </a:lnTo>
                <a:lnTo>
                  <a:pt x="1756" y="3327"/>
                </a:lnTo>
                <a:lnTo>
                  <a:pt x="1747" y="3327"/>
                </a:lnTo>
                <a:close/>
                <a:moveTo>
                  <a:pt x="1800" y="9575"/>
                </a:moveTo>
                <a:lnTo>
                  <a:pt x="1791" y="9575"/>
                </a:lnTo>
                <a:close/>
                <a:moveTo>
                  <a:pt x="1614" y="3283"/>
                </a:moveTo>
                <a:lnTo>
                  <a:pt x="1597" y="3283"/>
                </a:lnTo>
                <a:lnTo>
                  <a:pt x="1597" y="3274"/>
                </a:lnTo>
                <a:lnTo>
                  <a:pt x="1588" y="3274"/>
                </a:lnTo>
                <a:lnTo>
                  <a:pt x="1579" y="3274"/>
                </a:lnTo>
                <a:lnTo>
                  <a:pt x="1579" y="3283"/>
                </a:lnTo>
                <a:lnTo>
                  <a:pt x="1570" y="3283"/>
                </a:lnTo>
                <a:lnTo>
                  <a:pt x="1579" y="3292"/>
                </a:lnTo>
                <a:lnTo>
                  <a:pt x="1579" y="3301"/>
                </a:lnTo>
                <a:lnTo>
                  <a:pt x="1597" y="3292"/>
                </a:lnTo>
                <a:close/>
                <a:moveTo>
                  <a:pt x="1809" y="9575"/>
                </a:moveTo>
                <a:lnTo>
                  <a:pt x="1817" y="9584"/>
                </a:lnTo>
                <a:lnTo>
                  <a:pt x="1817" y="9575"/>
                </a:lnTo>
                <a:close/>
                <a:moveTo>
                  <a:pt x="1879" y="9540"/>
                </a:moveTo>
                <a:lnTo>
                  <a:pt x="1888" y="9531"/>
                </a:lnTo>
                <a:lnTo>
                  <a:pt x="1879" y="9531"/>
                </a:lnTo>
                <a:close/>
                <a:moveTo>
                  <a:pt x="1659" y="9548"/>
                </a:moveTo>
                <a:lnTo>
                  <a:pt x="1659" y="9540"/>
                </a:lnTo>
                <a:lnTo>
                  <a:pt x="1650" y="9540"/>
                </a:lnTo>
                <a:lnTo>
                  <a:pt x="1659" y="9548"/>
                </a:lnTo>
                <a:lnTo>
                  <a:pt x="1659" y="9557"/>
                </a:lnTo>
                <a:lnTo>
                  <a:pt x="1667" y="9557"/>
                </a:lnTo>
                <a:close/>
                <a:moveTo>
                  <a:pt x="1685" y="9513"/>
                </a:moveTo>
                <a:lnTo>
                  <a:pt x="1694" y="9522"/>
                </a:lnTo>
                <a:close/>
                <a:moveTo>
                  <a:pt x="1694" y="3292"/>
                </a:moveTo>
                <a:lnTo>
                  <a:pt x="1694" y="3283"/>
                </a:lnTo>
                <a:lnTo>
                  <a:pt x="1685" y="3283"/>
                </a:lnTo>
                <a:lnTo>
                  <a:pt x="1676" y="3292"/>
                </a:lnTo>
                <a:lnTo>
                  <a:pt x="1685" y="3292"/>
                </a:lnTo>
                <a:close/>
                <a:moveTo>
                  <a:pt x="3291" y="4457"/>
                </a:moveTo>
                <a:lnTo>
                  <a:pt x="3282" y="4448"/>
                </a:lnTo>
                <a:lnTo>
                  <a:pt x="3264" y="4439"/>
                </a:lnTo>
                <a:lnTo>
                  <a:pt x="3264" y="4448"/>
                </a:lnTo>
                <a:lnTo>
                  <a:pt x="3273" y="4457"/>
                </a:lnTo>
                <a:close/>
                <a:moveTo>
                  <a:pt x="3211" y="4492"/>
                </a:moveTo>
                <a:lnTo>
                  <a:pt x="3238" y="4501"/>
                </a:lnTo>
                <a:lnTo>
                  <a:pt x="3247" y="4510"/>
                </a:lnTo>
                <a:lnTo>
                  <a:pt x="3273" y="4510"/>
                </a:lnTo>
                <a:lnTo>
                  <a:pt x="3282" y="4501"/>
                </a:lnTo>
                <a:lnTo>
                  <a:pt x="3291" y="4501"/>
                </a:lnTo>
                <a:lnTo>
                  <a:pt x="3300" y="4501"/>
                </a:lnTo>
                <a:lnTo>
                  <a:pt x="3291" y="4483"/>
                </a:lnTo>
                <a:lnTo>
                  <a:pt x="3291" y="4475"/>
                </a:lnTo>
                <a:lnTo>
                  <a:pt x="3282" y="4475"/>
                </a:lnTo>
                <a:lnTo>
                  <a:pt x="3282" y="4483"/>
                </a:lnTo>
                <a:lnTo>
                  <a:pt x="3273" y="4466"/>
                </a:lnTo>
                <a:lnTo>
                  <a:pt x="3264" y="4448"/>
                </a:lnTo>
                <a:lnTo>
                  <a:pt x="3255" y="4439"/>
                </a:lnTo>
                <a:lnTo>
                  <a:pt x="3247" y="4430"/>
                </a:lnTo>
                <a:lnTo>
                  <a:pt x="3229" y="4422"/>
                </a:lnTo>
                <a:lnTo>
                  <a:pt x="3203" y="4413"/>
                </a:lnTo>
                <a:lnTo>
                  <a:pt x="3194" y="4404"/>
                </a:lnTo>
                <a:lnTo>
                  <a:pt x="3185" y="4395"/>
                </a:lnTo>
                <a:lnTo>
                  <a:pt x="3176" y="4386"/>
                </a:lnTo>
                <a:lnTo>
                  <a:pt x="3176" y="4378"/>
                </a:lnTo>
                <a:lnTo>
                  <a:pt x="3167" y="4369"/>
                </a:lnTo>
                <a:lnTo>
                  <a:pt x="3150" y="4351"/>
                </a:lnTo>
                <a:lnTo>
                  <a:pt x="3150" y="4342"/>
                </a:lnTo>
                <a:lnTo>
                  <a:pt x="3141" y="4325"/>
                </a:lnTo>
                <a:lnTo>
                  <a:pt x="3132" y="4325"/>
                </a:lnTo>
                <a:lnTo>
                  <a:pt x="3132" y="4316"/>
                </a:lnTo>
                <a:lnTo>
                  <a:pt x="3123" y="4316"/>
                </a:lnTo>
                <a:lnTo>
                  <a:pt x="3105" y="4316"/>
                </a:lnTo>
                <a:lnTo>
                  <a:pt x="3079" y="4307"/>
                </a:lnTo>
                <a:lnTo>
                  <a:pt x="3044" y="4307"/>
                </a:lnTo>
                <a:lnTo>
                  <a:pt x="3008" y="4289"/>
                </a:lnTo>
                <a:lnTo>
                  <a:pt x="2973" y="4272"/>
                </a:lnTo>
                <a:lnTo>
                  <a:pt x="2955" y="4272"/>
                </a:lnTo>
                <a:lnTo>
                  <a:pt x="2938" y="4272"/>
                </a:lnTo>
                <a:lnTo>
                  <a:pt x="2929" y="4272"/>
                </a:lnTo>
                <a:lnTo>
                  <a:pt x="2920" y="4280"/>
                </a:lnTo>
                <a:lnTo>
                  <a:pt x="2920" y="4289"/>
                </a:lnTo>
                <a:lnTo>
                  <a:pt x="2929" y="4298"/>
                </a:lnTo>
                <a:lnTo>
                  <a:pt x="2938" y="4298"/>
                </a:lnTo>
                <a:lnTo>
                  <a:pt x="2947" y="4307"/>
                </a:lnTo>
                <a:lnTo>
                  <a:pt x="2955" y="4307"/>
                </a:lnTo>
                <a:lnTo>
                  <a:pt x="2964" y="4298"/>
                </a:lnTo>
                <a:lnTo>
                  <a:pt x="2982" y="4298"/>
                </a:lnTo>
                <a:lnTo>
                  <a:pt x="2991" y="4298"/>
                </a:lnTo>
                <a:lnTo>
                  <a:pt x="2982" y="4298"/>
                </a:lnTo>
                <a:lnTo>
                  <a:pt x="2982" y="4307"/>
                </a:lnTo>
                <a:lnTo>
                  <a:pt x="2982" y="4316"/>
                </a:lnTo>
                <a:lnTo>
                  <a:pt x="2982" y="4307"/>
                </a:lnTo>
                <a:lnTo>
                  <a:pt x="2973" y="4307"/>
                </a:lnTo>
                <a:lnTo>
                  <a:pt x="2964" y="4307"/>
                </a:lnTo>
                <a:lnTo>
                  <a:pt x="2955" y="4307"/>
                </a:lnTo>
                <a:lnTo>
                  <a:pt x="2955" y="4316"/>
                </a:lnTo>
                <a:lnTo>
                  <a:pt x="2955" y="4325"/>
                </a:lnTo>
                <a:lnTo>
                  <a:pt x="2964" y="4325"/>
                </a:lnTo>
                <a:lnTo>
                  <a:pt x="2964" y="4333"/>
                </a:lnTo>
                <a:lnTo>
                  <a:pt x="2955" y="4342"/>
                </a:lnTo>
                <a:lnTo>
                  <a:pt x="2964" y="4342"/>
                </a:lnTo>
                <a:lnTo>
                  <a:pt x="2973" y="4333"/>
                </a:lnTo>
                <a:lnTo>
                  <a:pt x="2991" y="4333"/>
                </a:lnTo>
                <a:lnTo>
                  <a:pt x="2991" y="4342"/>
                </a:lnTo>
                <a:lnTo>
                  <a:pt x="3000" y="4351"/>
                </a:lnTo>
                <a:lnTo>
                  <a:pt x="3000" y="4342"/>
                </a:lnTo>
                <a:lnTo>
                  <a:pt x="3008" y="4342"/>
                </a:lnTo>
                <a:lnTo>
                  <a:pt x="3008" y="4351"/>
                </a:lnTo>
                <a:lnTo>
                  <a:pt x="3008" y="4360"/>
                </a:lnTo>
                <a:lnTo>
                  <a:pt x="3017" y="4360"/>
                </a:lnTo>
                <a:lnTo>
                  <a:pt x="3017" y="4369"/>
                </a:lnTo>
                <a:lnTo>
                  <a:pt x="3026" y="4360"/>
                </a:lnTo>
                <a:lnTo>
                  <a:pt x="3035" y="4360"/>
                </a:lnTo>
                <a:lnTo>
                  <a:pt x="3044" y="4360"/>
                </a:lnTo>
                <a:lnTo>
                  <a:pt x="3053" y="4378"/>
                </a:lnTo>
                <a:lnTo>
                  <a:pt x="3061" y="4378"/>
                </a:lnTo>
                <a:lnTo>
                  <a:pt x="3070" y="4386"/>
                </a:lnTo>
                <a:lnTo>
                  <a:pt x="3088" y="4386"/>
                </a:lnTo>
                <a:lnTo>
                  <a:pt x="3061" y="4386"/>
                </a:lnTo>
                <a:lnTo>
                  <a:pt x="3053" y="4395"/>
                </a:lnTo>
                <a:lnTo>
                  <a:pt x="3053" y="4404"/>
                </a:lnTo>
                <a:lnTo>
                  <a:pt x="3061" y="4413"/>
                </a:lnTo>
                <a:lnTo>
                  <a:pt x="3061" y="4404"/>
                </a:lnTo>
                <a:lnTo>
                  <a:pt x="3070" y="4413"/>
                </a:lnTo>
                <a:lnTo>
                  <a:pt x="3079" y="4413"/>
                </a:lnTo>
                <a:lnTo>
                  <a:pt x="3079" y="4404"/>
                </a:lnTo>
                <a:lnTo>
                  <a:pt x="3088" y="4404"/>
                </a:lnTo>
                <a:lnTo>
                  <a:pt x="3088" y="4413"/>
                </a:lnTo>
                <a:lnTo>
                  <a:pt x="3097" y="4413"/>
                </a:lnTo>
                <a:lnTo>
                  <a:pt x="3097" y="4422"/>
                </a:lnTo>
                <a:lnTo>
                  <a:pt x="3105" y="4422"/>
                </a:lnTo>
                <a:lnTo>
                  <a:pt x="3114" y="4422"/>
                </a:lnTo>
                <a:lnTo>
                  <a:pt x="3114" y="4430"/>
                </a:lnTo>
                <a:lnTo>
                  <a:pt x="3123" y="4430"/>
                </a:lnTo>
                <a:lnTo>
                  <a:pt x="3114" y="4430"/>
                </a:lnTo>
                <a:lnTo>
                  <a:pt x="3105" y="4439"/>
                </a:lnTo>
                <a:lnTo>
                  <a:pt x="3123" y="4448"/>
                </a:lnTo>
                <a:lnTo>
                  <a:pt x="3132" y="4448"/>
                </a:lnTo>
                <a:lnTo>
                  <a:pt x="3132" y="4457"/>
                </a:lnTo>
                <a:lnTo>
                  <a:pt x="3141" y="4448"/>
                </a:lnTo>
                <a:lnTo>
                  <a:pt x="3158" y="4448"/>
                </a:lnTo>
                <a:lnTo>
                  <a:pt x="3176" y="4448"/>
                </a:lnTo>
                <a:lnTo>
                  <a:pt x="3176" y="4439"/>
                </a:lnTo>
                <a:lnTo>
                  <a:pt x="3185" y="4430"/>
                </a:lnTo>
                <a:lnTo>
                  <a:pt x="3185" y="4439"/>
                </a:lnTo>
                <a:lnTo>
                  <a:pt x="3176" y="4448"/>
                </a:lnTo>
                <a:lnTo>
                  <a:pt x="3158" y="4466"/>
                </a:lnTo>
                <a:lnTo>
                  <a:pt x="3158" y="4475"/>
                </a:lnTo>
                <a:lnTo>
                  <a:pt x="3167" y="4475"/>
                </a:lnTo>
                <a:lnTo>
                  <a:pt x="3176" y="4483"/>
                </a:lnTo>
                <a:lnTo>
                  <a:pt x="3194" y="4483"/>
                </a:lnTo>
                <a:close/>
                <a:moveTo>
                  <a:pt x="2947" y="4210"/>
                </a:moveTo>
                <a:lnTo>
                  <a:pt x="2955" y="4210"/>
                </a:lnTo>
                <a:lnTo>
                  <a:pt x="2955" y="4201"/>
                </a:lnTo>
                <a:lnTo>
                  <a:pt x="2947" y="4192"/>
                </a:lnTo>
                <a:lnTo>
                  <a:pt x="2947" y="4183"/>
                </a:lnTo>
                <a:lnTo>
                  <a:pt x="2938" y="4192"/>
                </a:lnTo>
                <a:lnTo>
                  <a:pt x="2938" y="4210"/>
                </a:lnTo>
                <a:close/>
                <a:moveTo>
                  <a:pt x="3158" y="4351"/>
                </a:moveTo>
                <a:lnTo>
                  <a:pt x="3158" y="4342"/>
                </a:lnTo>
                <a:lnTo>
                  <a:pt x="3158" y="4333"/>
                </a:lnTo>
                <a:lnTo>
                  <a:pt x="3167" y="4333"/>
                </a:lnTo>
                <a:lnTo>
                  <a:pt x="3158" y="4325"/>
                </a:lnTo>
                <a:lnTo>
                  <a:pt x="3158" y="4316"/>
                </a:lnTo>
                <a:lnTo>
                  <a:pt x="3150" y="4316"/>
                </a:lnTo>
                <a:lnTo>
                  <a:pt x="3141" y="4316"/>
                </a:lnTo>
                <a:lnTo>
                  <a:pt x="3141" y="4325"/>
                </a:lnTo>
                <a:lnTo>
                  <a:pt x="3150" y="4342"/>
                </a:lnTo>
                <a:close/>
                <a:moveTo>
                  <a:pt x="3088" y="4413"/>
                </a:moveTo>
                <a:lnTo>
                  <a:pt x="3079" y="4413"/>
                </a:lnTo>
                <a:lnTo>
                  <a:pt x="3079" y="4422"/>
                </a:lnTo>
                <a:lnTo>
                  <a:pt x="3088" y="4422"/>
                </a:lnTo>
                <a:close/>
                <a:moveTo>
                  <a:pt x="2929" y="4113"/>
                </a:moveTo>
                <a:lnTo>
                  <a:pt x="2929" y="4104"/>
                </a:lnTo>
                <a:lnTo>
                  <a:pt x="2929" y="4086"/>
                </a:lnTo>
                <a:lnTo>
                  <a:pt x="2929" y="4077"/>
                </a:lnTo>
                <a:lnTo>
                  <a:pt x="2920" y="4077"/>
                </a:lnTo>
                <a:lnTo>
                  <a:pt x="2920" y="4086"/>
                </a:lnTo>
                <a:lnTo>
                  <a:pt x="2920" y="4104"/>
                </a:lnTo>
                <a:lnTo>
                  <a:pt x="2920" y="4113"/>
                </a:lnTo>
                <a:lnTo>
                  <a:pt x="2920" y="4122"/>
                </a:lnTo>
                <a:lnTo>
                  <a:pt x="2920" y="4113"/>
                </a:lnTo>
                <a:close/>
                <a:moveTo>
                  <a:pt x="3167" y="4342"/>
                </a:moveTo>
                <a:lnTo>
                  <a:pt x="3167" y="4351"/>
                </a:lnTo>
                <a:lnTo>
                  <a:pt x="3176" y="4342"/>
                </a:lnTo>
                <a:lnTo>
                  <a:pt x="3176" y="4333"/>
                </a:lnTo>
                <a:lnTo>
                  <a:pt x="3167" y="4333"/>
                </a:lnTo>
                <a:close/>
                <a:moveTo>
                  <a:pt x="3044" y="4378"/>
                </a:moveTo>
                <a:lnTo>
                  <a:pt x="3044" y="4369"/>
                </a:lnTo>
                <a:lnTo>
                  <a:pt x="3035" y="4369"/>
                </a:lnTo>
                <a:lnTo>
                  <a:pt x="3026" y="4369"/>
                </a:lnTo>
                <a:lnTo>
                  <a:pt x="3026" y="4378"/>
                </a:lnTo>
                <a:lnTo>
                  <a:pt x="3035" y="4386"/>
                </a:lnTo>
                <a:lnTo>
                  <a:pt x="3044" y="4386"/>
                </a:lnTo>
                <a:lnTo>
                  <a:pt x="3053" y="4386"/>
                </a:lnTo>
                <a:close/>
                <a:moveTo>
                  <a:pt x="2929" y="10166"/>
                </a:moveTo>
                <a:lnTo>
                  <a:pt x="2920" y="10166"/>
                </a:lnTo>
                <a:lnTo>
                  <a:pt x="2929" y="10166"/>
                </a:lnTo>
                <a:lnTo>
                  <a:pt x="2929" y="10175"/>
                </a:lnTo>
                <a:close/>
                <a:moveTo>
                  <a:pt x="3203" y="4386"/>
                </a:moveTo>
                <a:lnTo>
                  <a:pt x="3211" y="4386"/>
                </a:lnTo>
                <a:lnTo>
                  <a:pt x="3220" y="4395"/>
                </a:lnTo>
                <a:lnTo>
                  <a:pt x="3229" y="4395"/>
                </a:lnTo>
                <a:lnTo>
                  <a:pt x="3220" y="4386"/>
                </a:lnTo>
                <a:lnTo>
                  <a:pt x="3211" y="4378"/>
                </a:lnTo>
                <a:lnTo>
                  <a:pt x="3203" y="4378"/>
                </a:lnTo>
                <a:lnTo>
                  <a:pt x="3194" y="4378"/>
                </a:lnTo>
                <a:close/>
                <a:moveTo>
                  <a:pt x="3529" y="5763"/>
                </a:moveTo>
                <a:lnTo>
                  <a:pt x="3520" y="5763"/>
                </a:lnTo>
                <a:lnTo>
                  <a:pt x="3520" y="5772"/>
                </a:lnTo>
                <a:lnTo>
                  <a:pt x="3529" y="5772"/>
                </a:lnTo>
                <a:lnTo>
                  <a:pt x="3538" y="5772"/>
                </a:lnTo>
                <a:close/>
                <a:moveTo>
                  <a:pt x="2903" y="4051"/>
                </a:moveTo>
                <a:lnTo>
                  <a:pt x="2894" y="4042"/>
                </a:lnTo>
                <a:lnTo>
                  <a:pt x="2885" y="4033"/>
                </a:lnTo>
                <a:lnTo>
                  <a:pt x="2876" y="4033"/>
                </a:lnTo>
                <a:lnTo>
                  <a:pt x="2867" y="4033"/>
                </a:lnTo>
                <a:lnTo>
                  <a:pt x="2867" y="4042"/>
                </a:lnTo>
                <a:lnTo>
                  <a:pt x="2867" y="4051"/>
                </a:lnTo>
                <a:lnTo>
                  <a:pt x="2858" y="4060"/>
                </a:lnTo>
                <a:lnTo>
                  <a:pt x="2867" y="4069"/>
                </a:lnTo>
                <a:lnTo>
                  <a:pt x="2867" y="4077"/>
                </a:lnTo>
                <a:lnTo>
                  <a:pt x="2876" y="4086"/>
                </a:lnTo>
                <a:lnTo>
                  <a:pt x="2885" y="4095"/>
                </a:lnTo>
                <a:lnTo>
                  <a:pt x="2894" y="4086"/>
                </a:lnTo>
                <a:lnTo>
                  <a:pt x="2894" y="4095"/>
                </a:lnTo>
                <a:lnTo>
                  <a:pt x="2894" y="4104"/>
                </a:lnTo>
                <a:lnTo>
                  <a:pt x="2894" y="4113"/>
                </a:lnTo>
                <a:lnTo>
                  <a:pt x="2894" y="4122"/>
                </a:lnTo>
                <a:lnTo>
                  <a:pt x="2903" y="4130"/>
                </a:lnTo>
                <a:lnTo>
                  <a:pt x="2903" y="4122"/>
                </a:lnTo>
                <a:lnTo>
                  <a:pt x="2903" y="4113"/>
                </a:lnTo>
                <a:lnTo>
                  <a:pt x="2911" y="4104"/>
                </a:lnTo>
                <a:lnTo>
                  <a:pt x="2911" y="4095"/>
                </a:lnTo>
                <a:lnTo>
                  <a:pt x="2911" y="4069"/>
                </a:lnTo>
                <a:close/>
                <a:moveTo>
                  <a:pt x="3573" y="5763"/>
                </a:moveTo>
                <a:lnTo>
                  <a:pt x="3564" y="5763"/>
                </a:lnTo>
                <a:lnTo>
                  <a:pt x="3547" y="5763"/>
                </a:lnTo>
                <a:lnTo>
                  <a:pt x="3547" y="5772"/>
                </a:lnTo>
                <a:close/>
                <a:moveTo>
                  <a:pt x="3652" y="5860"/>
                </a:moveTo>
                <a:lnTo>
                  <a:pt x="3644" y="5851"/>
                </a:lnTo>
                <a:lnTo>
                  <a:pt x="3644" y="5843"/>
                </a:lnTo>
                <a:lnTo>
                  <a:pt x="3644" y="5851"/>
                </a:lnTo>
                <a:lnTo>
                  <a:pt x="3652" y="5860"/>
                </a:lnTo>
                <a:lnTo>
                  <a:pt x="3661" y="5860"/>
                </a:lnTo>
                <a:close/>
                <a:moveTo>
                  <a:pt x="3573" y="5825"/>
                </a:moveTo>
                <a:lnTo>
                  <a:pt x="3564" y="5825"/>
                </a:lnTo>
                <a:lnTo>
                  <a:pt x="3573" y="5834"/>
                </a:lnTo>
                <a:lnTo>
                  <a:pt x="3582" y="5834"/>
                </a:lnTo>
                <a:close/>
                <a:moveTo>
                  <a:pt x="3511" y="5763"/>
                </a:moveTo>
                <a:lnTo>
                  <a:pt x="3502" y="5763"/>
                </a:lnTo>
                <a:close/>
                <a:moveTo>
                  <a:pt x="3273" y="4457"/>
                </a:moveTo>
                <a:lnTo>
                  <a:pt x="3282" y="4475"/>
                </a:lnTo>
                <a:lnTo>
                  <a:pt x="3282" y="4466"/>
                </a:lnTo>
                <a:lnTo>
                  <a:pt x="3282" y="4457"/>
                </a:lnTo>
                <a:close/>
                <a:moveTo>
                  <a:pt x="3644" y="5816"/>
                </a:moveTo>
                <a:lnTo>
                  <a:pt x="3652" y="5816"/>
                </a:lnTo>
                <a:lnTo>
                  <a:pt x="3652" y="5825"/>
                </a:lnTo>
                <a:lnTo>
                  <a:pt x="3661" y="5825"/>
                </a:lnTo>
                <a:lnTo>
                  <a:pt x="3661" y="5816"/>
                </a:lnTo>
                <a:lnTo>
                  <a:pt x="3652" y="5816"/>
                </a:lnTo>
                <a:lnTo>
                  <a:pt x="3644" y="5807"/>
                </a:lnTo>
                <a:close/>
                <a:moveTo>
                  <a:pt x="2585" y="3663"/>
                </a:moveTo>
                <a:lnTo>
                  <a:pt x="2585" y="3654"/>
                </a:lnTo>
                <a:lnTo>
                  <a:pt x="2576" y="3654"/>
                </a:lnTo>
                <a:lnTo>
                  <a:pt x="2567" y="3654"/>
                </a:lnTo>
                <a:lnTo>
                  <a:pt x="2558" y="3654"/>
                </a:lnTo>
                <a:lnTo>
                  <a:pt x="2532" y="3645"/>
                </a:lnTo>
                <a:lnTo>
                  <a:pt x="2514" y="3645"/>
                </a:lnTo>
                <a:lnTo>
                  <a:pt x="2506" y="3645"/>
                </a:lnTo>
                <a:lnTo>
                  <a:pt x="2514" y="3654"/>
                </a:lnTo>
                <a:lnTo>
                  <a:pt x="2523" y="3663"/>
                </a:lnTo>
                <a:lnTo>
                  <a:pt x="2532" y="3671"/>
                </a:lnTo>
                <a:lnTo>
                  <a:pt x="2532" y="3680"/>
                </a:lnTo>
                <a:lnTo>
                  <a:pt x="2532" y="3689"/>
                </a:lnTo>
                <a:lnTo>
                  <a:pt x="2532" y="3698"/>
                </a:lnTo>
                <a:lnTo>
                  <a:pt x="2532" y="3707"/>
                </a:lnTo>
                <a:lnTo>
                  <a:pt x="2541" y="3707"/>
                </a:lnTo>
                <a:lnTo>
                  <a:pt x="2550" y="3707"/>
                </a:lnTo>
                <a:lnTo>
                  <a:pt x="2567" y="3707"/>
                </a:lnTo>
                <a:lnTo>
                  <a:pt x="2567" y="3698"/>
                </a:lnTo>
                <a:lnTo>
                  <a:pt x="2567" y="3689"/>
                </a:lnTo>
                <a:lnTo>
                  <a:pt x="2567" y="3680"/>
                </a:lnTo>
                <a:lnTo>
                  <a:pt x="2558" y="3671"/>
                </a:lnTo>
                <a:lnTo>
                  <a:pt x="2567" y="3671"/>
                </a:lnTo>
                <a:lnTo>
                  <a:pt x="2567" y="3680"/>
                </a:lnTo>
                <a:lnTo>
                  <a:pt x="2576" y="3689"/>
                </a:lnTo>
                <a:lnTo>
                  <a:pt x="2585" y="3689"/>
                </a:lnTo>
                <a:lnTo>
                  <a:pt x="2585" y="3680"/>
                </a:lnTo>
                <a:lnTo>
                  <a:pt x="2585" y="3671"/>
                </a:lnTo>
                <a:close/>
                <a:moveTo>
                  <a:pt x="2576" y="3866"/>
                </a:moveTo>
                <a:lnTo>
                  <a:pt x="2576" y="3874"/>
                </a:lnTo>
                <a:lnTo>
                  <a:pt x="2585" y="3883"/>
                </a:lnTo>
                <a:lnTo>
                  <a:pt x="2594" y="3883"/>
                </a:lnTo>
                <a:lnTo>
                  <a:pt x="2603" y="3892"/>
                </a:lnTo>
                <a:lnTo>
                  <a:pt x="2603" y="3883"/>
                </a:lnTo>
                <a:lnTo>
                  <a:pt x="2611" y="3874"/>
                </a:lnTo>
                <a:lnTo>
                  <a:pt x="2611" y="3866"/>
                </a:lnTo>
                <a:lnTo>
                  <a:pt x="2603" y="3866"/>
                </a:lnTo>
                <a:lnTo>
                  <a:pt x="2594" y="3866"/>
                </a:lnTo>
                <a:lnTo>
                  <a:pt x="2585" y="3857"/>
                </a:lnTo>
                <a:lnTo>
                  <a:pt x="2585" y="3848"/>
                </a:lnTo>
                <a:lnTo>
                  <a:pt x="2576" y="3839"/>
                </a:lnTo>
                <a:lnTo>
                  <a:pt x="2558" y="3822"/>
                </a:lnTo>
                <a:lnTo>
                  <a:pt x="2550" y="3830"/>
                </a:lnTo>
                <a:lnTo>
                  <a:pt x="2550" y="3839"/>
                </a:lnTo>
                <a:lnTo>
                  <a:pt x="2558" y="3839"/>
                </a:lnTo>
                <a:lnTo>
                  <a:pt x="2567" y="3848"/>
                </a:lnTo>
                <a:lnTo>
                  <a:pt x="2576" y="3857"/>
                </a:lnTo>
                <a:close/>
                <a:moveTo>
                  <a:pt x="2726" y="3830"/>
                </a:moveTo>
                <a:lnTo>
                  <a:pt x="2726" y="3822"/>
                </a:lnTo>
                <a:lnTo>
                  <a:pt x="2726" y="3804"/>
                </a:lnTo>
                <a:lnTo>
                  <a:pt x="2735" y="3795"/>
                </a:lnTo>
                <a:lnTo>
                  <a:pt x="2735" y="3786"/>
                </a:lnTo>
                <a:lnTo>
                  <a:pt x="2726" y="3786"/>
                </a:lnTo>
                <a:lnTo>
                  <a:pt x="2717" y="3769"/>
                </a:lnTo>
                <a:lnTo>
                  <a:pt x="2708" y="3760"/>
                </a:lnTo>
                <a:lnTo>
                  <a:pt x="2682" y="3769"/>
                </a:lnTo>
                <a:lnTo>
                  <a:pt x="2682" y="3795"/>
                </a:lnTo>
                <a:lnTo>
                  <a:pt x="2673" y="3804"/>
                </a:lnTo>
                <a:lnTo>
                  <a:pt x="2664" y="3813"/>
                </a:lnTo>
                <a:lnTo>
                  <a:pt x="2664" y="3822"/>
                </a:lnTo>
                <a:lnTo>
                  <a:pt x="2664" y="3839"/>
                </a:lnTo>
                <a:lnTo>
                  <a:pt x="2673" y="3839"/>
                </a:lnTo>
                <a:lnTo>
                  <a:pt x="2682" y="3830"/>
                </a:lnTo>
                <a:lnTo>
                  <a:pt x="2691" y="3822"/>
                </a:lnTo>
                <a:lnTo>
                  <a:pt x="2691" y="3813"/>
                </a:lnTo>
                <a:lnTo>
                  <a:pt x="2700" y="3822"/>
                </a:lnTo>
                <a:lnTo>
                  <a:pt x="2691" y="3822"/>
                </a:lnTo>
                <a:lnTo>
                  <a:pt x="2700" y="3830"/>
                </a:lnTo>
                <a:lnTo>
                  <a:pt x="2708" y="3830"/>
                </a:lnTo>
                <a:lnTo>
                  <a:pt x="2708" y="3839"/>
                </a:lnTo>
                <a:lnTo>
                  <a:pt x="2717" y="3839"/>
                </a:lnTo>
                <a:close/>
                <a:moveTo>
                  <a:pt x="2629" y="4042"/>
                </a:moveTo>
                <a:lnTo>
                  <a:pt x="2656" y="4033"/>
                </a:lnTo>
                <a:lnTo>
                  <a:pt x="2656" y="4024"/>
                </a:lnTo>
                <a:lnTo>
                  <a:pt x="2664" y="3998"/>
                </a:lnTo>
                <a:lnTo>
                  <a:pt x="2664" y="3989"/>
                </a:lnTo>
                <a:lnTo>
                  <a:pt x="2664" y="3972"/>
                </a:lnTo>
                <a:lnTo>
                  <a:pt x="2673" y="3963"/>
                </a:lnTo>
                <a:lnTo>
                  <a:pt x="2682" y="3954"/>
                </a:lnTo>
                <a:lnTo>
                  <a:pt x="2682" y="3945"/>
                </a:lnTo>
                <a:lnTo>
                  <a:pt x="2673" y="3945"/>
                </a:lnTo>
                <a:lnTo>
                  <a:pt x="2664" y="3954"/>
                </a:lnTo>
                <a:lnTo>
                  <a:pt x="2656" y="3954"/>
                </a:lnTo>
                <a:lnTo>
                  <a:pt x="2647" y="3954"/>
                </a:lnTo>
                <a:lnTo>
                  <a:pt x="2647" y="3963"/>
                </a:lnTo>
                <a:lnTo>
                  <a:pt x="2647" y="3972"/>
                </a:lnTo>
                <a:lnTo>
                  <a:pt x="2647" y="3980"/>
                </a:lnTo>
                <a:lnTo>
                  <a:pt x="2638" y="3989"/>
                </a:lnTo>
                <a:lnTo>
                  <a:pt x="2620" y="3998"/>
                </a:lnTo>
                <a:lnTo>
                  <a:pt x="2611" y="3998"/>
                </a:lnTo>
                <a:lnTo>
                  <a:pt x="2611" y="3989"/>
                </a:lnTo>
                <a:lnTo>
                  <a:pt x="2638" y="3980"/>
                </a:lnTo>
                <a:lnTo>
                  <a:pt x="2638" y="3972"/>
                </a:lnTo>
                <a:lnTo>
                  <a:pt x="2647" y="3972"/>
                </a:lnTo>
                <a:lnTo>
                  <a:pt x="2647" y="3963"/>
                </a:lnTo>
                <a:lnTo>
                  <a:pt x="2638" y="3954"/>
                </a:lnTo>
                <a:lnTo>
                  <a:pt x="2629" y="3945"/>
                </a:lnTo>
                <a:lnTo>
                  <a:pt x="2611" y="3954"/>
                </a:lnTo>
                <a:lnTo>
                  <a:pt x="2603" y="3945"/>
                </a:lnTo>
                <a:lnTo>
                  <a:pt x="2585" y="3945"/>
                </a:lnTo>
                <a:lnTo>
                  <a:pt x="2576" y="3945"/>
                </a:lnTo>
                <a:lnTo>
                  <a:pt x="2576" y="3963"/>
                </a:lnTo>
                <a:lnTo>
                  <a:pt x="2576" y="3972"/>
                </a:lnTo>
                <a:lnTo>
                  <a:pt x="2576" y="3980"/>
                </a:lnTo>
                <a:lnTo>
                  <a:pt x="2585" y="3998"/>
                </a:lnTo>
                <a:lnTo>
                  <a:pt x="2585" y="4007"/>
                </a:lnTo>
                <a:lnTo>
                  <a:pt x="2594" y="4007"/>
                </a:lnTo>
                <a:lnTo>
                  <a:pt x="2603" y="4016"/>
                </a:lnTo>
                <a:lnTo>
                  <a:pt x="2620" y="4024"/>
                </a:lnTo>
                <a:lnTo>
                  <a:pt x="2611" y="4024"/>
                </a:lnTo>
                <a:lnTo>
                  <a:pt x="2603" y="4024"/>
                </a:lnTo>
                <a:lnTo>
                  <a:pt x="2603" y="4033"/>
                </a:lnTo>
                <a:lnTo>
                  <a:pt x="2620" y="4042"/>
                </a:lnTo>
                <a:close/>
                <a:moveTo>
                  <a:pt x="2700" y="3866"/>
                </a:moveTo>
                <a:lnTo>
                  <a:pt x="2708" y="3866"/>
                </a:lnTo>
                <a:lnTo>
                  <a:pt x="2700" y="3848"/>
                </a:lnTo>
                <a:lnTo>
                  <a:pt x="2700" y="3839"/>
                </a:lnTo>
                <a:lnTo>
                  <a:pt x="2691" y="3830"/>
                </a:lnTo>
                <a:lnTo>
                  <a:pt x="2682" y="3830"/>
                </a:lnTo>
                <a:lnTo>
                  <a:pt x="2682" y="3839"/>
                </a:lnTo>
                <a:lnTo>
                  <a:pt x="2691" y="3848"/>
                </a:lnTo>
                <a:lnTo>
                  <a:pt x="2682" y="3848"/>
                </a:lnTo>
                <a:lnTo>
                  <a:pt x="2682" y="3857"/>
                </a:lnTo>
                <a:lnTo>
                  <a:pt x="2691" y="3857"/>
                </a:lnTo>
                <a:lnTo>
                  <a:pt x="2700" y="3857"/>
                </a:lnTo>
                <a:lnTo>
                  <a:pt x="2691" y="3866"/>
                </a:lnTo>
                <a:close/>
                <a:moveTo>
                  <a:pt x="2550" y="3813"/>
                </a:moveTo>
                <a:lnTo>
                  <a:pt x="2558" y="3804"/>
                </a:lnTo>
                <a:lnTo>
                  <a:pt x="2550" y="3804"/>
                </a:lnTo>
                <a:lnTo>
                  <a:pt x="2541" y="3804"/>
                </a:lnTo>
                <a:lnTo>
                  <a:pt x="2532" y="3804"/>
                </a:lnTo>
                <a:lnTo>
                  <a:pt x="2523" y="3804"/>
                </a:lnTo>
                <a:lnTo>
                  <a:pt x="2532" y="3813"/>
                </a:lnTo>
                <a:lnTo>
                  <a:pt x="2532" y="3830"/>
                </a:lnTo>
                <a:lnTo>
                  <a:pt x="2541" y="3822"/>
                </a:lnTo>
                <a:lnTo>
                  <a:pt x="2550" y="3822"/>
                </a:lnTo>
                <a:close/>
                <a:moveTo>
                  <a:pt x="2576" y="3716"/>
                </a:moveTo>
                <a:lnTo>
                  <a:pt x="2585" y="3724"/>
                </a:lnTo>
                <a:lnTo>
                  <a:pt x="2594" y="3733"/>
                </a:lnTo>
                <a:lnTo>
                  <a:pt x="2603" y="3724"/>
                </a:lnTo>
                <a:lnTo>
                  <a:pt x="2603" y="3716"/>
                </a:lnTo>
                <a:lnTo>
                  <a:pt x="2611" y="3716"/>
                </a:lnTo>
                <a:lnTo>
                  <a:pt x="2611" y="3707"/>
                </a:lnTo>
                <a:lnTo>
                  <a:pt x="2603" y="3707"/>
                </a:lnTo>
                <a:lnTo>
                  <a:pt x="2585" y="3707"/>
                </a:lnTo>
                <a:close/>
                <a:moveTo>
                  <a:pt x="2541" y="3751"/>
                </a:moveTo>
                <a:lnTo>
                  <a:pt x="2550" y="3751"/>
                </a:lnTo>
                <a:lnTo>
                  <a:pt x="2558" y="3751"/>
                </a:lnTo>
                <a:lnTo>
                  <a:pt x="2558" y="3760"/>
                </a:lnTo>
                <a:lnTo>
                  <a:pt x="2567" y="3760"/>
                </a:lnTo>
                <a:lnTo>
                  <a:pt x="2558" y="3769"/>
                </a:lnTo>
                <a:lnTo>
                  <a:pt x="2550" y="3777"/>
                </a:lnTo>
                <a:lnTo>
                  <a:pt x="2541" y="3769"/>
                </a:lnTo>
                <a:lnTo>
                  <a:pt x="2532" y="3777"/>
                </a:lnTo>
                <a:lnTo>
                  <a:pt x="2541" y="3786"/>
                </a:lnTo>
                <a:lnTo>
                  <a:pt x="2550" y="3786"/>
                </a:lnTo>
                <a:lnTo>
                  <a:pt x="2558" y="3795"/>
                </a:lnTo>
                <a:lnTo>
                  <a:pt x="2567" y="3795"/>
                </a:lnTo>
                <a:lnTo>
                  <a:pt x="2576" y="3795"/>
                </a:lnTo>
                <a:lnTo>
                  <a:pt x="2576" y="3804"/>
                </a:lnTo>
                <a:lnTo>
                  <a:pt x="2585" y="3813"/>
                </a:lnTo>
                <a:lnTo>
                  <a:pt x="2585" y="3822"/>
                </a:lnTo>
                <a:lnTo>
                  <a:pt x="2576" y="3822"/>
                </a:lnTo>
                <a:lnTo>
                  <a:pt x="2576" y="3830"/>
                </a:lnTo>
                <a:lnTo>
                  <a:pt x="2585" y="3839"/>
                </a:lnTo>
                <a:lnTo>
                  <a:pt x="2594" y="3857"/>
                </a:lnTo>
                <a:lnTo>
                  <a:pt x="2603" y="3857"/>
                </a:lnTo>
                <a:lnTo>
                  <a:pt x="2603" y="3848"/>
                </a:lnTo>
                <a:lnTo>
                  <a:pt x="2603" y="3839"/>
                </a:lnTo>
                <a:lnTo>
                  <a:pt x="2611" y="3848"/>
                </a:lnTo>
                <a:lnTo>
                  <a:pt x="2611" y="3857"/>
                </a:lnTo>
                <a:lnTo>
                  <a:pt x="2611" y="3866"/>
                </a:lnTo>
                <a:lnTo>
                  <a:pt x="2620" y="3866"/>
                </a:lnTo>
                <a:lnTo>
                  <a:pt x="2629" y="3866"/>
                </a:lnTo>
                <a:lnTo>
                  <a:pt x="2638" y="3874"/>
                </a:lnTo>
                <a:lnTo>
                  <a:pt x="2638" y="3883"/>
                </a:lnTo>
                <a:lnTo>
                  <a:pt x="2647" y="3883"/>
                </a:lnTo>
                <a:lnTo>
                  <a:pt x="2656" y="3883"/>
                </a:lnTo>
                <a:lnTo>
                  <a:pt x="2656" y="3874"/>
                </a:lnTo>
                <a:lnTo>
                  <a:pt x="2656" y="3866"/>
                </a:lnTo>
                <a:lnTo>
                  <a:pt x="2656" y="3857"/>
                </a:lnTo>
                <a:lnTo>
                  <a:pt x="2656" y="3839"/>
                </a:lnTo>
                <a:lnTo>
                  <a:pt x="2656" y="3830"/>
                </a:lnTo>
                <a:lnTo>
                  <a:pt x="2647" y="3839"/>
                </a:lnTo>
                <a:lnTo>
                  <a:pt x="2638" y="3830"/>
                </a:lnTo>
                <a:lnTo>
                  <a:pt x="2647" y="3830"/>
                </a:lnTo>
                <a:lnTo>
                  <a:pt x="2647" y="3822"/>
                </a:lnTo>
                <a:lnTo>
                  <a:pt x="2638" y="3822"/>
                </a:lnTo>
                <a:lnTo>
                  <a:pt x="2638" y="3813"/>
                </a:lnTo>
                <a:lnTo>
                  <a:pt x="2620" y="3804"/>
                </a:lnTo>
                <a:lnTo>
                  <a:pt x="2611" y="3813"/>
                </a:lnTo>
                <a:lnTo>
                  <a:pt x="2611" y="3804"/>
                </a:lnTo>
                <a:lnTo>
                  <a:pt x="2611" y="3795"/>
                </a:lnTo>
                <a:lnTo>
                  <a:pt x="2620" y="3795"/>
                </a:lnTo>
                <a:lnTo>
                  <a:pt x="2629" y="3804"/>
                </a:lnTo>
                <a:lnTo>
                  <a:pt x="2638" y="3813"/>
                </a:lnTo>
                <a:lnTo>
                  <a:pt x="2638" y="3804"/>
                </a:lnTo>
                <a:lnTo>
                  <a:pt x="2629" y="3804"/>
                </a:lnTo>
                <a:lnTo>
                  <a:pt x="2620" y="3786"/>
                </a:lnTo>
                <a:lnTo>
                  <a:pt x="2620" y="3777"/>
                </a:lnTo>
                <a:lnTo>
                  <a:pt x="2611" y="3769"/>
                </a:lnTo>
                <a:lnTo>
                  <a:pt x="2603" y="3751"/>
                </a:lnTo>
                <a:lnTo>
                  <a:pt x="2576" y="3742"/>
                </a:lnTo>
                <a:lnTo>
                  <a:pt x="2576" y="3733"/>
                </a:lnTo>
                <a:lnTo>
                  <a:pt x="2567" y="3724"/>
                </a:lnTo>
                <a:lnTo>
                  <a:pt x="2550" y="3724"/>
                </a:lnTo>
                <a:lnTo>
                  <a:pt x="2541" y="3716"/>
                </a:lnTo>
                <a:lnTo>
                  <a:pt x="2541" y="3724"/>
                </a:lnTo>
                <a:lnTo>
                  <a:pt x="2541" y="3733"/>
                </a:lnTo>
                <a:lnTo>
                  <a:pt x="2541" y="3742"/>
                </a:lnTo>
                <a:lnTo>
                  <a:pt x="2523" y="3751"/>
                </a:lnTo>
                <a:lnTo>
                  <a:pt x="2523" y="3760"/>
                </a:lnTo>
                <a:lnTo>
                  <a:pt x="2532" y="3760"/>
                </a:lnTo>
                <a:close/>
                <a:moveTo>
                  <a:pt x="2523" y="3680"/>
                </a:moveTo>
                <a:lnTo>
                  <a:pt x="2523" y="3671"/>
                </a:lnTo>
                <a:lnTo>
                  <a:pt x="2514" y="3671"/>
                </a:lnTo>
                <a:lnTo>
                  <a:pt x="2506" y="3663"/>
                </a:lnTo>
                <a:lnTo>
                  <a:pt x="2497" y="3654"/>
                </a:lnTo>
                <a:lnTo>
                  <a:pt x="2488" y="3663"/>
                </a:lnTo>
                <a:lnTo>
                  <a:pt x="2479" y="3671"/>
                </a:lnTo>
                <a:lnTo>
                  <a:pt x="2479" y="3680"/>
                </a:lnTo>
                <a:lnTo>
                  <a:pt x="2488" y="3689"/>
                </a:lnTo>
                <a:lnTo>
                  <a:pt x="2488" y="3698"/>
                </a:lnTo>
                <a:lnTo>
                  <a:pt x="2497" y="3698"/>
                </a:lnTo>
                <a:lnTo>
                  <a:pt x="2506" y="3707"/>
                </a:lnTo>
                <a:lnTo>
                  <a:pt x="2497" y="3716"/>
                </a:lnTo>
                <a:lnTo>
                  <a:pt x="2488" y="3733"/>
                </a:lnTo>
                <a:lnTo>
                  <a:pt x="2497" y="3751"/>
                </a:lnTo>
                <a:lnTo>
                  <a:pt x="2506" y="3742"/>
                </a:lnTo>
                <a:lnTo>
                  <a:pt x="2514" y="3742"/>
                </a:lnTo>
                <a:lnTo>
                  <a:pt x="2514" y="3733"/>
                </a:lnTo>
                <a:lnTo>
                  <a:pt x="2514" y="3724"/>
                </a:lnTo>
                <a:lnTo>
                  <a:pt x="2514" y="3716"/>
                </a:lnTo>
                <a:lnTo>
                  <a:pt x="2514" y="3707"/>
                </a:lnTo>
                <a:lnTo>
                  <a:pt x="2514" y="3698"/>
                </a:lnTo>
                <a:lnTo>
                  <a:pt x="2523" y="3689"/>
                </a:lnTo>
                <a:close/>
                <a:moveTo>
                  <a:pt x="2770" y="3972"/>
                </a:moveTo>
                <a:lnTo>
                  <a:pt x="2779" y="3972"/>
                </a:lnTo>
                <a:lnTo>
                  <a:pt x="2779" y="3963"/>
                </a:lnTo>
                <a:lnTo>
                  <a:pt x="2788" y="3963"/>
                </a:lnTo>
                <a:lnTo>
                  <a:pt x="2779" y="3954"/>
                </a:lnTo>
                <a:lnTo>
                  <a:pt x="2770" y="3954"/>
                </a:lnTo>
                <a:lnTo>
                  <a:pt x="2761" y="3954"/>
                </a:lnTo>
                <a:lnTo>
                  <a:pt x="2753" y="3963"/>
                </a:lnTo>
                <a:lnTo>
                  <a:pt x="2753" y="3972"/>
                </a:lnTo>
                <a:lnTo>
                  <a:pt x="2753" y="3963"/>
                </a:lnTo>
                <a:lnTo>
                  <a:pt x="2761" y="3963"/>
                </a:lnTo>
                <a:lnTo>
                  <a:pt x="2761" y="3972"/>
                </a:lnTo>
                <a:close/>
                <a:moveTo>
                  <a:pt x="2717" y="4130"/>
                </a:moveTo>
                <a:lnTo>
                  <a:pt x="2708" y="4130"/>
                </a:lnTo>
                <a:lnTo>
                  <a:pt x="2700" y="4130"/>
                </a:lnTo>
                <a:lnTo>
                  <a:pt x="2708" y="4122"/>
                </a:lnTo>
                <a:lnTo>
                  <a:pt x="2708" y="4113"/>
                </a:lnTo>
                <a:lnTo>
                  <a:pt x="2700" y="4122"/>
                </a:lnTo>
                <a:lnTo>
                  <a:pt x="2700" y="4113"/>
                </a:lnTo>
                <a:lnTo>
                  <a:pt x="2682" y="4104"/>
                </a:lnTo>
                <a:lnTo>
                  <a:pt x="2682" y="4095"/>
                </a:lnTo>
                <a:lnTo>
                  <a:pt x="2691" y="4086"/>
                </a:lnTo>
                <a:lnTo>
                  <a:pt x="2682" y="4086"/>
                </a:lnTo>
                <a:lnTo>
                  <a:pt x="2673" y="4086"/>
                </a:lnTo>
                <a:lnTo>
                  <a:pt x="2664" y="4077"/>
                </a:lnTo>
                <a:lnTo>
                  <a:pt x="2664" y="4069"/>
                </a:lnTo>
                <a:lnTo>
                  <a:pt x="2656" y="4069"/>
                </a:lnTo>
                <a:lnTo>
                  <a:pt x="2664" y="4069"/>
                </a:lnTo>
                <a:lnTo>
                  <a:pt x="2673" y="4069"/>
                </a:lnTo>
                <a:lnTo>
                  <a:pt x="2682" y="4069"/>
                </a:lnTo>
                <a:lnTo>
                  <a:pt x="2682" y="4060"/>
                </a:lnTo>
                <a:lnTo>
                  <a:pt x="2682" y="4051"/>
                </a:lnTo>
                <a:lnTo>
                  <a:pt x="2673" y="4042"/>
                </a:lnTo>
                <a:lnTo>
                  <a:pt x="2664" y="4033"/>
                </a:lnTo>
                <a:lnTo>
                  <a:pt x="2656" y="4042"/>
                </a:lnTo>
                <a:lnTo>
                  <a:pt x="2647" y="4042"/>
                </a:lnTo>
                <a:lnTo>
                  <a:pt x="2629" y="4042"/>
                </a:lnTo>
                <a:lnTo>
                  <a:pt x="2620" y="4042"/>
                </a:lnTo>
                <a:lnTo>
                  <a:pt x="2611" y="4042"/>
                </a:lnTo>
                <a:lnTo>
                  <a:pt x="2620" y="4051"/>
                </a:lnTo>
                <a:lnTo>
                  <a:pt x="2647" y="4060"/>
                </a:lnTo>
                <a:lnTo>
                  <a:pt x="2638" y="4069"/>
                </a:lnTo>
                <a:lnTo>
                  <a:pt x="2647" y="4077"/>
                </a:lnTo>
                <a:lnTo>
                  <a:pt x="2647" y="4086"/>
                </a:lnTo>
                <a:lnTo>
                  <a:pt x="2664" y="4104"/>
                </a:lnTo>
                <a:lnTo>
                  <a:pt x="2682" y="4113"/>
                </a:lnTo>
                <a:lnTo>
                  <a:pt x="2691" y="4122"/>
                </a:lnTo>
                <a:lnTo>
                  <a:pt x="2691" y="4130"/>
                </a:lnTo>
                <a:lnTo>
                  <a:pt x="2700" y="4130"/>
                </a:lnTo>
                <a:lnTo>
                  <a:pt x="2708" y="4139"/>
                </a:lnTo>
                <a:lnTo>
                  <a:pt x="2717" y="4139"/>
                </a:lnTo>
                <a:close/>
                <a:moveTo>
                  <a:pt x="2841" y="4042"/>
                </a:moveTo>
                <a:lnTo>
                  <a:pt x="2841" y="4051"/>
                </a:lnTo>
                <a:lnTo>
                  <a:pt x="2841" y="4060"/>
                </a:lnTo>
                <a:lnTo>
                  <a:pt x="2850" y="4060"/>
                </a:lnTo>
                <a:lnTo>
                  <a:pt x="2850" y="4051"/>
                </a:lnTo>
                <a:close/>
                <a:moveTo>
                  <a:pt x="2858" y="4051"/>
                </a:moveTo>
                <a:lnTo>
                  <a:pt x="2858" y="4033"/>
                </a:lnTo>
                <a:lnTo>
                  <a:pt x="2858" y="4024"/>
                </a:lnTo>
                <a:lnTo>
                  <a:pt x="2858" y="4033"/>
                </a:lnTo>
                <a:lnTo>
                  <a:pt x="2850" y="4042"/>
                </a:lnTo>
                <a:lnTo>
                  <a:pt x="2850" y="4051"/>
                </a:lnTo>
                <a:close/>
                <a:moveTo>
                  <a:pt x="2797" y="4016"/>
                </a:moveTo>
                <a:lnTo>
                  <a:pt x="2788" y="4007"/>
                </a:lnTo>
                <a:lnTo>
                  <a:pt x="2770" y="3998"/>
                </a:lnTo>
                <a:lnTo>
                  <a:pt x="2761" y="4007"/>
                </a:lnTo>
                <a:lnTo>
                  <a:pt x="2770" y="4007"/>
                </a:lnTo>
                <a:lnTo>
                  <a:pt x="2779" y="4016"/>
                </a:lnTo>
                <a:lnTo>
                  <a:pt x="2788" y="4024"/>
                </a:lnTo>
                <a:lnTo>
                  <a:pt x="2806" y="4042"/>
                </a:lnTo>
                <a:lnTo>
                  <a:pt x="2814" y="4042"/>
                </a:lnTo>
                <a:lnTo>
                  <a:pt x="2814" y="4033"/>
                </a:lnTo>
                <a:lnTo>
                  <a:pt x="2823" y="4033"/>
                </a:lnTo>
                <a:lnTo>
                  <a:pt x="2806" y="4016"/>
                </a:lnTo>
                <a:close/>
                <a:moveTo>
                  <a:pt x="2876" y="4095"/>
                </a:moveTo>
                <a:lnTo>
                  <a:pt x="2858" y="4077"/>
                </a:lnTo>
                <a:lnTo>
                  <a:pt x="2858" y="4086"/>
                </a:lnTo>
                <a:lnTo>
                  <a:pt x="2867" y="4095"/>
                </a:lnTo>
                <a:lnTo>
                  <a:pt x="2867" y="4104"/>
                </a:lnTo>
                <a:lnTo>
                  <a:pt x="2876" y="4113"/>
                </a:lnTo>
                <a:lnTo>
                  <a:pt x="2876" y="4104"/>
                </a:lnTo>
                <a:close/>
                <a:moveTo>
                  <a:pt x="2717" y="4148"/>
                </a:moveTo>
                <a:lnTo>
                  <a:pt x="2717" y="4157"/>
                </a:lnTo>
                <a:lnTo>
                  <a:pt x="2726" y="4157"/>
                </a:lnTo>
                <a:lnTo>
                  <a:pt x="2726" y="4166"/>
                </a:lnTo>
                <a:lnTo>
                  <a:pt x="2726" y="4148"/>
                </a:lnTo>
                <a:lnTo>
                  <a:pt x="2717" y="4139"/>
                </a:lnTo>
                <a:close/>
                <a:moveTo>
                  <a:pt x="2744" y="3892"/>
                </a:moveTo>
                <a:lnTo>
                  <a:pt x="2735" y="3892"/>
                </a:lnTo>
                <a:lnTo>
                  <a:pt x="2735" y="3901"/>
                </a:lnTo>
                <a:lnTo>
                  <a:pt x="2735" y="3910"/>
                </a:lnTo>
                <a:lnTo>
                  <a:pt x="2744" y="3901"/>
                </a:lnTo>
                <a:close/>
                <a:moveTo>
                  <a:pt x="8655" y="8216"/>
                </a:moveTo>
                <a:lnTo>
                  <a:pt x="8664" y="8207"/>
                </a:lnTo>
                <a:lnTo>
                  <a:pt x="8655" y="8198"/>
                </a:lnTo>
                <a:lnTo>
                  <a:pt x="8655" y="8189"/>
                </a:lnTo>
                <a:lnTo>
                  <a:pt x="8646" y="8198"/>
                </a:lnTo>
                <a:lnTo>
                  <a:pt x="8646" y="8207"/>
                </a:lnTo>
                <a:lnTo>
                  <a:pt x="8646" y="8216"/>
                </a:lnTo>
                <a:close/>
                <a:moveTo>
                  <a:pt x="24799" y="9751"/>
                </a:moveTo>
                <a:lnTo>
                  <a:pt x="24808" y="9751"/>
                </a:lnTo>
                <a:lnTo>
                  <a:pt x="24799" y="9743"/>
                </a:lnTo>
                <a:lnTo>
                  <a:pt x="24790" y="9734"/>
                </a:lnTo>
                <a:lnTo>
                  <a:pt x="24790" y="9725"/>
                </a:lnTo>
                <a:lnTo>
                  <a:pt x="24781" y="9725"/>
                </a:lnTo>
                <a:lnTo>
                  <a:pt x="24781" y="9734"/>
                </a:lnTo>
                <a:lnTo>
                  <a:pt x="24781" y="9743"/>
                </a:lnTo>
                <a:close/>
                <a:moveTo>
                  <a:pt x="24975" y="7836"/>
                </a:moveTo>
                <a:lnTo>
                  <a:pt x="24984" y="7845"/>
                </a:lnTo>
                <a:lnTo>
                  <a:pt x="24975" y="7836"/>
                </a:lnTo>
                <a:lnTo>
                  <a:pt x="24966" y="7836"/>
                </a:lnTo>
                <a:close/>
                <a:moveTo>
                  <a:pt x="25081" y="4060"/>
                </a:moveTo>
                <a:lnTo>
                  <a:pt x="25072" y="4060"/>
                </a:lnTo>
                <a:lnTo>
                  <a:pt x="25063" y="4060"/>
                </a:lnTo>
                <a:lnTo>
                  <a:pt x="25055" y="4060"/>
                </a:lnTo>
                <a:lnTo>
                  <a:pt x="25037" y="4069"/>
                </a:lnTo>
                <a:lnTo>
                  <a:pt x="25046" y="4069"/>
                </a:lnTo>
                <a:lnTo>
                  <a:pt x="25055" y="4069"/>
                </a:lnTo>
                <a:lnTo>
                  <a:pt x="25055" y="4077"/>
                </a:lnTo>
                <a:lnTo>
                  <a:pt x="25072" y="4086"/>
                </a:lnTo>
                <a:lnTo>
                  <a:pt x="25081" y="4077"/>
                </a:lnTo>
                <a:lnTo>
                  <a:pt x="25090" y="4077"/>
                </a:lnTo>
                <a:lnTo>
                  <a:pt x="25099" y="4077"/>
                </a:lnTo>
                <a:lnTo>
                  <a:pt x="25107" y="4077"/>
                </a:lnTo>
                <a:lnTo>
                  <a:pt x="25090" y="4069"/>
                </a:lnTo>
                <a:close/>
                <a:moveTo>
                  <a:pt x="24843" y="9848"/>
                </a:moveTo>
                <a:lnTo>
                  <a:pt x="24843" y="9840"/>
                </a:lnTo>
                <a:lnTo>
                  <a:pt x="24834" y="9840"/>
                </a:lnTo>
                <a:lnTo>
                  <a:pt x="24834" y="9848"/>
                </a:lnTo>
                <a:close/>
                <a:moveTo>
                  <a:pt x="24816" y="8410"/>
                </a:moveTo>
                <a:lnTo>
                  <a:pt x="24816" y="8419"/>
                </a:lnTo>
                <a:close/>
                <a:moveTo>
                  <a:pt x="24799" y="9795"/>
                </a:moveTo>
                <a:lnTo>
                  <a:pt x="24808" y="9804"/>
                </a:lnTo>
                <a:lnTo>
                  <a:pt x="24816" y="9804"/>
                </a:lnTo>
                <a:lnTo>
                  <a:pt x="24816" y="9795"/>
                </a:lnTo>
                <a:lnTo>
                  <a:pt x="24808" y="9787"/>
                </a:lnTo>
                <a:lnTo>
                  <a:pt x="24808" y="9778"/>
                </a:lnTo>
                <a:lnTo>
                  <a:pt x="24799" y="9778"/>
                </a:lnTo>
                <a:close/>
                <a:moveTo>
                  <a:pt x="24825" y="7916"/>
                </a:moveTo>
                <a:lnTo>
                  <a:pt x="24834" y="7916"/>
                </a:lnTo>
                <a:lnTo>
                  <a:pt x="24825" y="7916"/>
                </a:lnTo>
                <a:lnTo>
                  <a:pt x="24825" y="7924"/>
                </a:lnTo>
                <a:close/>
                <a:moveTo>
                  <a:pt x="25116" y="4122"/>
                </a:moveTo>
                <a:lnTo>
                  <a:pt x="25125" y="4122"/>
                </a:lnTo>
                <a:lnTo>
                  <a:pt x="25125" y="4113"/>
                </a:lnTo>
                <a:lnTo>
                  <a:pt x="25134" y="4113"/>
                </a:lnTo>
                <a:lnTo>
                  <a:pt x="25125" y="4113"/>
                </a:lnTo>
                <a:lnTo>
                  <a:pt x="25116" y="4113"/>
                </a:lnTo>
                <a:lnTo>
                  <a:pt x="25107" y="4113"/>
                </a:lnTo>
                <a:lnTo>
                  <a:pt x="25107" y="4122"/>
                </a:lnTo>
                <a:close/>
                <a:moveTo>
                  <a:pt x="24940" y="7836"/>
                </a:moveTo>
                <a:lnTo>
                  <a:pt x="24949" y="7836"/>
                </a:lnTo>
                <a:lnTo>
                  <a:pt x="24957" y="7836"/>
                </a:lnTo>
                <a:lnTo>
                  <a:pt x="24957" y="7827"/>
                </a:lnTo>
                <a:lnTo>
                  <a:pt x="24940" y="7836"/>
                </a:lnTo>
                <a:lnTo>
                  <a:pt x="24931" y="7827"/>
                </a:lnTo>
                <a:close/>
                <a:moveTo>
                  <a:pt x="25143" y="11508"/>
                </a:moveTo>
                <a:lnTo>
                  <a:pt x="25134" y="11508"/>
                </a:lnTo>
                <a:lnTo>
                  <a:pt x="25134" y="11516"/>
                </a:lnTo>
                <a:lnTo>
                  <a:pt x="25134" y="11525"/>
                </a:lnTo>
                <a:lnTo>
                  <a:pt x="25143" y="11516"/>
                </a:lnTo>
                <a:close/>
                <a:moveTo>
                  <a:pt x="25055" y="8127"/>
                </a:moveTo>
                <a:lnTo>
                  <a:pt x="25063" y="8127"/>
                </a:lnTo>
                <a:close/>
                <a:moveTo>
                  <a:pt x="25469" y="11243"/>
                </a:moveTo>
                <a:lnTo>
                  <a:pt x="25460" y="11234"/>
                </a:lnTo>
                <a:lnTo>
                  <a:pt x="25443" y="11234"/>
                </a:lnTo>
                <a:lnTo>
                  <a:pt x="25434" y="11234"/>
                </a:lnTo>
                <a:lnTo>
                  <a:pt x="25425" y="11243"/>
                </a:lnTo>
                <a:lnTo>
                  <a:pt x="25416" y="11252"/>
                </a:lnTo>
                <a:lnTo>
                  <a:pt x="25407" y="11261"/>
                </a:lnTo>
                <a:lnTo>
                  <a:pt x="25399" y="11269"/>
                </a:lnTo>
                <a:lnTo>
                  <a:pt x="25390" y="11269"/>
                </a:lnTo>
                <a:lnTo>
                  <a:pt x="25381" y="11269"/>
                </a:lnTo>
                <a:lnTo>
                  <a:pt x="25354" y="11261"/>
                </a:lnTo>
                <a:lnTo>
                  <a:pt x="25337" y="11261"/>
                </a:lnTo>
                <a:lnTo>
                  <a:pt x="25319" y="11243"/>
                </a:lnTo>
                <a:lnTo>
                  <a:pt x="25310" y="11243"/>
                </a:lnTo>
                <a:lnTo>
                  <a:pt x="25302" y="11243"/>
                </a:lnTo>
                <a:lnTo>
                  <a:pt x="25302" y="11234"/>
                </a:lnTo>
                <a:lnTo>
                  <a:pt x="25293" y="11234"/>
                </a:lnTo>
                <a:lnTo>
                  <a:pt x="25302" y="11234"/>
                </a:lnTo>
                <a:lnTo>
                  <a:pt x="25293" y="11225"/>
                </a:lnTo>
                <a:lnTo>
                  <a:pt x="25293" y="11208"/>
                </a:lnTo>
                <a:lnTo>
                  <a:pt x="25284" y="11181"/>
                </a:lnTo>
                <a:lnTo>
                  <a:pt x="25284" y="11172"/>
                </a:lnTo>
                <a:lnTo>
                  <a:pt x="25275" y="11172"/>
                </a:lnTo>
                <a:lnTo>
                  <a:pt x="25275" y="11163"/>
                </a:lnTo>
                <a:lnTo>
                  <a:pt x="25257" y="11155"/>
                </a:lnTo>
                <a:lnTo>
                  <a:pt x="25257" y="11146"/>
                </a:lnTo>
                <a:lnTo>
                  <a:pt x="25249" y="11146"/>
                </a:lnTo>
                <a:lnTo>
                  <a:pt x="25249" y="11155"/>
                </a:lnTo>
                <a:lnTo>
                  <a:pt x="25257" y="11155"/>
                </a:lnTo>
                <a:lnTo>
                  <a:pt x="25257" y="11163"/>
                </a:lnTo>
                <a:lnTo>
                  <a:pt x="25257" y="11172"/>
                </a:lnTo>
                <a:lnTo>
                  <a:pt x="25257" y="11190"/>
                </a:lnTo>
                <a:lnTo>
                  <a:pt x="25266" y="11199"/>
                </a:lnTo>
                <a:lnTo>
                  <a:pt x="25257" y="11208"/>
                </a:lnTo>
                <a:lnTo>
                  <a:pt x="25249" y="11208"/>
                </a:lnTo>
                <a:lnTo>
                  <a:pt x="25249" y="11199"/>
                </a:lnTo>
                <a:lnTo>
                  <a:pt x="25249" y="11190"/>
                </a:lnTo>
                <a:lnTo>
                  <a:pt x="25240" y="11190"/>
                </a:lnTo>
                <a:lnTo>
                  <a:pt x="25240" y="11181"/>
                </a:lnTo>
                <a:lnTo>
                  <a:pt x="25222" y="11181"/>
                </a:lnTo>
                <a:lnTo>
                  <a:pt x="25213" y="11172"/>
                </a:lnTo>
                <a:lnTo>
                  <a:pt x="25213" y="11181"/>
                </a:lnTo>
                <a:lnTo>
                  <a:pt x="25213" y="11172"/>
                </a:lnTo>
                <a:lnTo>
                  <a:pt x="25205" y="11172"/>
                </a:lnTo>
                <a:lnTo>
                  <a:pt x="25205" y="11163"/>
                </a:lnTo>
                <a:lnTo>
                  <a:pt x="25205" y="11155"/>
                </a:lnTo>
                <a:lnTo>
                  <a:pt x="25205" y="11146"/>
                </a:lnTo>
                <a:lnTo>
                  <a:pt x="25205" y="11137"/>
                </a:lnTo>
                <a:lnTo>
                  <a:pt x="25205" y="11128"/>
                </a:lnTo>
                <a:lnTo>
                  <a:pt x="25196" y="11110"/>
                </a:lnTo>
                <a:lnTo>
                  <a:pt x="25187" y="11102"/>
                </a:lnTo>
                <a:lnTo>
                  <a:pt x="25187" y="11093"/>
                </a:lnTo>
                <a:lnTo>
                  <a:pt x="25178" y="11084"/>
                </a:lnTo>
                <a:lnTo>
                  <a:pt x="25187" y="11084"/>
                </a:lnTo>
                <a:lnTo>
                  <a:pt x="25187" y="11075"/>
                </a:lnTo>
                <a:lnTo>
                  <a:pt x="25187" y="11066"/>
                </a:lnTo>
                <a:lnTo>
                  <a:pt x="25178" y="11058"/>
                </a:lnTo>
                <a:lnTo>
                  <a:pt x="25178" y="11049"/>
                </a:lnTo>
                <a:lnTo>
                  <a:pt x="25169" y="11040"/>
                </a:lnTo>
                <a:lnTo>
                  <a:pt x="25160" y="11049"/>
                </a:lnTo>
                <a:lnTo>
                  <a:pt x="25160" y="11040"/>
                </a:lnTo>
                <a:lnTo>
                  <a:pt x="25152" y="11040"/>
                </a:lnTo>
                <a:lnTo>
                  <a:pt x="25160" y="11031"/>
                </a:lnTo>
                <a:lnTo>
                  <a:pt x="25152" y="11031"/>
                </a:lnTo>
                <a:lnTo>
                  <a:pt x="25143" y="11022"/>
                </a:lnTo>
                <a:lnTo>
                  <a:pt x="25134" y="11022"/>
                </a:lnTo>
                <a:lnTo>
                  <a:pt x="25125" y="11022"/>
                </a:lnTo>
                <a:lnTo>
                  <a:pt x="25107" y="11013"/>
                </a:lnTo>
                <a:lnTo>
                  <a:pt x="25107" y="11005"/>
                </a:lnTo>
                <a:lnTo>
                  <a:pt x="25099" y="11013"/>
                </a:lnTo>
                <a:lnTo>
                  <a:pt x="25090" y="11013"/>
                </a:lnTo>
                <a:lnTo>
                  <a:pt x="25090" y="11005"/>
                </a:lnTo>
                <a:lnTo>
                  <a:pt x="25081" y="10987"/>
                </a:lnTo>
                <a:lnTo>
                  <a:pt x="25072" y="10987"/>
                </a:lnTo>
                <a:lnTo>
                  <a:pt x="25072" y="10978"/>
                </a:lnTo>
                <a:lnTo>
                  <a:pt x="25081" y="10969"/>
                </a:lnTo>
                <a:lnTo>
                  <a:pt x="25063" y="10969"/>
                </a:lnTo>
                <a:lnTo>
                  <a:pt x="25055" y="10978"/>
                </a:lnTo>
                <a:lnTo>
                  <a:pt x="25063" y="10987"/>
                </a:lnTo>
                <a:lnTo>
                  <a:pt x="25072" y="11005"/>
                </a:lnTo>
                <a:lnTo>
                  <a:pt x="25081" y="11013"/>
                </a:lnTo>
                <a:lnTo>
                  <a:pt x="25090" y="11022"/>
                </a:lnTo>
                <a:lnTo>
                  <a:pt x="25090" y="11031"/>
                </a:lnTo>
                <a:lnTo>
                  <a:pt x="25081" y="11040"/>
                </a:lnTo>
                <a:lnTo>
                  <a:pt x="25090" y="11040"/>
                </a:lnTo>
                <a:lnTo>
                  <a:pt x="25090" y="11049"/>
                </a:lnTo>
                <a:lnTo>
                  <a:pt x="25099" y="11049"/>
                </a:lnTo>
                <a:lnTo>
                  <a:pt x="25099" y="11058"/>
                </a:lnTo>
                <a:lnTo>
                  <a:pt x="25107" y="11058"/>
                </a:lnTo>
                <a:lnTo>
                  <a:pt x="25107" y="11049"/>
                </a:lnTo>
                <a:lnTo>
                  <a:pt x="25116" y="11049"/>
                </a:lnTo>
                <a:lnTo>
                  <a:pt x="25107" y="11058"/>
                </a:lnTo>
                <a:lnTo>
                  <a:pt x="25107" y="11066"/>
                </a:lnTo>
                <a:lnTo>
                  <a:pt x="25143" y="11119"/>
                </a:lnTo>
                <a:lnTo>
                  <a:pt x="25152" y="11128"/>
                </a:lnTo>
                <a:lnTo>
                  <a:pt x="25152" y="11137"/>
                </a:lnTo>
                <a:lnTo>
                  <a:pt x="25160" y="11137"/>
                </a:lnTo>
                <a:lnTo>
                  <a:pt x="25160" y="11128"/>
                </a:lnTo>
                <a:lnTo>
                  <a:pt x="25152" y="11110"/>
                </a:lnTo>
                <a:lnTo>
                  <a:pt x="25143" y="11102"/>
                </a:lnTo>
                <a:lnTo>
                  <a:pt x="25143" y="11093"/>
                </a:lnTo>
                <a:lnTo>
                  <a:pt x="25143" y="11102"/>
                </a:lnTo>
                <a:lnTo>
                  <a:pt x="25152" y="11110"/>
                </a:lnTo>
                <a:lnTo>
                  <a:pt x="25169" y="11119"/>
                </a:lnTo>
                <a:lnTo>
                  <a:pt x="25178" y="11119"/>
                </a:lnTo>
                <a:lnTo>
                  <a:pt x="25178" y="11128"/>
                </a:lnTo>
                <a:lnTo>
                  <a:pt x="25169" y="11128"/>
                </a:lnTo>
                <a:lnTo>
                  <a:pt x="25169" y="11137"/>
                </a:lnTo>
                <a:lnTo>
                  <a:pt x="25178" y="11137"/>
                </a:lnTo>
                <a:lnTo>
                  <a:pt x="25178" y="11146"/>
                </a:lnTo>
                <a:lnTo>
                  <a:pt x="25178" y="11155"/>
                </a:lnTo>
                <a:lnTo>
                  <a:pt x="25169" y="11146"/>
                </a:lnTo>
                <a:lnTo>
                  <a:pt x="25160" y="11146"/>
                </a:lnTo>
                <a:lnTo>
                  <a:pt x="25178" y="11163"/>
                </a:lnTo>
                <a:lnTo>
                  <a:pt x="25178" y="11172"/>
                </a:lnTo>
                <a:lnTo>
                  <a:pt x="25178" y="11181"/>
                </a:lnTo>
                <a:lnTo>
                  <a:pt x="25187" y="11181"/>
                </a:lnTo>
                <a:lnTo>
                  <a:pt x="25196" y="11181"/>
                </a:lnTo>
                <a:lnTo>
                  <a:pt x="25205" y="11181"/>
                </a:lnTo>
                <a:lnTo>
                  <a:pt x="25213" y="11190"/>
                </a:lnTo>
                <a:lnTo>
                  <a:pt x="25205" y="11199"/>
                </a:lnTo>
                <a:lnTo>
                  <a:pt x="25205" y="11208"/>
                </a:lnTo>
                <a:lnTo>
                  <a:pt x="25196" y="11190"/>
                </a:lnTo>
                <a:lnTo>
                  <a:pt x="25187" y="11199"/>
                </a:lnTo>
                <a:lnTo>
                  <a:pt x="25196" y="11208"/>
                </a:lnTo>
                <a:lnTo>
                  <a:pt x="25196" y="11216"/>
                </a:lnTo>
                <a:lnTo>
                  <a:pt x="25205" y="11216"/>
                </a:lnTo>
                <a:lnTo>
                  <a:pt x="25205" y="11225"/>
                </a:lnTo>
                <a:lnTo>
                  <a:pt x="25213" y="11243"/>
                </a:lnTo>
                <a:lnTo>
                  <a:pt x="25213" y="11252"/>
                </a:lnTo>
                <a:lnTo>
                  <a:pt x="25213" y="11261"/>
                </a:lnTo>
                <a:lnTo>
                  <a:pt x="25205" y="11261"/>
                </a:lnTo>
                <a:lnTo>
                  <a:pt x="25213" y="11269"/>
                </a:lnTo>
                <a:lnTo>
                  <a:pt x="25205" y="11278"/>
                </a:lnTo>
                <a:lnTo>
                  <a:pt x="25196" y="11287"/>
                </a:lnTo>
                <a:lnTo>
                  <a:pt x="25196" y="11305"/>
                </a:lnTo>
                <a:lnTo>
                  <a:pt x="25196" y="11322"/>
                </a:lnTo>
                <a:lnTo>
                  <a:pt x="25196" y="11340"/>
                </a:lnTo>
                <a:lnTo>
                  <a:pt x="25187" y="11340"/>
                </a:lnTo>
                <a:lnTo>
                  <a:pt x="25178" y="11349"/>
                </a:lnTo>
                <a:lnTo>
                  <a:pt x="25178" y="11358"/>
                </a:lnTo>
                <a:lnTo>
                  <a:pt x="25169" y="11358"/>
                </a:lnTo>
                <a:lnTo>
                  <a:pt x="25152" y="11358"/>
                </a:lnTo>
                <a:lnTo>
                  <a:pt x="25134" y="11366"/>
                </a:lnTo>
                <a:lnTo>
                  <a:pt x="25134" y="11375"/>
                </a:lnTo>
                <a:lnTo>
                  <a:pt x="25134" y="11384"/>
                </a:lnTo>
                <a:lnTo>
                  <a:pt x="25134" y="11393"/>
                </a:lnTo>
                <a:lnTo>
                  <a:pt x="25143" y="11402"/>
                </a:lnTo>
                <a:lnTo>
                  <a:pt x="25160" y="11402"/>
                </a:lnTo>
                <a:lnTo>
                  <a:pt x="25169" y="11411"/>
                </a:lnTo>
                <a:lnTo>
                  <a:pt x="25178" y="11419"/>
                </a:lnTo>
                <a:lnTo>
                  <a:pt x="25187" y="11428"/>
                </a:lnTo>
                <a:lnTo>
                  <a:pt x="25196" y="11428"/>
                </a:lnTo>
                <a:lnTo>
                  <a:pt x="25205" y="11428"/>
                </a:lnTo>
                <a:lnTo>
                  <a:pt x="25222" y="11437"/>
                </a:lnTo>
                <a:lnTo>
                  <a:pt x="25231" y="11455"/>
                </a:lnTo>
                <a:lnTo>
                  <a:pt x="25240" y="11464"/>
                </a:lnTo>
                <a:lnTo>
                  <a:pt x="25240" y="11490"/>
                </a:lnTo>
                <a:lnTo>
                  <a:pt x="25231" y="11499"/>
                </a:lnTo>
                <a:lnTo>
                  <a:pt x="25222" y="11516"/>
                </a:lnTo>
                <a:lnTo>
                  <a:pt x="25213" y="11534"/>
                </a:lnTo>
                <a:lnTo>
                  <a:pt x="25196" y="11552"/>
                </a:lnTo>
                <a:lnTo>
                  <a:pt x="25196" y="11561"/>
                </a:lnTo>
                <a:lnTo>
                  <a:pt x="25205" y="11561"/>
                </a:lnTo>
                <a:lnTo>
                  <a:pt x="25213" y="11552"/>
                </a:lnTo>
                <a:lnTo>
                  <a:pt x="25205" y="11552"/>
                </a:lnTo>
                <a:lnTo>
                  <a:pt x="25213" y="11552"/>
                </a:lnTo>
                <a:lnTo>
                  <a:pt x="25213" y="11561"/>
                </a:lnTo>
                <a:lnTo>
                  <a:pt x="25213" y="11569"/>
                </a:lnTo>
                <a:lnTo>
                  <a:pt x="25222" y="11561"/>
                </a:lnTo>
                <a:lnTo>
                  <a:pt x="25231" y="11569"/>
                </a:lnTo>
                <a:lnTo>
                  <a:pt x="25240" y="11578"/>
                </a:lnTo>
                <a:lnTo>
                  <a:pt x="25249" y="11578"/>
                </a:lnTo>
                <a:lnTo>
                  <a:pt x="25257" y="11578"/>
                </a:lnTo>
                <a:lnTo>
                  <a:pt x="25275" y="11569"/>
                </a:lnTo>
                <a:lnTo>
                  <a:pt x="25284" y="11561"/>
                </a:lnTo>
                <a:lnTo>
                  <a:pt x="25293" y="11552"/>
                </a:lnTo>
                <a:lnTo>
                  <a:pt x="25302" y="11543"/>
                </a:lnTo>
                <a:lnTo>
                  <a:pt x="25302" y="11534"/>
                </a:lnTo>
                <a:lnTo>
                  <a:pt x="25310" y="11516"/>
                </a:lnTo>
                <a:lnTo>
                  <a:pt x="25319" y="11508"/>
                </a:lnTo>
                <a:lnTo>
                  <a:pt x="25319" y="11499"/>
                </a:lnTo>
                <a:lnTo>
                  <a:pt x="25328" y="11490"/>
                </a:lnTo>
                <a:lnTo>
                  <a:pt x="25337" y="11481"/>
                </a:lnTo>
                <a:lnTo>
                  <a:pt x="25346" y="11464"/>
                </a:lnTo>
                <a:lnTo>
                  <a:pt x="25354" y="11464"/>
                </a:lnTo>
                <a:lnTo>
                  <a:pt x="25354" y="11455"/>
                </a:lnTo>
                <a:lnTo>
                  <a:pt x="25363" y="11437"/>
                </a:lnTo>
                <a:lnTo>
                  <a:pt x="25372" y="11411"/>
                </a:lnTo>
                <a:lnTo>
                  <a:pt x="25363" y="11411"/>
                </a:lnTo>
                <a:lnTo>
                  <a:pt x="25363" y="11402"/>
                </a:lnTo>
                <a:lnTo>
                  <a:pt x="25363" y="11384"/>
                </a:lnTo>
                <a:lnTo>
                  <a:pt x="25372" y="11375"/>
                </a:lnTo>
                <a:lnTo>
                  <a:pt x="25381" y="11375"/>
                </a:lnTo>
                <a:lnTo>
                  <a:pt x="25390" y="11366"/>
                </a:lnTo>
                <a:lnTo>
                  <a:pt x="25399" y="11366"/>
                </a:lnTo>
                <a:lnTo>
                  <a:pt x="25407" y="11366"/>
                </a:lnTo>
                <a:lnTo>
                  <a:pt x="25416" y="11366"/>
                </a:lnTo>
                <a:lnTo>
                  <a:pt x="25425" y="11366"/>
                </a:lnTo>
                <a:lnTo>
                  <a:pt x="25434" y="11375"/>
                </a:lnTo>
                <a:lnTo>
                  <a:pt x="25443" y="11366"/>
                </a:lnTo>
                <a:lnTo>
                  <a:pt x="25434" y="11366"/>
                </a:lnTo>
                <a:lnTo>
                  <a:pt x="25434" y="11358"/>
                </a:lnTo>
                <a:lnTo>
                  <a:pt x="25434" y="11340"/>
                </a:lnTo>
                <a:lnTo>
                  <a:pt x="25443" y="11331"/>
                </a:lnTo>
                <a:lnTo>
                  <a:pt x="25452" y="11331"/>
                </a:lnTo>
                <a:lnTo>
                  <a:pt x="25452" y="11322"/>
                </a:lnTo>
                <a:lnTo>
                  <a:pt x="25460" y="11313"/>
                </a:lnTo>
                <a:lnTo>
                  <a:pt x="25460" y="11305"/>
                </a:lnTo>
                <a:lnTo>
                  <a:pt x="25469" y="11287"/>
                </a:lnTo>
                <a:lnTo>
                  <a:pt x="25469" y="11269"/>
                </a:lnTo>
                <a:lnTo>
                  <a:pt x="25478" y="11261"/>
                </a:lnTo>
                <a:lnTo>
                  <a:pt x="25478" y="11252"/>
                </a:lnTo>
                <a:lnTo>
                  <a:pt x="25478" y="11243"/>
                </a:lnTo>
                <a:close/>
                <a:moveTo>
                  <a:pt x="25090" y="8251"/>
                </a:moveTo>
                <a:lnTo>
                  <a:pt x="25081" y="8251"/>
                </a:lnTo>
                <a:lnTo>
                  <a:pt x="25072" y="8251"/>
                </a:lnTo>
                <a:lnTo>
                  <a:pt x="25081" y="8251"/>
                </a:lnTo>
                <a:close/>
                <a:moveTo>
                  <a:pt x="25072" y="8286"/>
                </a:moveTo>
                <a:lnTo>
                  <a:pt x="25081" y="8286"/>
                </a:lnTo>
                <a:lnTo>
                  <a:pt x="25081" y="8277"/>
                </a:lnTo>
                <a:lnTo>
                  <a:pt x="25072" y="8277"/>
                </a:lnTo>
                <a:lnTo>
                  <a:pt x="25081" y="8277"/>
                </a:lnTo>
                <a:lnTo>
                  <a:pt x="25081" y="8286"/>
                </a:lnTo>
                <a:close/>
                <a:moveTo>
                  <a:pt x="25072" y="8216"/>
                </a:moveTo>
                <a:lnTo>
                  <a:pt x="25072" y="8207"/>
                </a:lnTo>
                <a:close/>
                <a:moveTo>
                  <a:pt x="25072" y="8225"/>
                </a:moveTo>
                <a:lnTo>
                  <a:pt x="25081" y="8225"/>
                </a:lnTo>
                <a:lnTo>
                  <a:pt x="25081" y="8216"/>
                </a:lnTo>
                <a:lnTo>
                  <a:pt x="25072" y="8216"/>
                </a:lnTo>
                <a:close/>
                <a:moveTo>
                  <a:pt x="25063" y="8127"/>
                </a:moveTo>
                <a:lnTo>
                  <a:pt x="25072" y="8119"/>
                </a:lnTo>
                <a:close/>
                <a:moveTo>
                  <a:pt x="24640" y="9504"/>
                </a:moveTo>
                <a:lnTo>
                  <a:pt x="24649" y="9513"/>
                </a:lnTo>
                <a:lnTo>
                  <a:pt x="24649" y="9504"/>
                </a:lnTo>
                <a:close/>
                <a:moveTo>
                  <a:pt x="24649" y="9522"/>
                </a:moveTo>
                <a:lnTo>
                  <a:pt x="24640" y="9540"/>
                </a:lnTo>
                <a:lnTo>
                  <a:pt x="24649" y="9540"/>
                </a:lnTo>
                <a:lnTo>
                  <a:pt x="24658" y="9540"/>
                </a:lnTo>
                <a:lnTo>
                  <a:pt x="24658" y="9548"/>
                </a:lnTo>
                <a:lnTo>
                  <a:pt x="24666" y="9557"/>
                </a:lnTo>
                <a:lnTo>
                  <a:pt x="24666" y="9566"/>
                </a:lnTo>
                <a:lnTo>
                  <a:pt x="24666" y="9575"/>
                </a:lnTo>
                <a:lnTo>
                  <a:pt x="24675" y="9575"/>
                </a:lnTo>
                <a:lnTo>
                  <a:pt x="24675" y="9566"/>
                </a:lnTo>
                <a:lnTo>
                  <a:pt x="24693" y="9566"/>
                </a:lnTo>
                <a:lnTo>
                  <a:pt x="24693" y="9557"/>
                </a:lnTo>
                <a:lnTo>
                  <a:pt x="24684" y="9557"/>
                </a:lnTo>
                <a:lnTo>
                  <a:pt x="24684" y="9548"/>
                </a:lnTo>
                <a:lnTo>
                  <a:pt x="24666" y="9540"/>
                </a:lnTo>
                <a:lnTo>
                  <a:pt x="24658" y="9522"/>
                </a:lnTo>
                <a:close/>
                <a:moveTo>
                  <a:pt x="24658" y="9363"/>
                </a:moveTo>
                <a:lnTo>
                  <a:pt x="24666" y="9372"/>
                </a:lnTo>
                <a:lnTo>
                  <a:pt x="24675" y="9372"/>
                </a:lnTo>
                <a:lnTo>
                  <a:pt x="24675" y="9363"/>
                </a:lnTo>
                <a:lnTo>
                  <a:pt x="24666" y="9363"/>
                </a:lnTo>
                <a:close/>
                <a:moveTo>
                  <a:pt x="24666" y="10034"/>
                </a:moveTo>
                <a:lnTo>
                  <a:pt x="24675" y="10034"/>
                </a:lnTo>
                <a:lnTo>
                  <a:pt x="24675" y="10025"/>
                </a:lnTo>
                <a:lnTo>
                  <a:pt x="24666" y="10025"/>
                </a:lnTo>
                <a:close/>
                <a:moveTo>
                  <a:pt x="24631" y="9901"/>
                </a:moveTo>
                <a:lnTo>
                  <a:pt x="24640" y="9910"/>
                </a:lnTo>
                <a:lnTo>
                  <a:pt x="24649" y="9919"/>
                </a:lnTo>
                <a:lnTo>
                  <a:pt x="24658" y="9919"/>
                </a:lnTo>
                <a:lnTo>
                  <a:pt x="24666" y="9919"/>
                </a:lnTo>
                <a:lnTo>
                  <a:pt x="24666" y="9910"/>
                </a:lnTo>
                <a:lnTo>
                  <a:pt x="24658" y="9901"/>
                </a:lnTo>
                <a:lnTo>
                  <a:pt x="24658" y="9884"/>
                </a:lnTo>
                <a:lnTo>
                  <a:pt x="24649" y="9884"/>
                </a:lnTo>
                <a:lnTo>
                  <a:pt x="24640" y="9884"/>
                </a:lnTo>
                <a:lnTo>
                  <a:pt x="24640" y="9893"/>
                </a:lnTo>
                <a:lnTo>
                  <a:pt x="24649" y="9893"/>
                </a:lnTo>
                <a:lnTo>
                  <a:pt x="24640" y="9901"/>
                </a:lnTo>
                <a:close/>
                <a:moveTo>
                  <a:pt x="24666" y="9389"/>
                </a:moveTo>
                <a:lnTo>
                  <a:pt x="24666" y="9398"/>
                </a:lnTo>
                <a:lnTo>
                  <a:pt x="24675" y="9407"/>
                </a:lnTo>
                <a:lnTo>
                  <a:pt x="24675" y="9398"/>
                </a:lnTo>
                <a:close/>
                <a:moveTo>
                  <a:pt x="24702" y="9954"/>
                </a:moveTo>
                <a:lnTo>
                  <a:pt x="24710" y="9954"/>
                </a:lnTo>
                <a:lnTo>
                  <a:pt x="24719" y="9954"/>
                </a:lnTo>
                <a:lnTo>
                  <a:pt x="24719" y="9946"/>
                </a:lnTo>
                <a:lnTo>
                  <a:pt x="24710" y="9946"/>
                </a:lnTo>
                <a:lnTo>
                  <a:pt x="24702" y="9937"/>
                </a:lnTo>
                <a:lnTo>
                  <a:pt x="24693" y="9937"/>
                </a:lnTo>
                <a:lnTo>
                  <a:pt x="24702" y="9946"/>
                </a:lnTo>
                <a:close/>
                <a:moveTo>
                  <a:pt x="24693" y="9478"/>
                </a:moveTo>
                <a:lnTo>
                  <a:pt x="24684" y="9487"/>
                </a:lnTo>
                <a:lnTo>
                  <a:pt x="24693" y="9495"/>
                </a:lnTo>
                <a:lnTo>
                  <a:pt x="24702" y="9487"/>
                </a:lnTo>
                <a:lnTo>
                  <a:pt x="24710" y="9478"/>
                </a:lnTo>
                <a:close/>
                <a:moveTo>
                  <a:pt x="24702" y="3892"/>
                </a:moveTo>
                <a:lnTo>
                  <a:pt x="24684" y="3883"/>
                </a:lnTo>
                <a:lnTo>
                  <a:pt x="24675" y="3874"/>
                </a:lnTo>
                <a:lnTo>
                  <a:pt x="24666" y="3874"/>
                </a:lnTo>
                <a:lnTo>
                  <a:pt x="24684" y="3892"/>
                </a:lnTo>
                <a:lnTo>
                  <a:pt x="24710" y="3910"/>
                </a:lnTo>
                <a:lnTo>
                  <a:pt x="24710" y="3901"/>
                </a:lnTo>
                <a:close/>
                <a:moveTo>
                  <a:pt x="25160" y="11552"/>
                </a:moveTo>
                <a:lnTo>
                  <a:pt x="25152" y="11552"/>
                </a:lnTo>
                <a:lnTo>
                  <a:pt x="25160" y="11543"/>
                </a:lnTo>
                <a:lnTo>
                  <a:pt x="25169" y="11534"/>
                </a:lnTo>
                <a:lnTo>
                  <a:pt x="25160" y="11534"/>
                </a:lnTo>
                <a:lnTo>
                  <a:pt x="25160" y="11525"/>
                </a:lnTo>
                <a:lnTo>
                  <a:pt x="25152" y="11525"/>
                </a:lnTo>
                <a:lnTo>
                  <a:pt x="25152" y="11534"/>
                </a:lnTo>
                <a:lnTo>
                  <a:pt x="25143" y="11534"/>
                </a:lnTo>
                <a:lnTo>
                  <a:pt x="25143" y="11543"/>
                </a:lnTo>
                <a:lnTo>
                  <a:pt x="25143" y="11552"/>
                </a:lnTo>
                <a:lnTo>
                  <a:pt x="25134" y="11552"/>
                </a:lnTo>
                <a:lnTo>
                  <a:pt x="25134" y="11543"/>
                </a:lnTo>
                <a:lnTo>
                  <a:pt x="25143" y="11534"/>
                </a:lnTo>
                <a:lnTo>
                  <a:pt x="25143" y="11525"/>
                </a:lnTo>
                <a:lnTo>
                  <a:pt x="25152" y="11525"/>
                </a:lnTo>
                <a:lnTo>
                  <a:pt x="25143" y="11525"/>
                </a:lnTo>
                <a:lnTo>
                  <a:pt x="25134" y="11525"/>
                </a:lnTo>
                <a:lnTo>
                  <a:pt x="25125" y="11525"/>
                </a:lnTo>
                <a:lnTo>
                  <a:pt x="25116" y="11534"/>
                </a:lnTo>
                <a:lnTo>
                  <a:pt x="25107" y="11543"/>
                </a:lnTo>
                <a:lnTo>
                  <a:pt x="25099" y="11552"/>
                </a:lnTo>
                <a:lnTo>
                  <a:pt x="25090" y="11552"/>
                </a:lnTo>
                <a:lnTo>
                  <a:pt x="25081" y="11552"/>
                </a:lnTo>
                <a:lnTo>
                  <a:pt x="25081" y="11543"/>
                </a:lnTo>
                <a:lnTo>
                  <a:pt x="25081" y="11534"/>
                </a:lnTo>
                <a:lnTo>
                  <a:pt x="25081" y="11525"/>
                </a:lnTo>
                <a:lnTo>
                  <a:pt x="25072" y="11516"/>
                </a:lnTo>
                <a:lnTo>
                  <a:pt x="25063" y="11516"/>
                </a:lnTo>
                <a:lnTo>
                  <a:pt x="25055" y="11508"/>
                </a:lnTo>
                <a:lnTo>
                  <a:pt x="25055" y="11499"/>
                </a:lnTo>
                <a:lnTo>
                  <a:pt x="25055" y="11490"/>
                </a:lnTo>
                <a:lnTo>
                  <a:pt x="25072" y="11490"/>
                </a:lnTo>
                <a:lnTo>
                  <a:pt x="25063" y="11481"/>
                </a:lnTo>
                <a:lnTo>
                  <a:pt x="25055" y="11481"/>
                </a:lnTo>
                <a:lnTo>
                  <a:pt x="25046" y="11490"/>
                </a:lnTo>
                <a:lnTo>
                  <a:pt x="25037" y="11499"/>
                </a:lnTo>
                <a:lnTo>
                  <a:pt x="25019" y="11508"/>
                </a:lnTo>
                <a:lnTo>
                  <a:pt x="25010" y="11525"/>
                </a:lnTo>
                <a:lnTo>
                  <a:pt x="25010" y="11543"/>
                </a:lnTo>
                <a:lnTo>
                  <a:pt x="25002" y="11569"/>
                </a:lnTo>
                <a:lnTo>
                  <a:pt x="24993" y="11578"/>
                </a:lnTo>
                <a:lnTo>
                  <a:pt x="24984" y="11587"/>
                </a:lnTo>
                <a:lnTo>
                  <a:pt x="24984" y="11596"/>
                </a:lnTo>
                <a:lnTo>
                  <a:pt x="24975" y="11596"/>
                </a:lnTo>
                <a:lnTo>
                  <a:pt x="24966" y="11596"/>
                </a:lnTo>
                <a:lnTo>
                  <a:pt x="24957" y="11614"/>
                </a:lnTo>
                <a:lnTo>
                  <a:pt x="24957" y="11622"/>
                </a:lnTo>
                <a:lnTo>
                  <a:pt x="24949" y="11631"/>
                </a:lnTo>
                <a:lnTo>
                  <a:pt x="24949" y="11640"/>
                </a:lnTo>
                <a:lnTo>
                  <a:pt x="24949" y="11649"/>
                </a:lnTo>
                <a:lnTo>
                  <a:pt x="24949" y="11658"/>
                </a:lnTo>
                <a:lnTo>
                  <a:pt x="24940" y="11658"/>
                </a:lnTo>
                <a:lnTo>
                  <a:pt x="24931" y="11675"/>
                </a:lnTo>
                <a:lnTo>
                  <a:pt x="24931" y="11684"/>
                </a:lnTo>
                <a:lnTo>
                  <a:pt x="24931" y="11693"/>
                </a:lnTo>
                <a:lnTo>
                  <a:pt x="24931" y="11684"/>
                </a:lnTo>
                <a:lnTo>
                  <a:pt x="24922" y="11684"/>
                </a:lnTo>
                <a:lnTo>
                  <a:pt x="24913" y="11693"/>
                </a:lnTo>
                <a:lnTo>
                  <a:pt x="24905" y="11702"/>
                </a:lnTo>
                <a:lnTo>
                  <a:pt x="24905" y="11711"/>
                </a:lnTo>
                <a:lnTo>
                  <a:pt x="24905" y="11702"/>
                </a:lnTo>
                <a:lnTo>
                  <a:pt x="24896" y="11702"/>
                </a:lnTo>
                <a:lnTo>
                  <a:pt x="24896" y="11711"/>
                </a:lnTo>
                <a:lnTo>
                  <a:pt x="24887" y="11711"/>
                </a:lnTo>
                <a:lnTo>
                  <a:pt x="24878" y="11711"/>
                </a:lnTo>
                <a:lnTo>
                  <a:pt x="24878" y="11719"/>
                </a:lnTo>
                <a:lnTo>
                  <a:pt x="24887" y="11719"/>
                </a:lnTo>
                <a:lnTo>
                  <a:pt x="24878" y="11719"/>
                </a:lnTo>
                <a:lnTo>
                  <a:pt x="24869" y="11719"/>
                </a:lnTo>
                <a:lnTo>
                  <a:pt x="24869" y="11728"/>
                </a:lnTo>
                <a:lnTo>
                  <a:pt x="24860" y="11728"/>
                </a:lnTo>
                <a:lnTo>
                  <a:pt x="24852" y="11737"/>
                </a:lnTo>
                <a:lnTo>
                  <a:pt x="24843" y="11746"/>
                </a:lnTo>
                <a:lnTo>
                  <a:pt x="24843" y="11755"/>
                </a:lnTo>
                <a:lnTo>
                  <a:pt x="24834" y="11755"/>
                </a:lnTo>
                <a:lnTo>
                  <a:pt x="24825" y="11755"/>
                </a:lnTo>
                <a:lnTo>
                  <a:pt x="24816" y="11764"/>
                </a:lnTo>
                <a:lnTo>
                  <a:pt x="24808" y="11764"/>
                </a:lnTo>
                <a:lnTo>
                  <a:pt x="24790" y="11772"/>
                </a:lnTo>
                <a:lnTo>
                  <a:pt x="24790" y="11781"/>
                </a:lnTo>
                <a:lnTo>
                  <a:pt x="24790" y="11790"/>
                </a:lnTo>
                <a:lnTo>
                  <a:pt x="24781" y="11781"/>
                </a:lnTo>
                <a:lnTo>
                  <a:pt x="24763" y="11790"/>
                </a:lnTo>
                <a:lnTo>
                  <a:pt x="24755" y="11790"/>
                </a:lnTo>
                <a:lnTo>
                  <a:pt x="24737" y="11799"/>
                </a:lnTo>
                <a:lnTo>
                  <a:pt x="24719" y="11817"/>
                </a:lnTo>
                <a:lnTo>
                  <a:pt x="24710" y="11825"/>
                </a:lnTo>
                <a:lnTo>
                  <a:pt x="24693" y="11843"/>
                </a:lnTo>
                <a:lnTo>
                  <a:pt x="24693" y="11852"/>
                </a:lnTo>
                <a:lnTo>
                  <a:pt x="24702" y="11852"/>
                </a:lnTo>
                <a:lnTo>
                  <a:pt x="24693" y="11852"/>
                </a:lnTo>
                <a:lnTo>
                  <a:pt x="24684" y="11852"/>
                </a:lnTo>
                <a:lnTo>
                  <a:pt x="24675" y="11861"/>
                </a:lnTo>
                <a:lnTo>
                  <a:pt x="24666" y="11861"/>
                </a:lnTo>
                <a:lnTo>
                  <a:pt x="24666" y="11870"/>
                </a:lnTo>
                <a:lnTo>
                  <a:pt x="24666" y="11878"/>
                </a:lnTo>
                <a:lnTo>
                  <a:pt x="24666" y="11870"/>
                </a:lnTo>
                <a:lnTo>
                  <a:pt x="24649" y="11878"/>
                </a:lnTo>
                <a:lnTo>
                  <a:pt x="24649" y="11887"/>
                </a:lnTo>
                <a:lnTo>
                  <a:pt x="24649" y="11896"/>
                </a:lnTo>
                <a:lnTo>
                  <a:pt x="24640" y="11887"/>
                </a:lnTo>
                <a:lnTo>
                  <a:pt x="24631" y="11896"/>
                </a:lnTo>
                <a:lnTo>
                  <a:pt x="24631" y="11905"/>
                </a:lnTo>
                <a:lnTo>
                  <a:pt x="24640" y="11905"/>
                </a:lnTo>
                <a:lnTo>
                  <a:pt x="24649" y="11914"/>
                </a:lnTo>
                <a:lnTo>
                  <a:pt x="24640" y="11914"/>
                </a:lnTo>
                <a:lnTo>
                  <a:pt x="24649" y="11922"/>
                </a:lnTo>
                <a:lnTo>
                  <a:pt x="24640" y="11922"/>
                </a:lnTo>
                <a:lnTo>
                  <a:pt x="24622" y="11914"/>
                </a:lnTo>
                <a:lnTo>
                  <a:pt x="24622" y="11922"/>
                </a:lnTo>
                <a:lnTo>
                  <a:pt x="24631" y="11922"/>
                </a:lnTo>
                <a:lnTo>
                  <a:pt x="24613" y="11922"/>
                </a:lnTo>
                <a:lnTo>
                  <a:pt x="24613" y="11931"/>
                </a:lnTo>
                <a:lnTo>
                  <a:pt x="24622" y="11931"/>
                </a:lnTo>
                <a:lnTo>
                  <a:pt x="24631" y="11931"/>
                </a:lnTo>
                <a:lnTo>
                  <a:pt x="24622" y="11940"/>
                </a:lnTo>
                <a:lnTo>
                  <a:pt x="24622" y="11949"/>
                </a:lnTo>
                <a:lnTo>
                  <a:pt x="24631" y="11949"/>
                </a:lnTo>
                <a:lnTo>
                  <a:pt x="24622" y="11958"/>
                </a:lnTo>
                <a:lnTo>
                  <a:pt x="24596" y="11958"/>
                </a:lnTo>
                <a:lnTo>
                  <a:pt x="24596" y="11967"/>
                </a:lnTo>
                <a:lnTo>
                  <a:pt x="24596" y="11975"/>
                </a:lnTo>
                <a:lnTo>
                  <a:pt x="24605" y="11975"/>
                </a:lnTo>
                <a:lnTo>
                  <a:pt x="24613" y="11967"/>
                </a:lnTo>
                <a:lnTo>
                  <a:pt x="24613" y="11975"/>
                </a:lnTo>
                <a:lnTo>
                  <a:pt x="24605" y="11984"/>
                </a:lnTo>
                <a:lnTo>
                  <a:pt x="24613" y="11984"/>
                </a:lnTo>
                <a:lnTo>
                  <a:pt x="24622" y="11975"/>
                </a:lnTo>
                <a:lnTo>
                  <a:pt x="24631" y="11975"/>
                </a:lnTo>
                <a:lnTo>
                  <a:pt x="24613" y="11984"/>
                </a:lnTo>
                <a:lnTo>
                  <a:pt x="24613" y="11993"/>
                </a:lnTo>
                <a:lnTo>
                  <a:pt x="24622" y="11993"/>
                </a:lnTo>
                <a:lnTo>
                  <a:pt x="24640" y="12002"/>
                </a:lnTo>
                <a:lnTo>
                  <a:pt x="24658" y="12002"/>
                </a:lnTo>
                <a:lnTo>
                  <a:pt x="24666" y="11993"/>
                </a:lnTo>
                <a:lnTo>
                  <a:pt x="24675" y="11993"/>
                </a:lnTo>
                <a:lnTo>
                  <a:pt x="24684" y="11993"/>
                </a:lnTo>
                <a:lnTo>
                  <a:pt x="24693" y="12011"/>
                </a:lnTo>
                <a:lnTo>
                  <a:pt x="24702" y="12011"/>
                </a:lnTo>
                <a:lnTo>
                  <a:pt x="24710" y="12011"/>
                </a:lnTo>
                <a:lnTo>
                  <a:pt x="24719" y="12011"/>
                </a:lnTo>
                <a:lnTo>
                  <a:pt x="24728" y="12011"/>
                </a:lnTo>
                <a:lnTo>
                  <a:pt x="24728" y="12020"/>
                </a:lnTo>
                <a:lnTo>
                  <a:pt x="24728" y="12028"/>
                </a:lnTo>
                <a:lnTo>
                  <a:pt x="24737" y="12028"/>
                </a:lnTo>
                <a:lnTo>
                  <a:pt x="24746" y="12028"/>
                </a:lnTo>
                <a:lnTo>
                  <a:pt x="24755" y="12028"/>
                </a:lnTo>
                <a:lnTo>
                  <a:pt x="24763" y="12028"/>
                </a:lnTo>
                <a:lnTo>
                  <a:pt x="24772" y="12028"/>
                </a:lnTo>
                <a:lnTo>
                  <a:pt x="24781" y="12028"/>
                </a:lnTo>
                <a:lnTo>
                  <a:pt x="24790" y="12037"/>
                </a:lnTo>
                <a:lnTo>
                  <a:pt x="24808" y="12037"/>
                </a:lnTo>
                <a:lnTo>
                  <a:pt x="24834" y="12028"/>
                </a:lnTo>
                <a:lnTo>
                  <a:pt x="24834" y="12020"/>
                </a:lnTo>
                <a:lnTo>
                  <a:pt x="24852" y="12011"/>
                </a:lnTo>
                <a:lnTo>
                  <a:pt x="24869" y="11993"/>
                </a:lnTo>
                <a:lnTo>
                  <a:pt x="24869" y="11984"/>
                </a:lnTo>
                <a:lnTo>
                  <a:pt x="24878" y="11975"/>
                </a:lnTo>
                <a:lnTo>
                  <a:pt x="24887" y="11967"/>
                </a:lnTo>
                <a:lnTo>
                  <a:pt x="24905" y="11967"/>
                </a:lnTo>
                <a:lnTo>
                  <a:pt x="24913" y="11967"/>
                </a:lnTo>
                <a:lnTo>
                  <a:pt x="24913" y="11958"/>
                </a:lnTo>
                <a:lnTo>
                  <a:pt x="24905" y="11958"/>
                </a:lnTo>
                <a:lnTo>
                  <a:pt x="24905" y="11949"/>
                </a:lnTo>
                <a:lnTo>
                  <a:pt x="24913" y="11931"/>
                </a:lnTo>
                <a:lnTo>
                  <a:pt x="24922" y="11922"/>
                </a:lnTo>
                <a:lnTo>
                  <a:pt x="24922" y="11905"/>
                </a:lnTo>
                <a:lnTo>
                  <a:pt x="24922" y="11896"/>
                </a:lnTo>
                <a:lnTo>
                  <a:pt x="24931" y="11887"/>
                </a:lnTo>
                <a:lnTo>
                  <a:pt x="24940" y="11887"/>
                </a:lnTo>
                <a:lnTo>
                  <a:pt x="24931" y="11878"/>
                </a:lnTo>
                <a:lnTo>
                  <a:pt x="24940" y="11878"/>
                </a:lnTo>
                <a:lnTo>
                  <a:pt x="24940" y="11861"/>
                </a:lnTo>
                <a:lnTo>
                  <a:pt x="24940" y="11852"/>
                </a:lnTo>
                <a:lnTo>
                  <a:pt x="24940" y="11843"/>
                </a:lnTo>
                <a:lnTo>
                  <a:pt x="24949" y="11825"/>
                </a:lnTo>
                <a:lnTo>
                  <a:pt x="24949" y="11817"/>
                </a:lnTo>
                <a:lnTo>
                  <a:pt x="24957" y="11817"/>
                </a:lnTo>
                <a:lnTo>
                  <a:pt x="24957" y="11808"/>
                </a:lnTo>
                <a:lnTo>
                  <a:pt x="24966" y="11808"/>
                </a:lnTo>
                <a:lnTo>
                  <a:pt x="24975" y="11808"/>
                </a:lnTo>
                <a:lnTo>
                  <a:pt x="24984" y="11799"/>
                </a:lnTo>
                <a:lnTo>
                  <a:pt x="24993" y="11799"/>
                </a:lnTo>
                <a:lnTo>
                  <a:pt x="25002" y="11790"/>
                </a:lnTo>
                <a:lnTo>
                  <a:pt x="25010" y="11790"/>
                </a:lnTo>
                <a:lnTo>
                  <a:pt x="25010" y="11781"/>
                </a:lnTo>
                <a:lnTo>
                  <a:pt x="25002" y="11772"/>
                </a:lnTo>
                <a:lnTo>
                  <a:pt x="25002" y="11764"/>
                </a:lnTo>
                <a:lnTo>
                  <a:pt x="25010" y="11772"/>
                </a:lnTo>
                <a:lnTo>
                  <a:pt x="25019" y="11781"/>
                </a:lnTo>
                <a:lnTo>
                  <a:pt x="25028" y="11781"/>
                </a:lnTo>
                <a:lnTo>
                  <a:pt x="25028" y="11772"/>
                </a:lnTo>
                <a:lnTo>
                  <a:pt x="25037" y="11772"/>
                </a:lnTo>
                <a:lnTo>
                  <a:pt x="25046" y="11772"/>
                </a:lnTo>
                <a:lnTo>
                  <a:pt x="25037" y="11781"/>
                </a:lnTo>
                <a:lnTo>
                  <a:pt x="25055" y="11781"/>
                </a:lnTo>
                <a:lnTo>
                  <a:pt x="25063" y="11781"/>
                </a:lnTo>
                <a:lnTo>
                  <a:pt x="25072" y="11781"/>
                </a:lnTo>
                <a:lnTo>
                  <a:pt x="25081" y="11781"/>
                </a:lnTo>
                <a:lnTo>
                  <a:pt x="25081" y="11772"/>
                </a:lnTo>
                <a:lnTo>
                  <a:pt x="25081" y="11764"/>
                </a:lnTo>
                <a:lnTo>
                  <a:pt x="25072" y="11764"/>
                </a:lnTo>
                <a:lnTo>
                  <a:pt x="25063" y="11764"/>
                </a:lnTo>
                <a:lnTo>
                  <a:pt x="25055" y="11755"/>
                </a:lnTo>
                <a:lnTo>
                  <a:pt x="25055" y="11746"/>
                </a:lnTo>
                <a:lnTo>
                  <a:pt x="25037" y="11746"/>
                </a:lnTo>
                <a:lnTo>
                  <a:pt x="25046" y="11746"/>
                </a:lnTo>
                <a:lnTo>
                  <a:pt x="25055" y="11737"/>
                </a:lnTo>
                <a:lnTo>
                  <a:pt x="25046" y="11728"/>
                </a:lnTo>
                <a:lnTo>
                  <a:pt x="25055" y="11728"/>
                </a:lnTo>
                <a:lnTo>
                  <a:pt x="25063" y="11719"/>
                </a:lnTo>
                <a:lnTo>
                  <a:pt x="25081" y="11711"/>
                </a:lnTo>
                <a:lnTo>
                  <a:pt x="25090" y="11702"/>
                </a:lnTo>
                <a:lnTo>
                  <a:pt x="25099" y="11693"/>
                </a:lnTo>
                <a:lnTo>
                  <a:pt x="25116" y="11667"/>
                </a:lnTo>
                <a:lnTo>
                  <a:pt x="25116" y="11658"/>
                </a:lnTo>
                <a:lnTo>
                  <a:pt x="25134" y="11640"/>
                </a:lnTo>
                <a:lnTo>
                  <a:pt x="25143" y="11631"/>
                </a:lnTo>
                <a:lnTo>
                  <a:pt x="25143" y="11622"/>
                </a:lnTo>
                <a:lnTo>
                  <a:pt x="25152" y="11614"/>
                </a:lnTo>
                <a:lnTo>
                  <a:pt x="25160" y="11605"/>
                </a:lnTo>
                <a:lnTo>
                  <a:pt x="25169" y="11605"/>
                </a:lnTo>
                <a:lnTo>
                  <a:pt x="25169" y="11596"/>
                </a:lnTo>
                <a:lnTo>
                  <a:pt x="25160" y="11587"/>
                </a:lnTo>
                <a:lnTo>
                  <a:pt x="25152" y="11587"/>
                </a:lnTo>
                <a:lnTo>
                  <a:pt x="25160" y="11578"/>
                </a:lnTo>
                <a:lnTo>
                  <a:pt x="25152" y="11569"/>
                </a:lnTo>
                <a:lnTo>
                  <a:pt x="25152" y="11561"/>
                </a:lnTo>
                <a:lnTo>
                  <a:pt x="25160" y="11561"/>
                </a:lnTo>
                <a:lnTo>
                  <a:pt x="25169" y="11561"/>
                </a:lnTo>
                <a:lnTo>
                  <a:pt x="25169" y="11552"/>
                </a:lnTo>
                <a:lnTo>
                  <a:pt x="25178" y="11543"/>
                </a:lnTo>
                <a:lnTo>
                  <a:pt x="25178" y="11534"/>
                </a:lnTo>
                <a:lnTo>
                  <a:pt x="25169" y="11543"/>
                </a:lnTo>
                <a:close/>
                <a:moveTo>
                  <a:pt x="24719" y="12064"/>
                </a:moveTo>
                <a:lnTo>
                  <a:pt x="24710" y="12064"/>
                </a:lnTo>
                <a:lnTo>
                  <a:pt x="24710" y="12055"/>
                </a:lnTo>
                <a:lnTo>
                  <a:pt x="24719" y="12055"/>
                </a:lnTo>
                <a:lnTo>
                  <a:pt x="24702" y="12037"/>
                </a:lnTo>
                <a:lnTo>
                  <a:pt x="24693" y="12037"/>
                </a:lnTo>
                <a:lnTo>
                  <a:pt x="24693" y="12046"/>
                </a:lnTo>
                <a:lnTo>
                  <a:pt x="24693" y="12064"/>
                </a:lnTo>
                <a:lnTo>
                  <a:pt x="24684" y="12064"/>
                </a:lnTo>
                <a:lnTo>
                  <a:pt x="24684" y="12072"/>
                </a:lnTo>
                <a:lnTo>
                  <a:pt x="24675" y="12072"/>
                </a:lnTo>
                <a:lnTo>
                  <a:pt x="24675" y="12081"/>
                </a:lnTo>
                <a:lnTo>
                  <a:pt x="24675" y="12090"/>
                </a:lnTo>
                <a:lnTo>
                  <a:pt x="24684" y="12090"/>
                </a:lnTo>
                <a:lnTo>
                  <a:pt x="24693" y="12081"/>
                </a:lnTo>
                <a:lnTo>
                  <a:pt x="24702" y="12081"/>
                </a:lnTo>
                <a:lnTo>
                  <a:pt x="24710" y="12081"/>
                </a:lnTo>
                <a:lnTo>
                  <a:pt x="24719" y="12081"/>
                </a:lnTo>
                <a:lnTo>
                  <a:pt x="24728" y="12072"/>
                </a:lnTo>
                <a:lnTo>
                  <a:pt x="24728" y="12064"/>
                </a:lnTo>
                <a:close/>
                <a:moveTo>
                  <a:pt x="24790" y="12593"/>
                </a:moveTo>
                <a:lnTo>
                  <a:pt x="24781" y="12593"/>
                </a:lnTo>
                <a:lnTo>
                  <a:pt x="24790" y="12602"/>
                </a:lnTo>
                <a:lnTo>
                  <a:pt x="24799" y="12602"/>
                </a:lnTo>
                <a:close/>
                <a:moveTo>
                  <a:pt x="24763" y="7819"/>
                </a:moveTo>
                <a:lnTo>
                  <a:pt x="24755" y="7819"/>
                </a:lnTo>
                <a:close/>
                <a:moveTo>
                  <a:pt x="24596" y="11949"/>
                </a:moveTo>
                <a:lnTo>
                  <a:pt x="24605" y="11949"/>
                </a:lnTo>
                <a:lnTo>
                  <a:pt x="24613" y="11949"/>
                </a:lnTo>
                <a:lnTo>
                  <a:pt x="24613" y="11940"/>
                </a:lnTo>
                <a:lnTo>
                  <a:pt x="24605" y="11940"/>
                </a:lnTo>
                <a:close/>
                <a:moveTo>
                  <a:pt x="24631" y="11905"/>
                </a:moveTo>
                <a:lnTo>
                  <a:pt x="24622" y="11905"/>
                </a:lnTo>
                <a:lnTo>
                  <a:pt x="24631" y="11914"/>
                </a:lnTo>
                <a:close/>
                <a:moveTo>
                  <a:pt x="24605" y="9866"/>
                </a:moveTo>
                <a:lnTo>
                  <a:pt x="24605" y="9875"/>
                </a:lnTo>
                <a:lnTo>
                  <a:pt x="24596" y="9884"/>
                </a:lnTo>
                <a:lnTo>
                  <a:pt x="24605" y="9884"/>
                </a:lnTo>
                <a:lnTo>
                  <a:pt x="24605" y="9875"/>
                </a:lnTo>
                <a:close/>
                <a:moveTo>
                  <a:pt x="25187" y="8410"/>
                </a:moveTo>
                <a:lnTo>
                  <a:pt x="25187" y="8401"/>
                </a:lnTo>
                <a:lnTo>
                  <a:pt x="25178" y="8401"/>
                </a:lnTo>
                <a:lnTo>
                  <a:pt x="25178" y="8392"/>
                </a:lnTo>
                <a:lnTo>
                  <a:pt x="25178" y="8401"/>
                </a:lnTo>
                <a:lnTo>
                  <a:pt x="25187" y="8410"/>
                </a:lnTo>
                <a:lnTo>
                  <a:pt x="25178" y="8410"/>
                </a:lnTo>
                <a:close/>
                <a:moveTo>
                  <a:pt x="24569" y="9134"/>
                </a:moveTo>
                <a:lnTo>
                  <a:pt x="24560" y="9134"/>
                </a:lnTo>
                <a:lnTo>
                  <a:pt x="24552" y="9134"/>
                </a:lnTo>
                <a:lnTo>
                  <a:pt x="24552" y="9142"/>
                </a:lnTo>
                <a:lnTo>
                  <a:pt x="24543" y="9142"/>
                </a:lnTo>
                <a:lnTo>
                  <a:pt x="24552" y="9142"/>
                </a:lnTo>
                <a:lnTo>
                  <a:pt x="24552" y="9151"/>
                </a:lnTo>
                <a:lnTo>
                  <a:pt x="24560" y="9142"/>
                </a:lnTo>
                <a:lnTo>
                  <a:pt x="24569" y="9142"/>
                </a:lnTo>
                <a:close/>
                <a:moveTo>
                  <a:pt x="24737" y="9584"/>
                </a:moveTo>
                <a:lnTo>
                  <a:pt x="24728" y="9584"/>
                </a:lnTo>
                <a:lnTo>
                  <a:pt x="24719" y="9575"/>
                </a:lnTo>
                <a:lnTo>
                  <a:pt x="24719" y="9584"/>
                </a:lnTo>
                <a:lnTo>
                  <a:pt x="24719" y="9592"/>
                </a:lnTo>
                <a:lnTo>
                  <a:pt x="24728" y="9592"/>
                </a:lnTo>
                <a:lnTo>
                  <a:pt x="24737" y="9592"/>
                </a:lnTo>
                <a:lnTo>
                  <a:pt x="24746" y="9592"/>
                </a:lnTo>
                <a:lnTo>
                  <a:pt x="24737" y="9592"/>
                </a:lnTo>
                <a:close/>
                <a:moveTo>
                  <a:pt x="20202" y="6804"/>
                </a:moveTo>
                <a:lnTo>
                  <a:pt x="20211" y="6804"/>
                </a:lnTo>
                <a:lnTo>
                  <a:pt x="20211" y="6812"/>
                </a:lnTo>
                <a:lnTo>
                  <a:pt x="20211" y="6804"/>
                </a:lnTo>
                <a:close/>
                <a:moveTo>
                  <a:pt x="20696" y="6645"/>
                </a:moveTo>
                <a:lnTo>
                  <a:pt x="20696" y="6654"/>
                </a:lnTo>
                <a:lnTo>
                  <a:pt x="20705" y="6662"/>
                </a:lnTo>
                <a:lnTo>
                  <a:pt x="20705" y="6654"/>
                </a:lnTo>
                <a:close/>
                <a:moveTo>
                  <a:pt x="20255" y="6804"/>
                </a:moveTo>
                <a:lnTo>
                  <a:pt x="20264" y="6804"/>
                </a:lnTo>
                <a:lnTo>
                  <a:pt x="20264" y="6795"/>
                </a:lnTo>
                <a:lnTo>
                  <a:pt x="20255" y="6795"/>
                </a:lnTo>
                <a:close/>
                <a:moveTo>
                  <a:pt x="21649" y="5560"/>
                </a:moveTo>
                <a:lnTo>
                  <a:pt x="21649" y="5551"/>
                </a:lnTo>
                <a:lnTo>
                  <a:pt x="21640" y="5551"/>
                </a:lnTo>
                <a:lnTo>
                  <a:pt x="21640" y="5560"/>
                </a:lnTo>
                <a:lnTo>
                  <a:pt x="21649" y="5569"/>
                </a:lnTo>
                <a:close/>
                <a:moveTo>
                  <a:pt x="20264" y="6777"/>
                </a:moveTo>
                <a:lnTo>
                  <a:pt x="20255" y="6777"/>
                </a:lnTo>
                <a:lnTo>
                  <a:pt x="20255" y="6786"/>
                </a:lnTo>
                <a:close/>
                <a:moveTo>
                  <a:pt x="21296" y="5957"/>
                </a:moveTo>
                <a:lnTo>
                  <a:pt x="21287" y="5957"/>
                </a:lnTo>
                <a:lnTo>
                  <a:pt x="21287" y="5948"/>
                </a:lnTo>
                <a:lnTo>
                  <a:pt x="21279" y="5948"/>
                </a:lnTo>
                <a:lnTo>
                  <a:pt x="21270" y="5948"/>
                </a:lnTo>
                <a:lnTo>
                  <a:pt x="21279" y="5957"/>
                </a:lnTo>
                <a:lnTo>
                  <a:pt x="21287" y="5966"/>
                </a:lnTo>
                <a:lnTo>
                  <a:pt x="21305" y="5975"/>
                </a:lnTo>
                <a:lnTo>
                  <a:pt x="21314" y="5975"/>
                </a:lnTo>
                <a:lnTo>
                  <a:pt x="21314" y="5966"/>
                </a:lnTo>
                <a:close/>
                <a:moveTo>
                  <a:pt x="21649" y="5463"/>
                </a:moveTo>
                <a:lnTo>
                  <a:pt x="21658" y="5463"/>
                </a:lnTo>
                <a:lnTo>
                  <a:pt x="21658" y="5454"/>
                </a:lnTo>
                <a:lnTo>
                  <a:pt x="21649" y="5445"/>
                </a:lnTo>
                <a:lnTo>
                  <a:pt x="21649" y="5454"/>
                </a:lnTo>
                <a:close/>
                <a:moveTo>
                  <a:pt x="21543" y="5295"/>
                </a:moveTo>
                <a:lnTo>
                  <a:pt x="21534" y="5295"/>
                </a:lnTo>
                <a:lnTo>
                  <a:pt x="21534" y="5304"/>
                </a:lnTo>
                <a:close/>
                <a:moveTo>
                  <a:pt x="20220" y="6804"/>
                </a:moveTo>
                <a:lnTo>
                  <a:pt x="20220" y="6812"/>
                </a:lnTo>
                <a:lnTo>
                  <a:pt x="20229" y="6812"/>
                </a:lnTo>
                <a:lnTo>
                  <a:pt x="20229" y="6804"/>
                </a:lnTo>
                <a:close/>
                <a:moveTo>
                  <a:pt x="19699" y="7651"/>
                </a:moveTo>
                <a:lnTo>
                  <a:pt x="19699" y="7660"/>
                </a:lnTo>
                <a:lnTo>
                  <a:pt x="19708" y="7660"/>
                </a:lnTo>
                <a:lnTo>
                  <a:pt x="19717" y="7651"/>
                </a:lnTo>
                <a:lnTo>
                  <a:pt x="19708" y="7651"/>
                </a:lnTo>
                <a:close/>
                <a:moveTo>
                  <a:pt x="19885" y="7466"/>
                </a:moveTo>
                <a:lnTo>
                  <a:pt x="19876" y="7457"/>
                </a:lnTo>
                <a:lnTo>
                  <a:pt x="19876" y="7466"/>
                </a:lnTo>
                <a:lnTo>
                  <a:pt x="19876" y="7474"/>
                </a:lnTo>
                <a:lnTo>
                  <a:pt x="19885" y="7474"/>
                </a:lnTo>
                <a:close/>
                <a:moveTo>
                  <a:pt x="19893" y="7492"/>
                </a:moveTo>
                <a:lnTo>
                  <a:pt x="19893" y="7501"/>
                </a:lnTo>
                <a:lnTo>
                  <a:pt x="19902" y="7501"/>
                </a:lnTo>
                <a:lnTo>
                  <a:pt x="19902" y="7492"/>
                </a:lnTo>
                <a:close/>
                <a:moveTo>
                  <a:pt x="19708" y="7642"/>
                </a:moveTo>
                <a:lnTo>
                  <a:pt x="19717" y="7642"/>
                </a:lnTo>
                <a:lnTo>
                  <a:pt x="19717" y="7633"/>
                </a:lnTo>
                <a:lnTo>
                  <a:pt x="19708" y="7633"/>
                </a:lnTo>
                <a:close/>
                <a:moveTo>
                  <a:pt x="20008" y="7589"/>
                </a:moveTo>
                <a:lnTo>
                  <a:pt x="19999" y="7589"/>
                </a:lnTo>
                <a:lnTo>
                  <a:pt x="19990" y="7589"/>
                </a:lnTo>
                <a:lnTo>
                  <a:pt x="19990" y="7598"/>
                </a:lnTo>
                <a:lnTo>
                  <a:pt x="19999" y="7598"/>
                </a:lnTo>
                <a:lnTo>
                  <a:pt x="19999" y="7616"/>
                </a:lnTo>
                <a:lnTo>
                  <a:pt x="20008" y="7616"/>
                </a:lnTo>
                <a:lnTo>
                  <a:pt x="20008" y="7607"/>
                </a:lnTo>
                <a:lnTo>
                  <a:pt x="20008" y="7598"/>
                </a:lnTo>
                <a:close/>
                <a:moveTo>
                  <a:pt x="20008" y="8145"/>
                </a:moveTo>
                <a:lnTo>
                  <a:pt x="20017" y="8154"/>
                </a:lnTo>
                <a:lnTo>
                  <a:pt x="20017" y="8145"/>
                </a:lnTo>
                <a:close/>
                <a:moveTo>
                  <a:pt x="19929" y="7518"/>
                </a:moveTo>
                <a:lnTo>
                  <a:pt x="19929" y="7527"/>
                </a:lnTo>
                <a:close/>
                <a:moveTo>
                  <a:pt x="19946" y="7563"/>
                </a:moveTo>
                <a:lnTo>
                  <a:pt x="19946" y="7571"/>
                </a:lnTo>
                <a:lnTo>
                  <a:pt x="19955" y="7563"/>
                </a:lnTo>
                <a:close/>
                <a:moveTo>
                  <a:pt x="22425" y="3848"/>
                </a:moveTo>
                <a:lnTo>
                  <a:pt x="22417" y="3857"/>
                </a:lnTo>
                <a:lnTo>
                  <a:pt x="22408" y="3866"/>
                </a:lnTo>
                <a:lnTo>
                  <a:pt x="22417" y="3866"/>
                </a:lnTo>
                <a:lnTo>
                  <a:pt x="22425" y="3866"/>
                </a:lnTo>
                <a:lnTo>
                  <a:pt x="22434" y="3866"/>
                </a:lnTo>
                <a:lnTo>
                  <a:pt x="22443" y="3848"/>
                </a:lnTo>
                <a:lnTo>
                  <a:pt x="22434" y="3848"/>
                </a:lnTo>
                <a:close/>
                <a:moveTo>
                  <a:pt x="26140" y="8975"/>
                </a:moveTo>
                <a:lnTo>
                  <a:pt x="26140" y="8984"/>
                </a:lnTo>
                <a:close/>
                <a:moveTo>
                  <a:pt x="26157" y="4122"/>
                </a:moveTo>
                <a:lnTo>
                  <a:pt x="26149" y="4122"/>
                </a:lnTo>
                <a:lnTo>
                  <a:pt x="26140" y="4122"/>
                </a:lnTo>
                <a:lnTo>
                  <a:pt x="26131" y="4130"/>
                </a:lnTo>
                <a:lnTo>
                  <a:pt x="26140" y="4130"/>
                </a:lnTo>
                <a:close/>
                <a:moveTo>
                  <a:pt x="26149" y="9337"/>
                </a:moveTo>
                <a:lnTo>
                  <a:pt x="26140" y="9345"/>
                </a:lnTo>
                <a:lnTo>
                  <a:pt x="26131" y="9345"/>
                </a:lnTo>
                <a:lnTo>
                  <a:pt x="26122" y="9345"/>
                </a:lnTo>
                <a:lnTo>
                  <a:pt x="26131" y="9354"/>
                </a:lnTo>
                <a:lnTo>
                  <a:pt x="26140" y="9363"/>
                </a:lnTo>
                <a:lnTo>
                  <a:pt x="26149" y="9363"/>
                </a:lnTo>
                <a:lnTo>
                  <a:pt x="26157" y="9363"/>
                </a:lnTo>
                <a:lnTo>
                  <a:pt x="26166" y="9354"/>
                </a:lnTo>
                <a:lnTo>
                  <a:pt x="26157" y="9345"/>
                </a:lnTo>
                <a:close/>
                <a:moveTo>
                  <a:pt x="26149" y="3292"/>
                </a:moveTo>
                <a:lnTo>
                  <a:pt x="26157" y="3292"/>
                </a:lnTo>
                <a:lnTo>
                  <a:pt x="26149" y="3283"/>
                </a:lnTo>
                <a:lnTo>
                  <a:pt x="26140" y="3283"/>
                </a:lnTo>
                <a:lnTo>
                  <a:pt x="26122" y="3274"/>
                </a:lnTo>
                <a:lnTo>
                  <a:pt x="26113" y="3274"/>
                </a:lnTo>
                <a:lnTo>
                  <a:pt x="26104" y="3257"/>
                </a:lnTo>
                <a:lnTo>
                  <a:pt x="26096" y="3265"/>
                </a:lnTo>
                <a:lnTo>
                  <a:pt x="26096" y="3274"/>
                </a:lnTo>
                <a:lnTo>
                  <a:pt x="26104" y="3274"/>
                </a:lnTo>
                <a:lnTo>
                  <a:pt x="26131" y="3292"/>
                </a:lnTo>
                <a:close/>
                <a:moveTo>
                  <a:pt x="25257" y="11128"/>
                </a:moveTo>
                <a:lnTo>
                  <a:pt x="25257" y="11119"/>
                </a:lnTo>
                <a:lnTo>
                  <a:pt x="25257" y="11110"/>
                </a:lnTo>
                <a:lnTo>
                  <a:pt x="25249" y="11110"/>
                </a:lnTo>
                <a:lnTo>
                  <a:pt x="25249" y="11119"/>
                </a:lnTo>
                <a:close/>
                <a:moveTo>
                  <a:pt x="26096" y="4148"/>
                </a:moveTo>
                <a:lnTo>
                  <a:pt x="26078" y="4148"/>
                </a:lnTo>
                <a:lnTo>
                  <a:pt x="26060" y="4148"/>
                </a:lnTo>
                <a:lnTo>
                  <a:pt x="26051" y="4148"/>
                </a:lnTo>
                <a:lnTo>
                  <a:pt x="26043" y="4148"/>
                </a:lnTo>
                <a:lnTo>
                  <a:pt x="26034" y="4148"/>
                </a:lnTo>
                <a:lnTo>
                  <a:pt x="26043" y="4157"/>
                </a:lnTo>
                <a:lnTo>
                  <a:pt x="26051" y="4148"/>
                </a:lnTo>
                <a:lnTo>
                  <a:pt x="26069" y="4157"/>
                </a:lnTo>
                <a:lnTo>
                  <a:pt x="26078" y="4157"/>
                </a:lnTo>
                <a:lnTo>
                  <a:pt x="26087" y="4148"/>
                </a:lnTo>
                <a:lnTo>
                  <a:pt x="26104" y="4148"/>
                </a:lnTo>
                <a:close/>
                <a:moveTo>
                  <a:pt x="25205" y="8445"/>
                </a:moveTo>
                <a:lnTo>
                  <a:pt x="25205" y="8436"/>
                </a:lnTo>
                <a:close/>
                <a:moveTo>
                  <a:pt x="26166" y="8683"/>
                </a:moveTo>
                <a:lnTo>
                  <a:pt x="26157" y="8683"/>
                </a:lnTo>
                <a:lnTo>
                  <a:pt x="26166" y="8683"/>
                </a:lnTo>
                <a:lnTo>
                  <a:pt x="26157" y="8683"/>
                </a:lnTo>
                <a:close/>
                <a:moveTo>
                  <a:pt x="16232" y="4784"/>
                </a:moveTo>
                <a:lnTo>
                  <a:pt x="16232" y="4775"/>
                </a:lnTo>
                <a:lnTo>
                  <a:pt x="16223" y="4775"/>
                </a:lnTo>
                <a:lnTo>
                  <a:pt x="16223" y="4784"/>
                </a:lnTo>
                <a:close/>
                <a:moveTo>
                  <a:pt x="26184" y="2692"/>
                </a:moveTo>
                <a:lnTo>
                  <a:pt x="26193" y="2692"/>
                </a:lnTo>
                <a:lnTo>
                  <a:pt x="26219" y="2692"/>
                </a:lnTo>
                <a:lnTo>
                  <a:pt x="26237" y="2692"/>
                </a:lnTo>
                <a:lnTo>
                  <a:pt x="26246" y="2692"/>
                </a:lnTo>
                <a:lnTo>
                  <a:pt x="26237" y="2683"/>
                </a:lnTo>
                <a:lnTo>
                  <a:pt x="26228" y="2674"/>
                </a:lnTo>
                <a:lnTo>
                  <a:pt x="26219" y="2665"/>
                </a:lnTo>
                <a:lnTo>
                  <a:pt x="26219" y="2657"/>
                </a:lnTo>
                <a:lnTo>
                  <a:pt x="26237" y="2665"/>
                </a:lnTo>
                <a:lnTo>
                  <a:pt x="26246" y="2674"/>
                </a:lnTo>
                <a:lnTo>
                  <a:pt x="26254" y="2674"/>
                </a:lnTo>
                <a:lnTo>
                  <a:pt x="26272" y="2683"/>
                </a:lnTo>
                <a:lnTo>
                  <a:pt x="26281" y="2674"/>
                </a:lnTo>
                <a:lnTo>
                  <a:pt x="26281" y="2665"/>
                </a:lnTo>
                <a:lnTo>
                  <a:pt x="26281" y="2657"/>
                </a:lnTo>
                <a:lnTo>
                  <a:pt x="26281" y="2648"/>
                </a:lnTo>
                <a:lnTo>
                  <a:pt x="26298" y="2639"/>
                </a:lnTo>
                <a:lnTo>
                  <a:pt x="26316" y="2630"/>
                </a:lnTo>
                <a:lnTo>
                  <a:pt x="26325" y="2630"/>
                </a:lnTo>
                <a:lnTo>
                  <a:pt x="26334" y="2630"/>
                </a:lnTo>
                <a:lnTo>
                  <a:pt x="26343" y="2630"/>
                </a:lnTo>
                <a:lnTo>
                  <a:pt x="26343" y="2612"/>
                </a:lnTo>
                <a:lnTo>
                  <a:pt x="26334" y="2612"/>
                </a:lnTo>
                <a:lnTo>
                  <a:pt x="26307" y="2612"/>
                </a:lnTo>
                <a:lnTo>
                  <a:pt x="26307" y="2604"/>
                </a:lnTo>
                <a:lnTo>
                  <a:pt x="26298" y="2595"/>
                </a:lnTo>
                <a:lnTo>
                  <a:pt x="26290" y="2604"/>
                </a:lnTo>
                <a:lnTo>
                  <a:pt x="26281" y="2604"/>
                </a:lnTo>
                <a:lnTo>
                  <a:pt x="26281" y="2595"/>
                </a:lnTo>
                <a:lnTo>
                  <a:pt x="26290" y="2595"/>
                </a:lnTo>
                <a:lnTo>
                  <a:pt x="26281" y="2586"/>
                </a:lnTo>
                <a:lnTo>
                  <a:pt x="26254" y="2568"/>
                </a:lnTo>
                <a:lnTo>
                  <a:pt x="26237" y="2559"/>
                </a:lnTo>
                <a:lnTo>
                  <a:pt x="26228" y="2551"/>
                </a:lnTo>
                <a:lnTo>
                  <a:pt x="26210" y="2533"/>
                </a:lnTo>
                <a:lnTo>
                  <a:pt x="26193" y="2515"/>
                </a:lnTo>
                <a:lnTo>
                  <a:pt x="26175" y="2515"/>
                </a:lnTo>
                <a:lnTo>
                  <a:pt x="26157" y="2515"/>
                </a:lnTo>
                <a:lnTo>
                  <a:pt x="26140" y="2515"/>
                </a:lnTo>
                <a:lnTo>
                  <a:pt x="26131" y="2506"/>
                </a:lnTo>
                <a:lnTo>
                  <a:pt x="26104" y="2506"/>
                </a:lnTo>
                <a:lnTo>
                  <a:pt x="26131" y="2515"/>
                </a:lnTo>
                <a:lnTo>
                  <a:pt x="26140" y="2515"/>
                </a:lnTo>
                <a:lnTo>
                  <a:pt x="26131" y="2524"/>
                </a:lnTo>
                <a:lnTo>
                  <a:pt x="26104" y="2515"/>
                </a:lnTo>
                <a:lnTo>
                  <a:pt x="26096" y="2515"/>
                </a:lnTo>
                <a:lnTo>
                  <a:pt x="26087" y="2515"/>
                </a:lnTo>
                <a:lnTo>
                  <a:pt x="26087" y="2524"/>
                </a:lnTo>
                <a:lnTo>
                  <a:pt x="26087" y="2533"/>
                </a:lnTo>
                <a:lnTo>
                  <a:pt x="26078" y="2533"/>
                </a:lnTo>
                <a:lnTo>
                  <a:pt x="26078" y="2524"/>
                </a:lnTo>
                <a:lnTo>
                  <a:pt x="26078" y="2515"/>
                </a:lnTo>
                <a:lnTo>
                  <a:pt x="26087" y="2506"/>
                </a:lnTo>
                <a:lnTo>
                  <a:pt x="26096" y="2506"/>
                </a:lnTo>
                <a:lnTo>
                  <a:pt x="26069" y="2498"/>
                </a:lnTo>
                <a:lnTo>
                  <a:pt x="26060" y="2498"/>
                </a:lnTo>
                <a:lnTo>
                  <a:pt x="26051" y="2489"/>
                </a:lnTo>
                <a:lnTo>
                  <a:pt x="26034" y="2498"/>
                </a:lnTo>
                <a:lnTo>
                  <a:pt x="25999" y="2498"/>
                </a:lnTo>
                <a:lnTo>
                  <a:pt x="25990" y="2498"/>
                </a:lnTo>
                <a:lnTo>
                  <a:pt x="25990" y="2506"/>
                </a:lnTo>
                <a:lnTo>
                  <a:pt x="25999" y="2506"/>
                </a:lnTo>
                <a:lnTo>
                  <a:pt x="26007" y="2506"/>
                </a:lnTo>
                <a:lnTo>
                  <a:pt x="26016" y="2515"/>
                </a:lnTo>
                <a:lnTo>
                  <a:pt x="26025" y="2515"/>
                </a:lnTo>
                <a:lnTo>
                  <a:pt x="26025" y="2524"/>
                </a:lnTo>
                <a:lnTo>
                  <a:pt x="26025" y="2533"/>
                </a:lnTo>
                <a:lnTo>
                  <a:pt x="26025" y="2542"/>
                </a:lnTo>
                <a:lnTo>
                  <a:pt x="26025" y="2551"/>
                </a:lnTo>
                <a:lnTo>
                  <a:pt x="26016" y="2551"/>
                </a:lnTo>
                <a:lnTo>
                  <a:pt x="26016" y="2559"/>
                </a:lnTo>
                <a:lnTo>
                  <a:pt x="26025" y="2568"/>
                </a:lnTo>
                <a:lnTo>
                  <a:pt x="26034" y="2568"/>
                </a:lnTo>
                <a:lnTo>
                  <a:pt x="26043" y="2577"/>
                </a:lnTo>
                <a:lnTo>
                  <a:pt x="26043" y="2586"/>
                </a:lnTo>
                <a:lnTo>
                  <a:pt x="26034" y="2595"/>
                </a:lnTo>
                <a:lnTo>
                  <a:pt x="26034" y="2604"/>
                </a:lnTo>
                <a:lnTo>
                  <a:pt x="26025" y="2604"/>
                </a:lnTo>
                <a:lnTo>
                  <a:pt x="26025" y="2586"/>
                </a:lnTo>
                <a:lnTo>
                  <a:pt x="26025" y="2577"/>
                </a:lnTo>
                <a:lnTo>
                  <a:pt x="26016" y="2577"/>
                </a:lnTo>
                <a:lnTo>
                  <a:pt x="26007" y="2586"/>
                </a:lnTo>
                <a:lnTo>
                  <a:pt x="25999" y="2595"/>
                </a:lnTo>
                <a:lnTo>
                  <a:pt x="25999" y="2586"/>
                </a:lnTo>
                <a:lnTo>
                  <a:pt x="25999" y="2577"/>
                </a:lnTo>
                <a:lnTo>
                  <a:pt x="25990" y="2568"/>
                </a:lnTo>
                <a:lnTo>
                  <a:pt x="25981" y="2559"/>
                </a:lnTo>
                <a:lnTo>
                  <a:pt x="25963" y="2559"/>
                </a:lnTo>
                <a:lnTo>
                  <a:pt x="25963" y="2542"/>
                </a:lnTo>
                <a:lnTo>
                  <a:pt x="25972" y="2542"/>
                </a:lnTo>
                <a:lnTo>
                  <a:pt x="25972" y="2524"/>
                </a:lnTo>
                <a:lnTo>
                  <a:pt x="25972" y="2515"/>
                </a:lnTo>
                <a:lnTo>
                  <a:pt x="25963" y="2506"/>
                </a:lnTo>
                <a:lnTo>
                  <a:pt x="25963" y="2498"/>
                </a:lnTo>
                <a:lnTo>
                  <a:pt x="25963" y="2489"/>
                </a:lnTo>
                <a:lnTo>
                  <a:pt x="25963" y="2480"/>
                </a:lnTo>
                <a:lnTo>
                  <a:pt x="25963" y="2471"/>
                </a:lnTo>
                <a:lnTo>
                  <a:pt x="25963" y="2462"/>
                </a:lnTo>
                <a:lnTo>
                  <a:pt x="25954" y="2454"/>
                </a:lnTo>
                <a:lnTo>
                  <a:pt x="25954" y="2462"/>
                </a:lnTo>
                <a:lnTo>
                  <a:pt x="25946" y="2462"/>
                </a:lnTo>
                <a:lnTo>
                  <a:pt x="25928" y="2462"/>
                </a:lnTo>
                <a:lnTo>
                  <a:pt x="25937" y="2454"/>
                </a:lnTo>
                <a:lnTo>
                  <a:pt x="25937" y="2445"/>
                </a:lnTo>
                <a:lnTo>
                  <a:pt x="25937" y="2436"/>
                </a:lnTo>
                <a:lnTo>
                  <a:pt x="25928" y="2427"/>
                </a:lnTo>
                <a:lnTo>
                  <a:pt x="25813" y="2374"/>
                </a:lnTo>
                <a:lnTo>
                  <a:pt x="25796" y="2365"/>
                </a:lnTo>
                <a:lnTo>
                  <a:pt x="25787" y="2356"/>
                </a:lnTo>
                <a:lnTo>
                  <a:pt x="25778" y="2356"/>
                </a:lnTo>
                <a:lnTo>
                  <a:pt x="25769" y="2356"/>
                </a:lnTo>
                <a:lnTo>
                  <a:pt x="25760" y="2356"/>
                </a:lnTo>
                <a:lnTo>
                  <a:pt x="25769" y="2348"/>
                </a:lnTo>
                <a:lnTo>
                  <a:pt x="25760" y="2339"/>
                </a:lnTo>
                <a:lnTo>
                  <a:pt x="25716" y="2312"/>
                </a:lnTo>
                <a:lnTo>
                  <a:pt x="25707" y="2312"/>
                </a:lnTo>
                <a:lnTo>
                  <a:pt x="25716" y="2321"/>
                </a:lnTo>
                <a:lnTo>
                  <a:pt x="25743" y="2339"/>
                </a:lnTo>
                <a:lnTo>
                  <a:pt x="25751" y="2339"/>
                </a:lnTo>
                <a:lnTo>
                  <a:pt x="25743" y="2348"/>
                </a:lnTo>
                <a:lnTo>
                  <a:pt x="25734" y="2348"/>
                </a:lnTo>
                <a:lnTo>
                  <a:pt x="25734" y="2339"/>
                </a:lnTo>
                <a:lnTo>
                  <a:pt x="25725" y="2330"/>
                </a:lnTo>
                <a:lnTo>
                  <a:pt x="25716" y="2330"/>
                </a:lnTo>
                <a:lnTo>
                  <a:pt x="25699" y="2321"/>
                </a:lnTo>
                <a:lnTo>
                  <a:pt x="25681" y="2312"/>
                </a:lnTo>
                <a:lnTo>
                  <a:pt x="25681" y="2303"/>
                </a:lnTo>
                <a:lnTo>
                  <a:pt x="25690" y="2312"/>
                </a:lnTo>
                <a:lnTo>
                  <a:pt x="25699" y="2312"/>
                </a:lnTo>
                <a:lnTo>
                  <a:pt x="25681" y="2303"/>
                </a:lnTo>
                <a:lnTo>
                  <a:pt x="25672" y="2286"/>
                </a:lnTo>
                <a:lnTo>
                  <a:pt x="25646" y="2277"/>
                </a:lnTo>
                <a:lnTo>
                  <a:pt x="25637" y="2277"/>
                </a:lnTo>
                <a:lnTo>
                  <a:pt x="25628" y="2268"/>
                </a:lnTo>
                <a:lnTo>
                  <a:pt x="25619" y="2268"/>
                </a:lnTo>
                <a:lnTo>
                  <a:pt x="25602" y="2268"/>
                </a:lnTo>
                <a:lnTo>
                  <a:pt x="25593" y="2259"/>
                </a:lnTo>
                <a:lnTo>
                  <a:pt x="25593" y="2295"/>
                </a:lnTo>
                <a:lnTo>
                  <a:pt x="25593" y="2259"/>
                </a:lnTo>
                <a:lnTo>
                  <a:pt x="25575" y="2259"/>
                </a:lnTo>
                <a:lnTo>
                  <a:pt x="25531" y="2224"/>
                </a:lnTo>
                <a:lnTo>
                  <a:pt x="25513" y="2215"/>
                </a:lnTo>
                <a:lnTo>
                  <a:pt x="25504" y="2206"/>
                </a:lnTo>
                <a:lnTo>
                  <a:pt x="25478" y="2198"/>
                </a:lnTo>
                <a:lnTo>
                  <a:pt x="25434" y="2198"/>
                </a:lnTo>
                <a:lnTo>
                  <a:pt x="25399" y="2180"/>
                </a:lnTo>
                <a:lnTo>
                  <a:pt x="25363" y="2171"/>
                </a:lnTo>
                <a:lnTo>
                  <a:pt x="25328" y="2153"/>
                </a:lnTo>
                <a:lnTo>
                  <a:pt x="25302" y="2145"/>
                </a:lnTo>
                <a:lnTo>
                  <a:pt x="25293" y="2145"/>
                </a:lnTo>
                <a:lnTo>
                  <a:pt x="25275" y="2136"/>
                </a:lnTo>
                <a:lnTo>
                  <a:pt x="25240" y="2145"/>
                </a:lnTo>
                <a:lnTo>
                  <a:pt x="25205" y="2145"/>
                </a:lnTo>
                <a:lnTo>
                  <a:pt x="25169" y="2145"/>
                </a:lnTo>
                <a:lnTo>
                  <a:pt x="25143" y="2145"/>
                </a:lnTo>
                <a:lnTo>
                  <a:pt x="25125" y="2145"/>
                </a:lnTo>
                <a:lnTo>
                  <a:pt x="25107" y="2136"/>
                </a:lnTo>
                <a:lnTo>
                  <a:pt x="25099" y="2136"/>
                </a:lnTo>
                <a:lnTo>
                  <a:pt x="25099" y="2153"/>
                </a:lnTo>
                <a:lnTo>
                  <a:pt x="25081" y="2145"/>
                </a:lnTo>
                <a:lnTo>
                  <a:pt x="25063" y="2136"/>
                </a:lnTo>
                <a:lnTo>
                  <a:pt x="25046" y="2127"/>
                </a:lnTo>
                <a:lnTo>
                  <a:pt x="25002" y="2127"/>
                </a:lnTo>
                <a:lnTo>
                  <a:pt x="24949" y="2118"/>
                </a:lnTo>
                <a:lnTo>
                  <a:pt x="24913" y="2118"/>
                </a:lnTo>
                <a:lnTo>
                  <a:pt x="24887" y="2109"/>
                </a:lnTo>
                <a:lnTo>
                  <a:pt x="24896" y="2136"/>
                </a:lnTo>
                <a:lnTo>
                  <a:pt x="24887" y="2145"/>
                </a:lnTo>
                <a:lnTo>
                  <a:pt x="24878" y="2162"/>
                </a:lnTo>
                <a:lnTo>
                  <a:pt x="24869" y="2171"/>
                </a:lnTo>
                <a:lnTo>
                  <a:pt x="24869" y="2180"/>
                </a:lnTo>
                <a:lnTo>
                  <a:pt x="24896" y="2180"/>
                </a:lnTo>
                <a:lnTo>
                  <a:pt x="24905" y="2206"/>
                </a:lnTo>
                <a:lnTo>
                  <a:pt x="24922" y="2224"/>
                </a:lnTo>
                <a:lnTo>
                  <a:pt x="24931" y="2242"/>
                </a:lnTo>
                <a:lnTo>
                  <a:pt x="24922" y="2251"/>
                </a:lnTo>
                <a:lnTo>
                  <a:pt x="24896" y="2277"/>
                </a:lnTo>
                <a:lnTo>
                  <a:pt x="24860" y="2286"/>
                </a:lnTo>
                <a:lnTo>
                  <a:pt x="24825" y="2286"/>
                </a:lnTo>
                <a:lnTo>
                  <a:pt x="24808" y="2268"/>
                </a:lnTo>
                <a:lnTo>
                  <a:pt x="24799" y="2251"/>
                </a:lnTo>
                <a:lnTo>
                  <a:pt x="24772" y="2233"/>
                </a:lnTo>
                <a:lnTo>
                  <a:pt x="24746" y="2224"/>
                </a:lnTo>
                <a:lnTo>
                  <a:pt x="24737" y="2224"/>
                </a:lnTo>
                <a:lnTo>
                  <a:pt x="24728" y="2224"/>
                </a:lnTo>
                <a:lnTo>
                  <a:pt x="24719" y="2198"/>
                </a:lnTo>
                <a:lnTo>
                  <a:pt x="24719" y="2180"/>
                </a:lnTo>
                <a:lnTo>
                  <a:pt x="24710" y="2180"/>
                </a:lnTo>
                <a:lnTo>
                  <a:pt x="24702" y="2171"/>
                </a:lnTo>
                <a:lnTo>
                  <a:pt x="24693" y="2162"/>
                </a:lnTo>
                <a:lnTo>
                  <a:pt x="24675" y="2162"/>
                </a:lnTo>
                <a:lnTo>
                  <a:pt x="24640" y="2189"/>
                </a:lnTo>
                <a:lnTo>
                  <a:pt x="24622" y="2189"/>
                </a:lnTo>
                <a:lnTo>
                  <a:pt x="24560" y="2189"/>
                </a:lnTo>
                <a:lnTo>
                  <a:pt x="24543" y="2180"/>
                </a:lnTo>
                <a:lnTo>
                  <a:pt x="24446" y="2180"/>
                </a:lnTo>
                <a:lnTo>
                  <a:pt x="24428" y="2162"/>
                </a:lnTo>
                <a:lnTo>
                  <a:pt x="24410" y="2162"/>
                </a:lnTo>
                <a:lnTo>
                  <a:pt x="24393" y="2162"/>
                </a:lnTo>
                <a:lnTo>
                  <a:pt x="24375" y="2171"/>
                </a:lnTo>
                <a:lnTo>
                  <a:pt x="24358" y="2162"/>
                </a:lnTo>
                <a:lnTo>
                  <a:pt x="24331" y="2171"/>
                </a:lnTo>
                <a:lnTo>
                  <a:pt x="24296" y="2171"/>
                </a:lnTo>
                <a:lnTo>
                  <a:pt x="24278" y="2180"/>
                </a:lnTo>
                <a:lnTo>
                  <a:pt x="24261" y="2189"/>
                </a:lnTo>
                <a:lnTo>
                  <a:pt x="24234" y="2206"/>
                </a:lnTo>
                <a:lnTo>
                  <a:pt x="24225" y="2215"/>
                </a:lnTo>
                <a:lnTo>
                  <a:pt x="24225" y="2233"/>
                </a:lnTo>
                <a:lnTo>
                  <a:pt x="24234" y="2251"/>
                </a:lnTo>
                <a:lnTo>
                  <a:pt x="24234" y="2268"/>
                </a:lnTo>
                <a:lnTo>
                  <a:pt x="24225" y="2277"/>
                </a:lnTo>
                <a:lnTo>
                  <a:pt x="24216" y="2277"/>
                </a:lnTo>
                <a:lnTo>
                  <a:pt x="24208" y="2303"/>
                </a:lnTo>
                <a:lnTo>
                  <a:pt x="24199" y="2312"/>
                </a:lnTo>
                <a:lnTo>
                  <a:pt x="24181" y="2321"/>
                </a:lnTo>
                <a:lnTo>
                  <a:pt x="24190" y="2312"/>
                </a:lnTo>
                <a:lnTo>
                  <a:pt x="24199" y="2303"/>
                </a:lnTo>
                <a:lnTo>
                  <a:pt x="24216" y="2268"/>
                </a:lnTo>
                <a:lnTo>
                  <a:pt x="24216" y="2259"/>
                </a:lnTo>
                <a:lnTo>
                  <a:pt x="24199" y="2251"/>
                </a:lnTo>
                <a:lnTo>
                  <a:pt x="24199" y="2242"/>
                </a:lnTo>
                <a:lnTo>
                  <a:pt x="24190" y="2215"/>
                </a:lnTo>
                <a:lnTo>
                  <a:pt x="24190" y="2198"/>
                </a:lnTo>
                <a:lnTo>
                  <a:pt x="24181" y="2180"/>
                </a:lnTo>
                <a:lnTo>
                  <a:pt x="24172" y="2171"/>
                </a:lnTo>
                <a:lnTo>
                  <a:pt x="24128" y="2162"/>
                </a:lnTo>
                <a:lnTo>
                  <a:pt x="24102" y="2153"/>
                </a:lnTo>
                <a:lnTo>
                  <a:pt x="24102" y="2145"/>
                </a:lnTo>
                <a:lnTo>
                  <a:pt x="24111" y="2127"/>
                </a:lnTo>
                <a:lnTo>
                  <a:pt x="24102" y="2118"/>
                </a:lnTo>
                <a:lnTo>
                  <a:pt x="24111" y="2109"/>
                </a:lnTo>
                <a:lnTo>
                  <a:pt x="24119" y="2101"/>
                </a:lnTo>
                <a:lnTo>
                  <a:pt x="24119" y="2083"/>
                </a:lnTo>
                <a:lnTo>
                  <a:pt x="24119" y="2074"/>
                </a:lnTo>
                <a:lnTo>
                  <a:pt x="24111" y="2056"/>
                </a:lnTo>
                <a:lnTo>
                  <a:pt x="24102" y="2048"/>
                </a:lnTo>
                <a:lnTo>
                  <a:pt x="24102" y="2039"/>
                </a:lnTo>
                <a:lnTo>
                  <a:pt x="24066" y="2021"/>
                </a:lnTo>
                <a:lnTo>
                  <a:pt x="24022" y="2003"/>
                </a:lnTo>
                <a:lnTo>
                  <a:pt x="23978" y="1986"/>
                </a:lnTo>
                <a:lnTo>
                  <a:pt x="23934" y="1986"/>
                </a:lnTo>
                <a:lnTo>
                  <a:pt x="23872" y="1977"/>
                </a:lnTo>
                <a:lnTo>
                  <a:pt x="23819" y="1977"/>
                </a:lnTo>
                <a:lnTo>
                  <a:pt x="23793" y="1986"/>
                </a:lnTo>
                <a:lnTo>
                  <a:pt x="23749" y="1986"/>
                </a:lnTo>
                <a:lnTo>
                  <a:pt x="23705" y="1995"/>
                </a:lnTo>
                <a:lnTo>
                  <a:pt x="23661" y="2012"/>
                </a:lnTo>
                <a:lnTo>
                  <a:pt x="23634" y="2012"/>
                </a:lnTo>
                <a:lnTo>
                  <a:pt x="23590" y="2012"/>
                </a:lnTo>
                <a:lnTo>
                  <a:pt x="23564" y="2012"/>
                </a:lnTo>
                <a:lnTo>
                  <a:pt x="23511" y="1995"/>
                </a:lnTo>
                <a:lnTo>
                  <a:pt x="23528" y="1995"/>
                </a:lnTo>
                <a:lnTo>
                  <a:pt x="23537" y="1995"/>
                </a:lnTo>
                <a:lnTo>
                  <a:pt x="23511" y="1968"/>
                </a:lnTo>
                <a:lnTo>
                  <a:pt x="23502" y="1959"/>
                </a:lnTo>
                <a:lnTo>
                  <a:pt x="23467" y="1942"/>
                </a:lnTo>
                <a:lnTo>
                  <a:pt x="23458" y="1942"/>
                </a:lnTo>
                <a:lnTo>
                  <a:pt x="23440" y="1942"/>
                </a:lnTo>
                <a:lnTo>
                  <a:pt x="23405" y="1959"/>
                </a:lnTo>
                <a:lnTo>
                  <a:pt x="23387" y="1959"/>
                </a:lnTo>
                <a:lnTo>
                  <a:pt x="23414" y="1950"/>
                </a:lnTo>
                <a:lnTo>
                  <a:pt x="23422" y="1942"/>
                </a:lnTo>
                <a:lnTo>
                  <a:pt x="23431" y="1933"/>
                </a:lnTo>
                <a:lnTo>
                  <a:pt x="23431" y="1924"/>
                </a:lnTo>
                <a:lnTo>
                  <a:pt x="23387" y="1924"/>
                </a:lnTo>
                <a:lnTo>
                  <a:pt x="23378" y="1915"/>
                </a:lnTo>
                <a:lnTo>
                  <a:pt x="23369" y="1915"/>
                </a:lnTo>
                <a:lnTo>
                  <a:pt x="23343" y="1906"/>
                </a:lnTo>
                <a:lnTo>
                  <a:pt x="23325" y="1898"/>
                </a:lnTo>
                <a:lnTo>
                  <a:pt x="23308" y="1898"/>
                </a:lnTo>
                <a:lnTo>
                  <a:pt x="23308" y="1889"/>
                </a:lnTo>
                <a:lnTo>
                  <a:pt x="23317" y="1889"/>
                </a:lnTo>
                <a:lnTo>
                  <a:pt x="23334" y="1880"/>
                </a:lnTo>
                <a:lnTo>
                  <a:pt x="23378" y="1880"/>
                </a:lnTo>
                <a:lnTo>
                  <a:pt x="23387" y="1871"/>
                </a:lnTo>
                <a:lnTo>
                  <a:pt x="23387" y="1862"/>
                </a:lnTo>
                <a:lnTo>
                  <a:pt x="23378" y="1862"/>
                </a:lnTo>
                <a:lnTo>
                  <a:pt x="23369" y="1845"/>
                </a:lnTo>
                <a:lnTo>
                  <a:pt x="23343" y="1836"/>
                </a:lnTo>
                <a:lnTo>
                  <a:pt x="23308" y="1827"/>
                </a:lnTo>
                <a:lnTo>
                  <a:pt x="23264" y="1818"/>
                </a:lnTo>
                <a:lnTo>
                  <a:pt x="23193" y="1809"/>
                </a:lnTo>
                <a:lnTo>
                  <a:pt x="23184" y="1809"/>
                </a:lnTo>
                <a:lnTo>
                  <a:pt x="23175" y="1818"/>
                </a:lnTo>
                <a:lnTo>
                  <a:pt x="23158" y="1827"/>
                </a:lnTo>
                <a:lnTo>
                  <a:pt x="23114" y="1871"/>
                </a:lnTo>
                <a:lnTo>
                  <a:pt x="23096" y="1880"/>
                </a:lnTo>
                <a:lnTo>
                  <a:pt x="23078" y="1889"/>
                </a:lnTo>
                <a:lnTo>
                  <a:pt x="23025" y="1898"/>
                </a:lnTo>
                <a:lnTo>
                  <a:pt x="23017" y="1889"/>
                </a:lnTo>
                <a:lnTo>
                  <a:pt x="23025" y="1880"/>
                </a:lnTo>
                <a:lnTo>
                  <a:pt x="23017" y="1871"/>
                </a:lnTo>
                <a:lnTo>
                  <a:pt x="23025" y="1871"/>
                </a:lnTo>
                <a:lnTo>
                  <a:pt x="23034" y="1871"/>
                </a:lnTo>
                <a:lnTo>
                  <a:pt x="23043" y="1871"/>
                </a:lnTo>
                <a:lnTo>
                  <a:pt x="23069" y="1862"/>
                </a:lnTo>
                <a:lnTo>
                  <a:pt x="23069" y="1853"/>
                </a:lnTo>
                <a:lnTo>
                  <a:pt x="23061" y="1845"/>
                </a:lnTo>
                <a:lnTo>
                  <a:pt x="23069" y="1836"/>
                </a:lnTo>
                <a:lnTo>
                  <a:pt x="23069" y="1827"/>
                </a:lnTo>
                <a:lnTo>
                  <a:pt x="23078" y="1827"/>
                </a:lnTo>
                <a:lnTo>
                  <a:pt x="23096" y="1836"/>
                </a:lnTo>
                <a:lnTo>
                  <a:pt x="23105" y="1836"/>
                </a:lnTo>
                <a:lnTo>
                  <a:pt x="23087" y="1862"/>
                </a:lnTo>
                <a:lnTo>
                  <a:pt x="23096" y="1862"/>
                </a:lnTo>
                <a:lnTo>
                  <a:pt x="23122" y="1853"/>
                </a:lnTo>
                <a:lnTo>
                  <a:pt x="23131" y="1845"/>
                </a:lnTo>
                <a:lnTo>
                  <a:pt x="23149" y="1827"/>
                </a:lnTo>
                <a:lnTo>
                  <a:pt x="23149" y="1818"/>
                </a:lnTo>
                <a:lnTo>
                  <a:pt x="23131" y="1818"/>
                </a:lnTo>
                <a:lnTo>
                  <a:pt x="23017" y="1818"/>
                </a:lnTo>
                <a:lnTo>
                  <a:pt x="22972" y="1836"/>
                </a:lnTo>
                <a:lnTo>
                  <a:pt x="22964" y="1827"/>
                </a:lnTo>
                <a:lnTo>
                  <a:pt x="22955" y="1818"/>
                </a:lnTo>
                <a:lnTo>
                  <a:pt x="22972" y="1818"/>
                </a:lnTo>
                <a:lnTo>
                  <a:pt x="22981" y="1818"/>
                </a:lnTo>
                <a:lnTo>
                  <a:pt x="22999" y="1809"/>
                </a:lnTo>
                <a:lnTo>
                  <a:pt x="23008" y="1800"/>
                </a:lnTo>
                <a:lnTo>
                  <a:pt x="23034" y="1800"/>
                </a:lnTo>
                <a:lnTo>
                  <a:pt x="23052" y="1809"/>
                </a:lnTo>
                <a:lnTo>
                  <a:pt x="23105" y="1809"/>
                </a:lnTo>
                <a:lnTo>
                  <a:pt x="23105" y="1800"/>
                </a:lnTo>
                <a:lnTo>
                  <a:pt x="23096" y="1792"/>
                </a:lnTo>
                <a:lnTo>
                  <a:pt x="23069" y="1792"/>
                </a:lnTo>
                <a:lnTo>
                  <a:pt x="23052" y="1783"/>
                </a:lnTo>
                <a:lnTo>
                  <a:pt x="23034" y="1783"/>
                </a:lnTo>
                <a:lnTo>
                  <a:pt x="22981" y="1774"/>
                </a:lnTo>
                <a:lnTo>
                  <a:pt x="22964" y="1765"/>
                </a:lnTo>
                <a:lnTo>
                  <a:pt x="22920" y="1765"/>
                </a:lnTo>
                <a:lnTo>
                  <a:pt x="22911" y="1765"/>
                </a:lnTo>
                <a:lnTo>
                  <a:pt x="22796" y="1756"/>
                </a:lnTo>
                <a:lnTo>
                  <a:pt x="22761" y="1747"/>
                </a:lnTo>
                <a:lnTo>
                  <a:pt x="22743" y="1739"/>
                </a:lnTo>
                <a:lnTo>
                  <a:pt x="22708" y="1730"/>
                </a:lnTo>
                <a:lnTo>
                  <a:pt x="22699" y="1730"/>
                </a:lnTo>
                <a:lnTo>
                  <a:pt x="22699" y="1739"/>
                </a:lnTo>
                <a:lnTo>
                  <a:pt x="22717" y="1756"/>
                </a:lnTo>
                <a:lnTo>
                  <a:pt x="22717" y="1774"/>
                </a:lnTo>
                <a:lnTo>
                  <a:pt x="22725" y="1774"/>
                </a:lnTo>
                <a:lnTo>
                  <a:pt x="22699" y="1783"/>
                </a:lnTo>
                <a:lnTo>
                  <a:pt x="22681" y="1792"/>
                </a:lnTo>
                <a:lnTo>
                  <a:pt x="22620" y="1792"/>
                </a:lnTo>
                <a:lnTo>
                  <a:pt x="22611" y="1792"/>
                </a:lnTo>
                <a:lnTo>
                  <a:pt x="22584" y="1809"/>
                </a:lnTo>
                <a:lnTo>
                  <a:pt x="22584" y="1818"/>
                </a:lnTo>
                <a:lnTo>
                  <a:pt x="22584" y="1836"/>
                </a:lnTo>
                <a:lnTo>
                  <a:pt x="22602" y="1836"/>
                </a:lnTo>
                <a:lnTo>
                  <a:pt x="22611" y="1827"/>
                </a:lnTo>
                <a:lnTo>
                  <a:pt x="22620" y="1827"/>
                </a:lnTo>
                <a:lnTo>
                  <a:pt x="22655" y="1827"/>
                </a:lnTo>
                <a:lnTo>
                  <a:pt x="22664" y="1836"/>
                </a:lnTo>
                <a:lnTo>
                  <a:pt x="22646" y="1836"/>
                </a:lnTo>
                <a:lnTo>
                  <a:pt x="22637" y="1836"/>
                </a:lnTo>
                <a:lnTo>
                  <a:pt x="22620" y="1862"/>
                </a:lnTo>
                <a:lnTo>
                  <a:pt x="22602" y="1862"/>
                </a:lnTo>
                <a:lnTo>
                  <a:pt x="22620" y="1871"/>
                </a:lnTo>
                <a:lnTo>
                  <a:pt x="22628" y="1871"/>
                </a:lnTo>
                <a:lnTo>
                  <a:pt x="22628" y="1898"/>
                </a:lnTo>
                <a:lnTo>
                  <a:pt x="22646" y="1915"/>
                </a:lnTo>
                <a:lnTo>
                  <a:pt x="22646" y="1924"/>
                </a:lnTo>
                <a:lnTo>
                  <a:pt x="22620" y="1924"/>
                </a:lnTo>
                <a:lnTo>
                  <a:pt x="22602" y="1933"/>
                </a:lnTo>
                <a:lnTo>
                  <a:pt x="22593" y="1933"/>
                </a:lnTo>
                <a:lnTo>
                  <a:pt x="22575" y="1915"/>
                </a:lnTo>
                <a:lnTo>
                  <a:pt x="22558" y="1906"/>
                </a:lnTo>
                <a:lnTo>
                  <a:pt x="22549" y="1906"/>
                </a:lnTo>
                <a:lnTo>
                  <a:pt x="22540" y="1915"/>
                </a:lnTo>
                <a:lnTo>
                  <a:pt x="22523" y="1915"/>
                </a:lnTo>
                <a:lnTo>
                  <a:pt x="22514" y="1915"/>
                </a:lnTo>
                <a:lnTo>
                  <a:pt x="22505" y="1924"/>
                </a:lnTo>
                <a:lnTo>
                  <a:pt x="22505" y="1933"/>
                </a:lnTo>
                <a:lnTo>
                  <a:pt x="22496" y="1933"/>
                </a:lnTo>
                <a:lnTo>
                  <a:pt x="22496" y="1942"/>
                </a:lnTo>
                <a:lnTo>
                  <a:pt x="22505" y="1942"/>
                </a:lnTo>
                <a:lnTo>
                  <a:pt x="22523" y="1950"/>
                </a:lnTo>
                <a:lnTo>
                  <a:pt x="22505" y="1950"/>
                </a:lnTo>
                <a:lnTo>
                  <a:pt x="22505" y="1959"/>
                </a:lnTo>
                <a:lnTo>
                  <a:pt x="22487" y="1959"/>
                </a:lnTo>
                <a:lnTo>
                  <a:pt x="22496" y="1968"/>
                </a:lnTo>
                <a:lnTo>
                  <a:pt x="22505" y="1977"/>
                </a:lnTo>
                <a:lnTo>
                  <a:pt x="22496" y="1977"/>
                </a:lnTo>
                <a:lnTo>
                  <a:pt x="22487" y="1968"/>
                </a:lnTo>
                <a:lnTo>
                  <a:pt x="22478" y="1968"/>
                </a:lnTo>
                <a:lnTo>
                  <a:pt x="22461" y="1950"/>
                </a:lnTo>
                <a:lnTo>
                  <a:pt x="22452" y="1942"/>
                </a:lnTo>
                <a:lnTo>
                  <a:pt x="22434" y="1942"/>
                </a:lnTo>
                <a:lnTo>
                  <a:pt x="22381" y="1915"/>
                </a:lnTo>
                <a:lnTo>
                  <a:pt x="22364" y="1906"/>
                </a:lnTo>
                <a:lnTo>
                  <a:pt x="22346" y="1906"/>
                </a:lnTo>
                <a:lnTo>
                  <a:pt x="22320" y="1915"/>
                </a:lnTo>
                <a:lnTo>
                  <a:pt x="22311" y="1924"/>
                </a:lnTo>
                <a:lnTo>
                  <a:pt x="22284" y="1924"/>
                </a:lnTo>
                <a:lnTo>
                  <a:pt x="22267" y="1933"/>
                </a:lnTo>
                <a:lnTo>
                  <a:pt x="22258" y="1942"/>
                </a:lnTo>
                <a:lnTo>
                  <a:pt x="22214" y="1942"/>
                </a:lnTo>
                <a:lnTo>
                  <a:pt x="22187" y="1933"/>
                </a:lnTo>
                <a:lnTo>
                  <a:pt x="22161" y="1924"/>
                </a:lnTo>
                <a:lnTo>
                  <a:pt x="22143" y="1915"/>
                </a:lnTo>
                <a:lnTo>
                  <a:pt x="22126" y="1889"/>
                </a:lnTo>
                <a:lnTo>
                  <a:pt x="22117" y="1889"/>
                </a:lnTo>
                <a:lnTo>
                  <a:pt x="22117" y="1880"/>
                </a:lnTo>
                <a:lnTo>
                  <a:pt x="22108" y="1871"/>
                </a:lnTo>
                <a:lnTo>
                  <a:pt x="22099" y="1871"/>
                </a:lnTo>
                <a:lnTo>
                  <a:pt x="22081" y="1898"/>
                </a:lnTo>
                <a:lnTo>
                  <a:pt x="22073" y="1906"/>
                </a:lnTo>
                <a:lnTo>
                  <a:pt x="22064" y="1933"/>
                </a:lnTo>
                <a:lnTo>
                  <a:pt x="22064" y="1950"/>
                </a:lnTo>
                <a:lnTo>
                  <a:pt x="22064" y="1959"/>
                </a:lnTo>
                <a:lnTo>
                  <a:pt x="22055" y="1968"/>
                </a:lnTo>
                <a:lnTo>
                  <a:pt x="22046" y="1977"/>
                </a:lnTo>
                <a:lnTo>
                  <a:pt x="22028" y="2003"/>
                </a:lnTo>
                <a:lnTo>
                  <a:pt x="22020" y="2021"/>
                </a:lnTo>
                <a:lnTo>
                  <a:pt x="22002" y="2021"/>
                </a:lnTo>
                <a:lnTo>
                  <a:pt x="22002" y="2030"/>
                </a:lnTo>
                <a:lnTo>
                  <a:pt x="21984" y="2030"/>
                </a:lnTo>
                <a:lnTo>
                  <a:pt x="21976" y="2021"/>
                </a:lnTo>
                <a:lnTo>
                  <a:pt x="21976" y="2003"/>
                </a:lnTo>
                <a:lnTo>
                  <a:pt x="21967" y="1995"/>
                </a:lnTo>
                <a:lnTo>
                  <a:pt x="21958" y="2012"/>
                </a:lnTo>
                <a:lnTo>
                  <a:pt x="21949" y="2012"/>
                </a:lnTo>
                <a:lnTo>
                  <a:pt x="21931" y="2003"/>
                </a:lnTo>
                <a:lnTo>
                  <a:pt x="21914" y="1986"/>
                </a:lnTo>
                <a:lnTo>
                  <a:pt x="21896" y="1977"/>
                </a:lnTo>
                <a:lnTo>
                  <a:pt x="21870" y="1942"/>
                </a:lnTo>
                <a:lnTo>
                  <a:pt x="21852" y="1924"/>
                </a:lnTo>
                <a:lnTo>
                  <a:pt x="21852" y="1915"/>
                </a:lnTo>
                <a:lnTo>
                  <a:pt x="21834" y="1915"/>
                </a:lnTo>
                <a:lnTo>
                  <a:pt x="21826" y="1906"/>
                </a:lnTo>
                <a:lnTo>
                  <a:pt x="21834" y="1898"/>
                </a:lnTo>
                <a:lnTo>
                  <a:pt x="21861" y="1889"/>
                </a:lnTo>
                <a:lnTo>
                  <a:pt x="21870" y="1898"/>
                </a:lnTo>
                <a:lnTo>
                  <a:pt x="21861" y="1880"/>
                </a:lnTo>
                <a:lnTo>
                  <a:pt x="21852" y="1871"/>
                </a:lnTo>
                <a:lnTo>
                  <a:pt x="21852" y="1862"/>
                </a:lnTo>
                <a:lnTo>
                  <a:pt x="21852" y="1871"/>
                </a:lnTo>
                <a:lnTo>
                  <a:pt x="21852" y="1880"/>
                </a:lnTo>
                <a:lnTo>
                  <a:pt x="21843" y="1889"/>
                </a:lnTo>
                <a:lnTo>
                  <a:pt x="21834" y="1889"/>
                </a:lnTo>
                <a:lnTo>
                  <a:pt x="21790" y="1845"/>
                </a:lnTo>
                <a:lnTo>
                  <a:pt x="21764" y="1827"/>
                </a:lnTo>
                <a:lnTo>
                  <a:pt x="21755" y="1818"/>
                </a:lnTo>
                <a:lnTo>
                  <a:pt x="21746" y="1800"/>
                </a:lnTo>
                <a:lnTo>
                  <a:pt x="21755" y="1800"/>
                </a:lnTo>
                <a:lnTo>
                  <a:pt x="21781" y="1818"/>
                </a:lnTo>
                <a:lnTo>
                  <a:pt x="21799" y="1827"/>
                </a:lnTo>
                <a:lnTo>
                  <a:pt x="21834" y="1845"/>
                </a:lnTo>
                <a:lnTo>
                  <a:pt x="21861" y="1845"/>
                </a:lnTo>
                <a:lnTo>
                  <a:pt x="21870" y="1836"/>
                </a:lnTo>
                <a:lnTo>
                  <a:pt x="21870" y="1818"/>
                </a:lnTo>
                <a:lnTo>
                  <a:pt x="21861" y="1800"/>
                </a:lnTo>
                <a:lnTo>
                  <a:pt x="21852" y="1792"/>
                </a:lnTo>
                <a:lnTo>
                  <a:pt x="21808" y="1792"/>
                </a:lnTo>
                <a:lnTo>
                  <a:pt x="21799" y="1783"/>
                </a:lnTo>
                <a:lnTo>
                  <a:pt x="21817" y="1783"/>
                </a:lnTo>
                <a:lnTo>
                  <a:pt x="21826" y="1774"/>
                </a:lnTo>
                <a:lnTo>
                  <a:pt x="21852" y="1765"/>
                </a:lnTo>
                <a:lnTo>
                  <a:pt x="21861" y="1756"/>
                </a:lnTo>
                <a:lnTo>
                  <a:pt x="21852" y="1747"/>
                </a:lnTo>
                <a:lnTo>
                  <a:pt x="21843" y="1739"/>
                </a:lnTo>
                <a:lnTo>
                  <a:pt x="21817" y="1739"/>
                </a:lnTo>
                <a:lnTo>
                  <a:pt x="21808" y="1730"/>
                </a:lnTo>
                <a:lnTo>
                  <a:pt x="21817" y="1730"/>
                </a:lnTo>
                <a:lnTo>
                  <a:pt x="21826" y="1721"/>
                </a:lnTo>
                <a:lnTo>
                  <a:pt x="21843" y="1712"/>
                </a:lnTo>
                <a:lnTo>
                  <a:pt x="21843" y="1703"/>
                </a:lnTo>
                <a:lnTo>
                  <a:pt x="21834" y="1703"/>
                </a:lnTo>
                <a:lnTo>
                  <a:pt x="21834" y="1695"/>
                </a:lnTo>
                <a:lnTo>
                  <a:pt x="21817" y="1686"/>
                </a:lnTo>
                <a:lnTo>
                  <a:pt x="21808" y="1686"/>
                </a:lnTo>
                <a:lnTo>
                  <a:pt x="21781" y="1677"/>
                </a:lnTo>
                <a:lnTo>
                  <a:pt x="21790" y="1668"/>
                </a:lnTo>
                <a:lnTo>
                  <a:pt x="21773" y="1668"/>
                </a:lnTo>
                <a:lnTo>
                  <a:pt x="21764" y="1659"/>
                </a:lnTo>
                <a:lnTo>
                  <a:pt x="21746" y="1650"/>
                </a:lnTo>
                <a:lnTo>
                  <a:pt x="21693" y="1642"/>
                </a:lnTo>
                <a:lnTo>
                  <a:pt x="21684" y="1659"/>
                </a:lnTo>
                <a:lnTo>
                  <a:pt x="21658" y="1668"/>
                </a:lnTo>
                <a:lnTo>
                  <a:pt x="21640" y="1659"/>
                </a:lnTo>
                <a:lnTo>
                  <a:pt x="21640" y="1650"/>
                </a:lnTo>
                <a:lnTo>
                  <a:pt x="21640" y="1642"/>
                </a:lnTo>
                <a:lnTo>
                  <a:pt x="21623" y="1642"/>
                </a:lnTo>
                <a:lnTo>
                  <a:pt x="21614" y="1650"/>
                </a:lnTo>
                <a:lnTo>
                  <a:pt x="21605" y="1650"/>
                </a:lnTo>
                <a:lnTo>
                  <a:pt x="21587" y="1659"/>
                </a:lnTo>
                <a:lnTo>
                  <a:pt x="21587" y="1642"/>
                </a:lnTo>
                <a:lnTo>
                  <a:pt x="21534" y="1615"/>
                </a:lnTo>
                <a:lnTo>
                  <a:pt x="21508" y="1615"/>
                </a:lnTo>
                <a:lnTo>
                  <a:pt x="21499" y="1615"/>
                </a:lnTo>
                <a:lnTo>
                  <a:pt x="21473" y="1615"/>
                </a:lnTo>
                <a:lnTo>
                  <a:pt x="21464" y="1624"/>
                </a:lnTo>
                <a:lnTo>
                  <a:pt x="21455" y="1633"/>
                </a:lnTo>
                <a:lnTo>
                  <a:pt x="21437" y="1624"/>
                </a:lnTo>
                <a:lnTo>
                  <a:pt x="21429" y="1624"/>
                </a:lnTo>
                <a:lnTo>
                  <a:pt x="21420" y="1642"/>
                </a:lnTo>
                <a:lnTo>
                  <a:pt x="21420" y="1659"/>
                </a:lnTo>
                <a:lnTo>
                  <a:pt x="21429" y="1659"/>
                </a:lnTo>
                <a:lnTo>
                  <a:pt x="21429" y="1668"/>
                </a:lnTo>
                <a:lnTo>
                  <a:pt x="21437" y="1686"/>
                </a:lnTo>
                <a:lnTo>
                  <a:pt x="21446" y="1695"/>
                </a:lnTo>
                <a:lnTo>
                  <a:pt x="21437" y="1695"/>
                </a:lnTo>
                <a:lnTo>
                  <a:pt x="21429" y="1695"/>
                </a:lnTo>
                <a:lnTo>
                  <a:pt x="21429" y="1703"/>
                </a:lnTo>
                <a:lnTo>
                  <a:pt x="21420" y="1721"/>
                </a:lnTo>
                <a:lnTo>
                  <a:pt x="21411" y="1721"/>
                </a:lnTo>
                <a:lnTo>
                  <a:pt x="21402" y="1721"/>
                </a:lnTo>
                <a:lnTo>
                  <a:pt x="21367" y="1712"/>
                </a:lnTo>
                <a:lnTo>
                  <a:pt x="21358" y="1721"/>
                </a:lnTo>
                <a:lnTo>
                  <a:pt x="21376" y="1730"/>
                </a:lnTo>
                <a:lnTo>
                  <a:pt x="21384" y="1730"/>
                </a:lnTo>
                <a:lnTo>
                  <a:pt x="21376" y="1730"/>
                </a:lnTo>
                <a:lnTo>
                  <a:pt x="21367" y="1739"/>
                </a:lnTo>
                <a:lnTo>
                  <a:pt x="21340" y="1739"/>
                </a:lnTo>
                <a:lnTo>
                  <a:pt x="21331" y="1730"/>
                </a:lnTo>
                <a:lnTo>
                  <a:pt x="21314" y="1721"/>
                </a:lnTo>
                <a:lnTo>
                  <a:pt x="21305" y="1721"/>
                </a:lnTo>
                <a:lnTo>
                  <a:pt x="21279" y="1721"/>
                </a:lnTo>
                <a:lnTo>
                  <a:pt x="21252" y="1730"/>
                </a:lnTo>
                <a:lnTo>
                  <a:pt x="21226" y="1721"/>
                </a:lnTo>
                <a:lnTo>
                  <a:pt x="21173" y="1721"/>
                </a:lnTo>
                <a:lnTo>
                  <a:pt x="21164" y="1721"/>
                </a:lnTo>
                <a:lnTo>
                  <a:pt x="21137" y="1712"/>
                </a:lnTo>
                <a:lnTo>
                  <a:pt x="21102" y="1703"/>
                </a:lnTo>
                <a:lnTo>
                  <a:pt x="21067" y="1686"/>
                </a:lnTo>
                <a:lnTo>
                  <a:pt x="21058" y="1668"/>
                </a:lnTo>
                <a:lnTo>
                  <a:pt x="21067" y="1650"/>
                </a:lnTo>
                <a:lnTo>
                  <a:pt x="21084" y="1650"/>
                </a:lnTo>
                <a:lnTo>
                  <a:pt x="21102" y="1650"/>
                </a:lnTo>
                <a:lnTo>
                  <a:pt x="21102" y="1642"/>
                </a:lnTo>
                <a:lnTo>
                  <a:pt x="21093" y="1642"/>
                </a:lnTo>
                <a:lnTo>
                  <a:pt x="21067" y="1633"/>
                </a:lnTo>
                <a:lnTo>
                  <a:pt x="20979" y="1633"/>
                </a:lnTo>
                <a:lnTo>
                  <a:pt x="20917" y="1624"/>
                </a:lnTo>
                <a:lnTo>
                  <a:pt x="20837" y="1615"/>
                </a:lnTo>
                <a:lnTo>
                  <a:pt x="20793" y="1633"/>
                </a:lnTo>
                <a:lnTo>
                  <a:pt x="20740" y="1633"/>
                </a:lnTo>
                <a:lnTo>
                  <a:pt x="20723" y="1642"/>
                </a:lnTo>
                <a:lnTo>
                  <a:pt x="20705" y="1650"/>
                </a:lnTo>
                <a:lnTo>
                  <a:pt x="20705" y="1659"/>
                </a:lnTo>
                <a:lnTo>
                  <a:pt x="20714" y="1668"/>
                </a:lnTo>
                <a:lnTo>
                  <a:pt x="20723" y="1668"/>
                </a:lnTo>
                <a:lnTo>
                  <a:pt x="20732" y="1668"/>
                </a:lnTo>
                <a:lnTo>
                  <a:pt x="20723" y="1668"/>
                </a:lnTo>
                <a:lnTo>
                  <a:pt x="20723" y="1677"/>
                </a:lnTo>
                <a:lnTo>
                  <a:pt x="20714" y="1677"/>
                </a:lnTo>
                <a:lnTo>
                  <a:pt x="20705" y="1686"/>
                </a:lnTo>
                <a:lnTo>
                  <a:pt x="20705" y="1695"/>
                </a:lnTo>
                <a:lnTo>
                  <a:pt x="20705" y="1712"/>
                </a:lnTo>
                <a:lnTo>
                  <a:pt x="20696" y="1730"/>
                </a:lnTo>
                <a:lnTo>
                  <a:pt x="20687" y="1739"/>
                </a:lnTo>
                <a:lnTo>
                  <a:pt x="20679" y="1747"/>
                </a:lnTo>
                <a:lnTo>
                  <a:pt x="20687" y="1756"/>
                </a:lnTo>
                <a:lnTo>
                  <a:pt x="20696" y="1756"/>
                </a:lnTo>
                <a:lnTo>
                  <a:pt x="20714" y="1765"/>
                </a:lnTo>
                <a:lnTo>
                  <a:pt x="20714" y="1774"/>
                </a:lnTo>
                <a:lnTo>
                  <a:pt x="20687" y="1765"/>
                </a:lnTo>
                <a:lnTo>
                  <a:pt x="20679" y="1756"/>
                </a:lnTo>
                <a:lnTo>
                  <a:pt x="20679" y="1747"/>
                </a:lnTo>
                <a:lnTo>
                  <a:pt x="20670" y="1739"/>
                </a:lnTo>
                <a:lnTo>
                  <a:pt x="20679" y="1730"/>
                </a:lnTo>
                <a:lnTo>
                  <a:pt x="20687" y="1730"/>
                </a:lnTo>
                <a:lnTo>
                  <a:pt x="20696" y="1712"/>
                </a:lnTo>
                <a:lnTo>
                  <a:pt x="20696" y="1695"/>
                </a:lnTo>
                <a:lnTo>
                  <a:pt x="20696" y="1668"/>
                </a:lnTo>
                <a:lnTo>
                  <a:pt x="20687" y="1659"/>
                </a:lnTo>
                <a:lnTo>
                  <a:pt x="20679" y="1650"/>
                </a:lnTo>
                <a:lnTo>
                  <a:pt x="20687" y="1633"/>
                </a:lnTo>
                <a:lnTo>
                  <a:pt x="20696" y="1624"/>
                </a:lnTo>
                <a:lnTo>
                  <a:pt x="20687" y="1615"/>
                </a:lnTo>
                <a:lnTo>
                  <a:pt x="20679" y="1597"/>
                </a:lnTo>
                <a:lnTo>
                  <a:pt x="20670" y="1589"/>
                </a:lnTo>
                <a:lnTo>
                  <a:pt x="20661" y="1580"/>
                </a:lnTo>
                <a:lnTo>
                  <a:pt x="20652" y="1580"/>
                </a:lnTo>
                <a:lnTo>
                  <a:pt x="20661" y="1597"/>
                </a:lnTo>
                <a:lnTo>
                  <a:pt x="20652" y="1606"/>
                </a:lnTo>
                <a:lnTo>
                  <a:pt x="20652" y="1615"/>
                </a:lnTo>
                <a:lnTo>
                  <a:pt x="20617" y="1615"/>
                </a:lnTo>
                <a:lnTo>
                  <a:pt x="20599" y="1615"/>
                </a:lnTo>
                <a:lnTo>
                  <a:pt x="20573" y="1615"/>
                </a:lnTo>
                <a:lnTo>
                  <a:pt x="20546" y="1597"/>
                </a:lnTo>
                <a:lnTo>
                  <a:pt x="20537" y="1589"/>
                </a:lnTo>
                <a:lnTo>
                  <a:pt x="20537" y="1580"/>
                </a:lnTo>
                <a:lnTo>
                  <a:pt x="20546" y="1580"/>
                </a:lnTo>
                <a:lnTo>
                  <a:pt x="20555" y="1571"/>
                </a:lnTo>
                <a:lnTo>
                  <a:pt x="20537" y="1571"/>
                </a:lnTo>
                <a:lnTo>
                  <a:pt x="20529" y="1571"/>
                </a:lnTo>
                <a:lnTo>
                  <a:pt x="20520" y="1589"/>
                </a:lnTo>
                <a:lnTo>
                  <a:pt x="20511" y="1580"/>
                </a:lnTo>
                <a:lnTo>
                  <a:pt x="20458" y="1571"/>
                </a:lnTo>
                <a:lnTo>
                  <a:pt x="20449" y="1580"/>
                </a:lnTo>
                <a:lnTo>
                  <a:pt x="20432" y="1589"/>
                </a:lnTo>
                <a:lnTo>
                  <a:pt x="20423" y="1597"/>
                </a:lnTo>
                <a:lnTo>
                  <a:pt x="20414" y="1606"/>
                </a:lnTo>
                <a:lnTo>
                  <a:pt x="20423" y="1615"/>
                </a:lnTo>
                <a:lnTo>
                  <a:pt x="20449" y="1615"/>
                </a:lnTo>
                <a:lnTo>
                  <a:pt x="20476" y="1615"/>
                </a:lnTo>
                <a:lnTo>
                  <a:pt x="20493" y="1606"/>
                </a:lnTo>
                <a:lnTo>
                  <a:pt x="20502" y="1615"/>
                </a:lnTo>
                <a:lnTo>
                  <a:pt x="20511" y="1615"/>
                </a:lnTo>
                <a:lnTo>
                  <a:pt x="20502" y="1624"/>
                </a:lnTo>
                <a:lnTo>
                  <a:pt x="20476" y="1633"/>
                </a:lnTo>
                <a:lnTo>
                  <a:pt x="20432" y="1650"/>
                </a:lnTo>
                <a:lnTo>
                  <a:pt x="20414" y="1650"/>
                </a:lnTo>
                <a:lnTo>
                  <a:pt x="20396" y="1650"/>
                </a:lnTo>
                <a:lnTo>
                  <a:pt x="20379" y="1659"/>
                </a:lnTo>
                <a:lnTo>
                  <a:pt x="20379" y="1668"/>
                </a:lnTo>
                <a:lnTo>
                  <a:pt x="20335" y="1677"/>
                </a:lnTo>
                <a:lnTo>
                  <a:pt x="20326" y="1677"/>
                </a:lnTo>
                <a:lnTo>
                  <a:pt x="20317" y="1677"/>
                </a:lnTo>
                <a:lnTo>
                  <a:pt x="20308" y="1686"/>
                </a:lnTo>
                <a:lnTo>
                  <a:pt x="20299" y="1686"/>
                </a:lnTo>
                <a:lnTo>
                  <a:pt x="20282" y="1695"/>
                </a:lnTo>
                <a:lnTo>
                  <a:pt x="20246" y="1695"/>
                </a:lnTo>
                <a:lnTo>
                  <a:pt x="20229" y="1695"/>
                </a:lnTo>
                <a:lnTo>
                  <a:pt x="20185" y="1695"/>
                </a:lnTo>
                <a:lnTo>
                  <a:pt x="20176" y="1703"/>
                </a:lnTo>
                <a:lnTo>
                  <a:pt x="20167" y="1712"/>
                </a:lnTo>
                <a:lnTo>
                  <a:pt x="20158" y="1721"/>
                </a:lnTo>
                <a:lnTo>
                  <a:pt x="20158" y="1730"/>
                </a:lnTo>
                <a:lnTo>
                  <a:pt x="20132" y="1739"/>
                </a:lnTo>
                <a:lnTo>
                  <a:pt x="20105" y="1747"/>
                </a:lnTo>
                <a:lnTo>
                  <a:pt x="20088" y="1747"/>
                </a:lnTo>
                <a:lnTo>
                  <a:pt x="20105" y="1739"/>
                </a:lnTo>
                <a:lnTo>
                  <a:pt x="20123" y="1721"/>
                </a:lnTo>
                <a:lnTo>
                  <a:pt x="20167" y="1677"/>
                </a:lnTo>
                <a:lnTo>
                  <a:pt x="20202" y="1668"/>
                </a:lnTo>
                <a:lnTo>
                  <a:pt x="20211" y="1668"/>
                </a:lnTo>
                <a:lnTo>
                  <a:pt x="20238" y="1633"/>
                </a:lnTo>
                <a:lnTo>
                  <a:pt x="20246" y="1633"/>
                </a:lnTo>
                <a:lnTo>
                  <a:pt x="20282" y="1633"/>
                </a:lnTo>
                <a:lnTo>
                  <a:pt x="20308" y="1624"/>
                </a:lnTo>
                <a:lnTo>
                  <a:pt x="20379" y="1571"/>
                </a:lnTo>
                <a:lnTo>
                  <a:pt x="20405" y="1562"/>
                </a:lnTo>
                <a:lnTo>
                  <a:pt x="20432" y="1553"/>
                </a:lnTo>
                <a:lnTo>
                  <a:pt x="20432" y="1544"/>
                </a:lnTo>
                <a:lnTo>
                  <a:pt x="20440" y="1536"/>
                </a:lnTo>
                <a:lnTo>
                  <a:pt x="20432" y="1536"/>
                </a:lnTo>
                <a:lnTo>
                  <a:pt x="20432" y="1527"/>
                </a:lnTo>
                <a:lnTo>
                  <a:pt x="20458" y="1518"/>
                </a:lnTo>
                <a:lnTo>
                  <a:pt x="20467" y="1509"/>
                </a:lnTo>
                <a:lnTo>
                  <a:pt x="20511" y="1500"/>
                </a:lnTo>
                <a:lnTo>
                  <a:pt x="20537" y="1483"/>
                </a:lnTo>
                <a:lnTo>
                  <a:pt x="20582" y="1465"/>
                </a:lnTo>
                <a:lnTo>
                  <a:pt x="20608" y="1456"/>
                </a:lnTo>
                <a:lnTo>
                  <a:pt x="20661" y="1430"/>
                </a:lnTo>
                <a:lnTo>
                  <a:pt x="20705" y="1386"/>
                </a:lnTo>
                <a:lnTo>
                  <a:pt x="20714" y="1359"/>
                </a:lnTo>
                <a:lnTo>
                  <a:pt x="20705" y="1359"/>
                </a:lnTo>
                <a:lnTo>
                  <a:pt x="20687" y="1350"/>
                </a:lnTo>
                <a:lnTo>
                  <a:pt x="20679" y="1341"/>
                </a:lnTo>
                <a:lnTo>
                  <a:pt x="20661" y="1341"/>
                </a:lnTo>
                <a:lnTo>
                  <a:pt x="20643" y="1324"/>
                </a:lnTo>
                <a:lnTo>
                  <a:pt x="20626" y="1306"/>
                </a:lnTo>
                <a:lnTo>
                  <a:pt x="20635" y="1306"/>
                </a:lnTo>
                <a:lnTo>
                  <a:pt x="20670" y="1324"/>
                </a:lnTo>
                <a:lnTo>
                  <a:pt x="20696" y="1333"/>
                </a:lnTo>
                <a:lnTo>
                  <a:pt x="20705" y="1341"/>
                </a:lnTo>
                <a:lnTo>
                  <a:pt x="20696" y="1350"/>
                </a:lnTo>
                <a:lnTo>
                  <a:pt x="20705" y="1341"/>
                </a:lnTo>
                <a:lnTo>
                  <a:pt x="20723" y="1324"/>
                </a:lnTo>
                <a:lnTo>
                  <a:pt x="20732" y="1306"/>
                </a:lnTo>
                <a:lnTo>
                  <a:pt x="20723" y="1289"/>
                </a:lnTo>
                <a:lnTo>
                  <a:pt x="20705" y="1297"/>
                </a:lnTo>
                <a:lnTo>
                  <a:pt x="20696" y="1262"/>
                </a:lnTo>
                <a:lnTo>
                  <a:pt x="20687" y="1253"/>
                </a:lnTo>
                <a:lnTo>
                  <a:pt x="20687" y="1244"/>
                </a:lnTo>
                <a:lnTo>
                  <a:pt x="20670" y="1244"/>
                </a:lnTo>
                <a:lnTo>
                  <a:pt x="20661" y="1244"/>
                </a:lnTo>
                <a:lnTo>
                  <a:pt x="20670" y="1244"/>
                </a:lnTo>
                <a:lnTo>
                  <a:pt x="20679" y="1253"/>
                </a:lnTo>
                <a:lnTo>
                  <a:pt x="20670" y="1262"/>
                </a:lnTo>
                <a:lnTo>
                  <a:pt x="20652" y="1271"/>
                </a:lnTo>
                <a:lnTo>
                  <a:pt x="20635" y="1271"/>
                </a:lnTo>
                <a:lnTo>
                  <a:pt x="20643" y="1271"/>
                </a:lnTo>
                <a:lnTo>
                  <a:pt x="20652" y="1262"/>
                </a:lnTo>
                <a:lnTo>
                  <a:pt x="20643" y="1253"/>
                </a:lnTo>
                <a:lnTo>
                  <a:pt x="20643" y="1244"/>
                </a:lnTo>
                <a:lnTo>
                  <a:pt x="20635" y="1227"/>
                </a:lnTo>
                <a:lnTo>
                  <a:pt x="20617" y="1218"/>
                </a:lnTo>
                <a:lnTo>
                  <a:pt x="20608" y="1218"/>
                </a:lnTo>
                <a:lnTo>
                  <a:pt x="20599" y="1218"/>
                </a:lnTo>
                <a:lnTo>
                  <a:pt x="20582" y="1227"/>
                </a:lnTo>
                <a:lnTo>
                  <a:pt x="20590" y="1218"/>
                </a:lnTo>
                <a:lnTo>
                  <a:pt x="20599" y="1209"/>
                </a:lnTo>
                <a:lnTo>
                  <a:pt x="20582" y="1200"/>
                </a:lnTo>
                <a:lnTo>
                  <a:pt x="20573" y="1191"/>
                </a:lnTo>
                <a:lnTo>
                  <a:pt x="20564" y="1183"/>
                </a:lnTo>
                <a:lnTo>
                  <a:pt x="20546" y="1174"/>
                </a:lnTo>
                <a:lnTo>
                  <a:pt x="20529" y="1174"/>
                </a:lnTo>
                <a:lnTo>
                  <a:pt x="20476" y="1165"/>
                </a:lnTo>
                <a:lnTo>
                  <a:pt x="20440" y="1174"/>
                </a:lnTo>
                <a:lnTo>
                  <a:pt x="20396" y="1165"/>
                </a:lnTo>
                <a:lnTo>
                  <a:pt x="20343" y="1174"/>
                </a:lnTo>
                <a:lnTo>
                  <a:pt x="20326" y="1174"/>
                </a:lnTo>
                <a:lnTo>
                  <a:pt x="20308" y="1165"/>
                </a:lnTo>
                <a:lnTo>
                  <a:pt x="20299" y="1174"/>
                </a:lnTo>
                <a:lnTo>
                  <a:pt x="20290" y="1183"/>
                </a:lnTo>
                <a:lnTo>
                  <a:pt x="20290" y="1191"/>
                </a:lnTo>
                <a:lnTo>
                  <a:pt x="20273" y="1200"/>
                </a:lnTo>
                <a:lnTo>
                  <a:pt x="20264" y="1200"/>
                </a:lnTo>
                <a:lnTo>
                  <a:pt x="20238" y="1200"/>
                </a:lnTo>
                <a:lnTo>
                  <a:pt x="20211" y="1209"/>
                </a:lnTo>
                <a:lnTo>
                  <a:pt x="20202" y="1200"/>
                </a:lnTo>
                <a:lnTo>
                  <a:pt x="20176" y="1200"/>
                </a:lnTo>
                <a:lnTo>
                  <a:pt x="20176" y="1191"/>
                </a:lnTo>
                <a:lnTo>
                  <a:pt x="20185" y="1191"/>
                </a:lnTo>
                <a:lnTo>
                  <a:pt x="20193" y="1191"/>
                </a:lnTo>
                <a:lnTo>
                  <a:pt x="20220" y="1165"/>
                </a:lnTo>
                <a:lnTo>
                  <a:pt x="20238" y="1156"/>
                </a:lnTo>
                <a:lnTo>
                  <a:pt x="20255" y="1139"/>
                </a:lnTo>
                <a:lnTo>
                  <a:pt x="20246" y="1130"/>
                </a:lnTo>
                <a:lnTo>
                  <a:pt x="20220" y="1121"/>
                </a:lnTo>
                <a:lnTo>
                  <a:pt x="20202" y="1121"/>
                </a:lnTo>
                <a:lnTo>
                  <a:pt x="20202" y="1130"/>
                </a:lnTo>
                <a:lnTo>
                  <a:pt x="20176" y="1121"/>
                </a:lnTo>
                <a:lnTo>
                  <a:pt x="20158" y="1121"/>
                </a:lnTo>
                <a:lnTo>
                  <a:pt x="20132" y="1130"/>
                </a:lnTo>
                <a:lnTo>
                  <a:pt x="20123" y="1112"/>
                </a:lnTo>
                <a:lnTo>
                  <a:pt x="20096" y="1112"/>
                </a:lnTo>
                <a:lnTo>
                  <a:pt x="20017" y="1112"/>
                </a:lnTo>
                <a:lnTo>
                  <a:pt x="20026" y="1103"/>
                </a:lnTo>
                <a:lnTo>
                  <a:pt x="20070" y="1103"/>
                </a:lnTo>
                <a:lnTo>
                  <a:pt x="20105" y="1094"/>
                </a:lnTo>
                <a:lnTo>
                  <a:pt x="20132" y="1077"/>
                </a:lnTo>
                <a:lnTo>
                  <a:pt x="20149" y="1068"/>
                </a:lnTo>
                <a:lnTo>
                  <a:pt x="20149" y="1059"/>
                </a:lnTo>
                <a:lnTo>
                  <a:pt x="20140" y="1050"/>
                </a:lnTo>
                <a:lnTo>
                  <a:pt x="20132" y="1041"/>
                </a:lnTo>
                <a:lnTo>
                  <a:pt x="20096" y="1041"/>
                </a:lnTo>
                <a:lnTo>
                  <a:pt x="20070" y="1033"/>
                </a:lnTo>
                <a:lnTo>
                  <a:pt x="20061" y="1024"/>
                </a:lnTo>
                <a:lnTo>
                  <a:pt x="20017" y="1015"/>
                </a:lnTo>
                <a:lnTo>
                  <a:pt x="19999" y="1015"/>
                </a:lnTo>
                <a:lnTo>
                  <a:pt x="19973" y="1033"/>
                </a:lnTo>
                <a:lnTo>
                  <a:pt x="19955" y="1024"/>
                </a:lnTo>
                <a:lnTo>
                  <a:pt x="19938" y="1033"/>
                </a:lnTo>
                <a:lnTo>
                  <a:pt x="19902" y="1050"/>
                </a:lnTo>
                <a:lnTo>
                  <a:pt x="19823" y="1094"/>
                </a:lnTo>
                <a:lnTo>
                  <a:pt x="19805" y="1112"/>
                </a:lnTo>
                <a:lnTo>
                  <a:pt x="19796" y="1121"/>
                </a:lnTo>
                <a:lnTo>
                  <a:pt x="19779" y="1130"/>
                </a:lnTo>
                <a:lnTo>
                  <a:pt x="19770" y="1147"/>
                </a:lnTo>
                <a:lnTo>
                  <a:pt x="19779" y="1156"/>
                </a:lnTo>
                <a:lnTo>
                  <a:pt x="19779" y="1165"/>
                </a:lnTo>
                <a:lnTo>
                  <a:pt x="19788" y="1174"/>
                </a:lnTo>
                <a:lnTo>
                  <a:pt x="19779" y="1191"/>
                </a:lnTo>
                <a:lnTo>
                  <a:pt x="19779" y="1200"/>
                </a:lnTo>
                <a:lnTo>
                  <a:pt x="19796" y="1200"/>
                </a:lnTo>
                <a:lnTo>
                  <a:pt x="19832" y="1209"/>
                </a:lnTo>
                <a:lnTo>
                  <a:pt x="19823" y="1218"/>
                </a:lnTo>
                <a:lnTo>
                  <a:pt x="19805" y="1209"/>
                </a:lnTo>
                <a:lnTo>
                  <a:pt x="19788" y="1209"/>
                </a:lnTo>
                <a:lnTo>
                  <a:pt x="19770" y="1200"/>
                </a:lnTo>
                <a:lnTo>
                  <a:pt x="19735" y="1209"/>
                </a:lnTo>
                <a:lnTo>
                  <a:pt x="19699" y="1209"/>
                </a:lnTo>
                <a:lnTo>
                  <a:pt x="19673" y="1209"/>
                </a:lnTo>
                <a:lnTo>
                  <a:pt x="19629" y="1200"/>
                </a:lnTo>
                <a:lnTo>
                  <a:pt x="19620" y="1209"/>
                </a:lnTo>
                <a:lnTo>
                  <a:pt x="19629" y="1218"/>
                </a:lnTo>
                <a:lnTo>
                  <a:pt x="19638" y="1227"/>
                </a:lnTo>
                <a:lnTo>
                  <a:pt x="19664" y="1236"/>
                </a:lnTo>
                <a:lnTo>
                  <a:pt x="19682" y="1244"/>
                </a:lnTo>
                <a:lnTo>
                  <a:pt x="19691" y="1262"/>
                </a:lnTo>
                <a:lnTo>
                  <a:pt x="19699" y="1289"/>
                </a:lnTo>
                <a:lnTo>
                  <a:pt x="19691" y="1297"/>
                </a:lnTo>
                <a:lnTo>
                  <a:pt x="19682" y="1306"/>
                </a:lnTo>
                <a:lnTo>
                  <a:pt x="19673" y="1315"/>
                </a:lnTo>
                <a:lnTo>
                  <a:pt x="19664" y="1315"/>
                </a:lnTo>
                <a:lnTo>
                  <a:pt x="19682" y="1306"/>
                </a:lnTo>
                <a:lnTo>
                  <a:pt x="19682" y="1289"/>
                </a:lnTo>
                <a:lnTo>
                  <a:pt x="19691" y="1280"/>
                </a:lnTo>
                <a:lnTo>
                  <a:pt x="19682" y="1271"/>
                </a:lnTo>
                <a:lnTo>
                  <a:pt x="19673" y="1262"/>
                </a:lnTo>
                <a:lnTo>
                  <a:pt x="19646" y="1253"/>
                </a:lnTo>
                <a:lnTo>
                  <a:pt x="19629" y="1253"/>
                </a:lnTo>
                <a:lnTo>
                  <a:pt x="19620" y="1244"/>
                </a:lnTo>
                <a:lnTo>
                  <a:pt x="19611" y="1244"/>
                </a:lnTo>
                <a:lnTo>
                  <a:pt x="19585" y="1253"/>
                </a:lnTo>
                <a:lnTo>
                  <a:pt x="19576" y="1253"/>
                </a:lnTo>
                <a:lnTo>
                  <a:pt x="19558" y="1262"/>
                </a:lnTo>
                <a:lnTo>
                  <a:pt x="19558" y="1271"/>
                </a:lnTo>
                <a:lnTo>
                  <a:pt x="19541" y="1271"/>
                </a:lnTo>
                <a:lnTo>
                  <a:pt x="19532" y="1280"/>
                </a:lnTo>
                <a:lnTo>
                  <a:pt x="19523" y="1280"/>
                </a:lnTo>
                <a:lnTo>
                  <a:pt x="19514" y="1280"/>
                </a:lnTo>
                <a:lnTo>
                  <a:pt x="19505" y="1280"/>
                </a:lnTo>
                <a:lnTo>
                  <a:pt x="19479" y="1289"/>
                </a:lnTo>
                <a:lnTo>
                  <a:pt x="19452" y="1297"/>
                </a:lnTo>
                <a:lnTo>
                  <a:pt x="19452" y="1289"/>
                </a:lnTo>
                <a:lnTo>
                  <a:pt x="19461" y="1280"/>
                </a:lnTo>
                <a:lnTo>
                  <a:pt x="19452" y="1280"/>
                </a:lnTo>
                <a:lnTo>
                  <a:pt x="19408" y="1289"/>
                </a:lnTo>
                <a:lnTo>
                  <a:pt x="19391" y="1297"/>
                </a:lnTo>
                <a:lnTo>
                  <a:pt x="19417" y="1280"/>
                </a:lnTo>
                <a:lnTo>
                  <a:pt x="19417" y="1271"/>
                </a:lnTo>
                <a:lnTo>
                  <a:pt x="19408" y="1262"/>
                </a:lnTo>
                <a:lnTo>
                  <a:pt x="19382" y="1262"/>
                </a:lnTo>
                <a:lnTo>
                  <a:pt x="19364" y="1262"/>
                </a:lnTo>
                <a:lnTo>
                  <a:pt x="19346" y="1262"/>
                </a:lnTo>
                <a:lnTo>
                  <a:pt x="19311" y="1262"/>
                </a:lnTo>
                <a:lnTo>
                  <a:pt x="19302" y="1262"/>
                </a:lnTo>
                <a:lnTo>
                  <a:pt x="19294" y="1262"/>
                </a:lnTo>
                <a:lnTo>
                  <a:pt x="19276" y="1262"/>
                </a:lnTo>
                <a:lnTo>
                  <a:pt x="19258" y="1262"/>
                </a:lnTo>
                <a:lnTo>
                  <a:pt x="19241" y="1271"/>
                </a:lnTo>
                <a:lnTo>
                  <a:pt x="19223" y="1262"/>
                </a:lnTo>
                <a:lnTo>
                  <a:pt x="19214" y="1262"/>
                </a:lnTo>
                <a:lnTo>
                  <a:pt x="19205" y="1280"/>
                </a:lnTo>
                <a:lnTo>
                  <a:pt x="19188" y="1271"/>
                </a:lnTo>
                <a:lnTo>
                  <a:pt x="19179" y="1280"/>
                </a:lnTo>
                <a:lnTo>
                  <a:pt x="19188" y="1297"/>
                </a:lnTo>
                <a:lnTo>
                  <a:pt x="19196" y="1297"/>
                </a:lnTo>
                <a:lnTo>
                  <a:pt x="19205" y="1289"/>
                </a:lnTo>
                <a:lnTo>
                  <a:pt x="19223" y="1297"/>
                </a:lnTo>
                <a:lnTo>
                  <a:pt x="19232" y="1289"/>
                </a:lnTo>
                <a:lnTo>
                  <a:pt x="19241" y="1289"/>
                </a:lnTo>
                <a:lnTo>
                  <a:pt x="19276" y="1289"/>
                </a:lnTo>
                <a:lnTo>
                  <a:pt x="19276" y="1297"/>
                </a:lnTo>
                <a:lnTo>
                  <a:pt x="19232" y="1306"/>
                </a:lnTo>
                <a:lnTo>
                  <a:pt x="19161" y="1315"/>
                </a:lnTo>
                <a:lnTo>
                  <a:pt x="19152" y="1315"/>
                </a:lnTo>
                <a:lnTo>
                  <a:pt x="19108" y="1324"/>
                </a:lnTo>
                <a:lnTo>
                  <a:pt x="19082" y="1333"/>
                </a:lnTo>
                <a:lnTo>
                  <a:pt x="19046" y="1333"/>
                </a:lnTo>
                <a:lnTo>
                  <a:pt x="18985" y="1341"/>
                </a:lnTo>
                <a:lnTo>
                  <a:pt x="18941" y="1359"/>
                </a:lnTo>
                <a:lnTo>
                  <a:pt x="18923" y="1359"/>
                </a:lnTo>
                <a:lnTo>
                  <a:pt x="18879" y="1377"/>
                </a:lnTo>
                <a:lnTo>
                  <a:pt x="18861" y="1386"/>
                </a:lnTo>
                <a:lnTo>
                  <a:pt x="18799" y="1412"/>
                </a:lnTo>
                <a:lnTo>
                  <a:pt x="18764" y="1403"/>
                </a:lnTo>
                <a:lnTo>
                  <a:pt x="18755" y="1403"/>
                </a:lnTo>
                <a:lnTo>
                  <a:pt x="18747" y="1412"/>
                </a:lnTo>
                <a:lnTo>
                  <a:pt x="18747" y="1421"/>
                </a:lnTo>
                <a:lnTo>
                  <a:pt x="18764" y="1421"/>
                </a:lnTo>
                <a:lnTo>
                  <a:pt x="18773" y="1421"/>
                </a:lnTo>
                <a:lnTo>
                  <a:pt x="18791" y="1430"/>
                </a:lnTo>
                <a:lnTo>
                  <a:pt x="18782" y="1439"/>
                </a:lnTo>
                <a:lnTo>
                  <a:pt x="18755" y="1465"/>
                </a:lnTo>
                <a:lnTo>
                  <a:pt x="18738" y="1474"/>
                </a:lnTo>
                <a:lnTo>
                  <a:pt x="18729" y="1474"/>
                </a:lnTo>
                <a:lnTo>
                  <a:pt x="18694" y="1456"/>
                </a:lnTo>
                <a:lnTo>
                  <a:pt x="18685" y="1465"/>
                </a:lnTo>
                <a:lnTo>
                  <a:pt x="18685" y="1474"/>
                </a:lnTo>
                <a:lnTo>
                  <a:pt x="18667" y="1465"/>
                </a:lnTo>
                <a:lnTo>
                  <a:pt x="18667" y="1483"/>
                </a:lnTo>
                <a:lnTo>
                  <a:pt x="18685" y="1483"/>
                </a:lnTo>
                <a:lnTo>
                  <a:pt x="18711" y="1492"/>
                </a:lnTo>
                <a:lnTo>
                  <a:pt x="18729" y="1500"/>
                </a:lnTo>
                <a:lnTo>
                  <a:pt x="18747" y="1509"/>
                </a:lnTo>
                <a:lnTo>
                  <a:pt x="18764" y="1518"/>
                </a:lnTo>
                <a:lnTo>
                  <a:pt x="18773" y="1527"/>
                </a:lnTo>
                <a:lnTo>
                  <a:pt x="18747" y="1527"/>
                </a:lnTo>
                <a:lnTo>
                  <a:pt x="18729" y="1518"/>
                </a:lnTo>
                <a:lnTo>
                  <a:pt x="18720" y="1509"/>
                </a:lnTo>
                <a:lnTo>
                  <a:pt x="18711" y="1509"/>
                </a:lnTo>
                <a:lnTo>
                  <a:pt x="18694" y="1518"/>
                </a:lnTo>
                <a:lnTo>
                  <a:pt x="18676" y="1527"/>
                </a:lnTo>
                <a:lnTo>
                  <a:pt x="18694" y="1536"/>
                </a:lnTo>
                <a:lnTo>
                  <a:pt x="18720" y="1544"/>
                </a:lnTo>
                <a:lnTo>
                  <a:pt x="18729" y="1544"/>
                </a:lnTo>
                <a:lnTo>
                  <a:pt x="18764" y="1597"/>
                </a:lnTo>
                <a:lnTo>
                  <a:pt x="18773" y="1597"/>
                </a:lnTo>
                <a:lnTo>
                  <a:pt x="18791" y="1597"/>
                </a:lnTo>
                <a:lnTo>
                  <a:pt x="18791" y="1606"/>
                </a:lnTo>
                <a:lnTo>
                  <a:pt x="18782" y="1615"/>
                </a:lnTo>
                <a:lnTo>
                  <a:pt x="18773" y="1615"/>
                </a:lnTo>
                <a:lnTo>
                  <a:pt x="18764" y="1633"/>
                </a:lnTo>
                <a:lnTo>
                  <a:pt x="18702" y="1642"/>
                </a:lnTo>
                <a:lnTo>
                  <a:pt x="18694" y="1642"/>
                </a:lnTo>
                <a:lnTo>
                  <a:pt x="18685" y="1642"/>
                </a:lnTo>
                <a:lnTo>
                  <a:pt x="18676" y="1650"/>
                </a:lnTo>
                <a:lnTo>
                  <a:pt x="18676" y="1659"/>
                </a:lnTo>
                <a:lnTo>
                  <a:pt x="18676" y="1668"/>
                </a:lnTo>
                <a:lnTo>
                  <a:pt x="18685" y="1677"/>
                </a:lnTo>
                <a:lnTo>
                  <a:pt x="18729" y="1703"/>
                </a:lnTo>
                <a:lnTo>
                  <a:pt x="18720" y="1695"/>
                </a:lnTo>
                <a:lnTo>
                  <a:pt x="18702" y="1695"/>
                </a:lnTo>
                <a:lnTo>
                  <a:pt x="18685" y="1677"/>
                </a:lnTo>
                <a:lnTo>
                  <a:pt x="18667" y="1668"/>
                </a:lnTo>
                <a:lnTo>
                  <a:pt x="18667" y="1659"/>
                </a:lnTo>
                <a:lnTo>
                  <a:pt x="18667" y="1650"/>
                </a:lnTo>
                <a:lnTo>
                  <a:pt x="18685" y="1633"/>
                </a:lnTo>
                <a:lnTo>
                  <a:pt x="18702" y="1633"/>
                </a:lnTo>
                <a:lnTo>
                  <a:pt x="18729" y="1615"/>
                </a:lnTo>
                <a:lnTo>
                  <a:pt x="18755" y="1597"/>
                </a:lnTo>
                <a:lnTo>
                  <a:pt x="18747" y="1597"/>
                </a:lnTo>
                <a:lnTo>
                  <a:pt x="18747" y="1589"/>
                </a:lnTo>
                <a:lnTo>
                  <a:pt x="18720" y="1589"/>
                </a:lnTo>
                <a:lnTo>
                  <a:pt x="18676" y="1597"/>
                </a:lnTo>
                <a:lnTo>
                  <a:pt x="18649" y="1597"/>
                </a:lnTo>
                <a:lnTo>
                  <a:pt x="18641" y="1615"/>
                </a:lnTo>
                <a:lnTo>
                  <a:pt x="18623" y="1615"/>
                </a:lnTo>
                <a:lnTo>
                  <a:pt x="18614" y="1615"/>
                </a:lnTo>
                <a:lnTo>
                  <a:pt x="18588" y="1606"/>
                </a:lnTo>
                <a:lnTo>
                  <a:pt x="18561" y="1615"/>
                </a:lnTo>
                <a:lnTo>
                  <a:pt x="18508" y="1624"/>
                </a:lnTo>
                <a:lnTo>
                  <a:pt x="18500" y="1624"/>
                </a:lnTo>
                <a:lnTo>
                  <a:pt x="18367" y="1624"/>
                </a:lnTo>
                <a:lnTo>
                  <a:pt x="18350" y="1624"/>
                </a:lnTo>
                <a:lnTo>
                  <a:pt x="18279" y="1642"/>
                </a:lnTo>
                <a:lnTo>
                  <a:pt x="18279" y="1650"/>
                </a:lnTo>
                <a:lnTo>
                  <a:pt x="18270" y="1659"/>
                </a:lnTo>
                <a:lnTo>
                  <a:pt x="18270" y="1668"/>
                </a:lnTo>
                <a:lnTo>
                  <a:pt x="18270" y="1677"/>
                </a:lnTo>
                <a:lnTo>
                  <a:pt x="18270" y="1686"/>
                </a:lnTo>
                <a:lnTo>
                  <a:pt x="18270" y="1695"/>
                </a:lnTo>
                <a:lnTo>
                  <a:pt x="18279" y="1703"/>
                </a:lnTo>
                <a:lnTo>
                  <a:pt x="18288" y="1712"/>
                </a:lnTo>
                <a:lnTo>
                  <a:pt x="18297" y="1712"/>
                </a:lnTo>
                <a:lnTo>
                  <a:pt x="18297" y="1730"/>
                </a:lnTo>
                <a:lnTo>
                  <a:pt x="18297" y="1739"/>
                </a:lnTo>
                <a:lnTo>
                  <a:pt x="18288" y="1756"/>
                </a:lnTo>
                <a:lnTo>
                  <a:pt x="18288" y="1765"/>
                </a:lnTo>
                <a:lnTo>
                  <a:pt x="18297" y="1783"/>
                </a:lnTo>
                <a:lnTo>
                  <a:pt x="18297" y="1792"/>
                </a:lnTo>
                <a:lnTo>
                  <a:pt x="18314" y="1800"/>
                </a:lnTo>
                <a:lnTo>
                  <a:pt x="18332" y="1809"/>
                </a:lnTo>
                <a:lnTo>
                  <a:pt x="18358" y="1809"/>
                </a:lnTo>
                <a:lnTo>
                  <a:pt x="18367" y="1809"/>
                </a:lnTo>
                <a:lnTo>
                  <a:pt x="18394" y="1818"/>
                </a:lnTo>
                <a:lnTo>
                  <a:pt x="18402" y="1827"/>
                </a:lnTo>
                <a:lnTo>
                  <a:pt x="18402" y="1845"/>
                </a:lnTo>
                <a:lnTo>
                  <a:pt x="18411" y="1845"/>
                </a:lnTo>
                <a:lnTo>
                  <a:pt x="18429" y="1871"/>
                </a:lnTo>
                <a:lnTo>
                  <a:pt x="18438" y="1871"/>
                </a:lnTo>
                <a:lnTo>
                  <a:pt x="18473" y="1871"/>
                </a:lnTo>
                <a:lnTo>
                  <a:pt x="18482" y="1880"/>
                </a:lnTo>
                <a:lnTo>
                  <a:pt x="18500" y="1898"/>
                </a:lnTo>
                <a:lnTo>
                  <a:pt x="18500" y="1906"/>
                </a:lnTo>
                <a:lnTo>
                  <a:pt x="18500" y="1915"/>
                </a:lnTo>
                <a:lnTo>
                  <a:pt x="18500" y="1924"/>
                </a:lnTo>
                <a:lnTo>
                  <a:pt x="18491" y="1933"/>
                </a:lnTo>
                <a:lnTo>
                  <a:pt x="18482" y="1959"/>
                </a:lnTo>
                <a:lnTo>
                  <a:pt x="18473" y="1977"/>
                </a:lnTo>
                <a:lnTo>
                  <a:pt x="18482" y="1995"/>
                </a:lnTo>
                <a:lnTo>
                  <a:pt x="18500" y="2021"/>
                </a:lnTo>
                <a:lnTo>
                  <a:pt x="18508" y="2039"/>
                </a:lnTo>
                <a:lnTo>
                  <a:pt x="18508" y="2056"/>
                </a:lnTo>
                <a:lnTo>
                  <a:pt x="18508" y="2065"/>
                </a:lnTo>
                <a:lnTo>
                  <a:pt x="18508" y="2074"/>
                </a:lnTo>
                <a:lnTo>
                  <a:pt x="18491" y="2083"/>
                </a:lnTo>
                <a:lnTo>
                  <a:pt x="18482" y="2083"/>
                </a:lnTo>
                <a:lnTo>
                  <a:pt x="18464" y="2092"/>
                </a:lnTo>
                <a:lnTo>
                  <a:pt x="18464" y="2101"/>
                </a:lnTo>
                <a:lnTo>
                  <a:pt x="18464" y="2109"/>
                </a:lnTo>
                <a:lnTo>
                  <a:pt x="18464" y="2118"/>
                </a:lnTo>
                <a:lnTo>
                  <a:pt x="18455" y="2118"/>
                </a:lnTo>
                <a:lnTo>
                  <a:pt x="18447" y="2109"/>
                </a:lnTo>
                <a:lnTo>
                  <a:pt x="18438" y="2109"/>
                </a:lnTo>
                <a:lnTo>
                  <a:pt x="18438" y="2101"/>
                </a:lnTo>
                <a:lnTo>
                  <a:pt x="18438" y="2092"/>
                </a:lnTo>
                <a:lnTo>
                  <a:pt x="18455" y="2074"/>
                </a:lnTo>
                <a:lnTo>
                  <a:pt x="18464" y="2048"/>
                </a:lnTo>
                <a:lnTo>
                  <a:pt x="18464" y="2039"/>
                </a:lnTo>
                <a:lnTo>
                  <a:pt x="18464" y="2021"/>
                </a:lnTo>
                <a:lnTo>
                  <a:pt x="18455" y="2012"/>
                </a:lnTo>
                <a:lnTo>
                  <a:pt x="18447" y="2003"/>
                </a:lnTo>
                <a:lnTo>
                  <a:pt x="18438" y="2003"/>
                </a:lnTo>
                <a:lnTo>
                  <a:pt x="18429" y="2012"/>
                </a:lnTo>
                <a:lnTo>
                  <a:pt x="18420" y="2039"/>
                </a:lnTo>
                <a:lnTo>
                  <a:pt x="18402" y="2056"/>
                </a:lnTo>
                <a:lnTo>
                  <a:pt x="18402" y="2065"/>
                </a:lnTo>
                <a:lnTo>
                  <a:pt x="18402" y="2074"/>
                </a:lnTo>
                <a:lnTo>
                  <a:pt x="18394" y="2056"/>
                </a:lnTo>
                <a:lnTo>
                  <a:pt x="18394" y="2048"/>
                </a:lnTo>
                <a:lnTo>
                  <a:pt x="18402" y="2030"/>
                </a:lnTo>
                <a:lnTo>
                  <a:pt x="18411" y="2021"/>
                </a:lnTo>
                <a:lnTo>
                  <a:pt x="18411" y="2012"/>
                </a:lnTo>
                <a:lnTo>
                  <a:pt x="18402" y="1995"/>
                </a:lnTo>
                <a:lnTo>
                  <a:pt x="18402" y="1986"/>
                </a:lnTo>
                <a:lnTo>
                  <a:pt x="18402" y="1977"/>
                </a:lnTo>
                <a:lnTo>
                  <a:pt x="18411" y="1959"/>
                </a:lnTo>
                <a:lnTo>
                  <a:pt x="18420" y="1950"/>
                </a:lnTo>
                <a:lnTo>
                  <a:pt x="18455" y="1933"/>
                </a:lnTo>
                <a:lnTo>
                  <a:pt x="18464" y="1915"/>
                </a:lnTo>
                <a:lnTo>
                  <a:pt x="18473" y="1915"/>
                </a:lnTo>
                <a:lnTo>
                  <a:pt x="18473" y="1906"/>
                </a:lnTo>
                <a:lnTo>
                  <a:pt x="18464" y="1898"/>
                </a:lnTo>
                <a:lnTo>
                  <a:pt x="18455" y="1889"/>
                </a:lnTo>
                <a:lnTo>
                  <a:pt x="18438" y="1889"/>
                </a:lnTo>
                <a:lnTo>
                  <a:pt x="18429" y="1889"/>
                </a:lnTo>
                <a:lnTo>
                  <a:pt x="18394" y="1898"/>
                </a:lnTo>
                <a:lnTo>
                  <a:pt x="18358" y="1898"/>
                </a:lnTo>
                <a:lnTo>
                  <a:pt x="18350" y="1889"/>
                </a:lnTo>
                <a:lnTo>
                  <a:pt x="18297" y="1862"/>
                </a:lnTo>
                <a:lnTo>
                  <a:pt x="18297" y="1853"/>
                </a:lnTo>
                <a:lnTo>
                  <a:pt x="18297" y="1845"/>
                </a:lnTo>
                <a:lnTo>
                  <a:pt x="18288" y="1845"/>
                </a:lnTo>
                <a:lnTo>
                  <a:pt x="18270" y="1836"/>
                </a:lnTo>
                <a:lnTo>
                  <a:pt x="18235" y="1827"/>
                </a:lnTo>
                <a:lnTo>
                  <a:pt x="18191" y="1809"/>
                </a:lnTo>
                <a:lnTo>
                  <a:pt x="18129" y="1800"/>
                </a:lnTo>
                <a:lnTo>
                  <a:pt x="18111" y="1809"/>
                </a:lnTo>
                <a:lnTo>
                  <a:pt x="18085" y="1809"/>
                </a:lnTo>
                <a:lnTo>
                  <a:pt x="18067" y="1827"/>
                </a:lnTo>
                <a:lnTo>
                  <a:pt x="18050" y="1827"/>
                </a:lnTo>
                <a:lnTo>
                  <a:pt x="18050" y="1836"/>
                </a:lnTo>
                <a:lnTo>
                  <a:pt x="18050" y="1845"/>
                </a:lnTo>
                <a:lnTo>
                  <a:pt x="18076" y="1845"/>
                </a:lnTo>
                <a:lnTo>
                  <a:pt x="18094" y="1845"/>
                </a:lnTo>
                <a:lnTo>
                  <a:pt x="18103" y="1853"/>
                </a:lnTo>
                <a:lnTo>
                  <a:pt x="18111" y="1862"/>
                </a:lnTo>
                <a:lnTo>
                  <a:pt x="18103" y="1871"/>
                </a:lnTo>
                <a:lnTo>
                  <a:pt x="18076" y="1880"/>
                </a:lnTo>
                <a:lnTo>
                  <a:pt x="18058" y="1880"/>
                </a:lnTo>
                <a:lnTo>
                  <a:pt x="18023" y="1853"/>
                </a:lnTo>
                <a:lnTo>
                  <a:pt x="18005" y="1853"/>
                </a:lnTo>
                <a:lnTo>
                  <a:pt x="17970" y="1853"/>
                </a:lnTo>
                <a:lnTo>
                  <a:pt x="17953" y="1871"/>
                </a:lnTo>
                <a:lnTo>
                  <a:pt x="17944" y="1871"/>
                </a:lnTo>
                <a:lnTo>
                  <a:pt x="17953" y="1880"/>
                </a:lnTo>
                <a:lnTo>
                  <a:pt x="17961" y="1898"/>
                </a:lnTo>
                <a:lnTo>
                  <a:pt x="17970" y="1915"/>
                </a:lnTo>
                <a:lnTo>
                  <a:pt x="17979" y="1915"/>
                </a:lnTo>
                <a:lnTo>
                  <a:pt x="18005" y="1933"/>
                </a:lnTo>
                <a:lnTo>
                  <a:pt x="18023" y="1942"/>
                </a:lnTo>
                <a:lnTo>
                  <a:pt x="18050" y="1950"/>
                </a:lnTo>
                <a:lnTo>
                  <a:pt x="18067" y="1950"/>
                </a:lnTo>
                <a:lnTo>
                  <a:pt x="18085" y="1950"/>
                </a:lnTo>
                <a:lnTo>
                  <a:pt x="18103" y="1959"/>
                </a:lnTo>
                <a:lnTo>
                  <a:pt x="18120" y="1986"/>
                </a:lnTo>
                <a:lnTo>
                  <a:pt x="18129" y="1995"/>
                </a:lnTo>
                <a:lnTo>
                  <a:pt x="18138" y="1995"/>
                </a:lnTo>
                <a:lnTo>
                  <a:pt x="18147" y="1995"/>
                </a:lnTo>
                <a:lnTo>
                  <a:pt x="18155" y="1995"/>
                </a:lnTo>
                <a:lnTo>
                  <a:pt x="18173" y="1995"/>
                </a:lnTo>
                <a:lnTo>
                  <a:pt x="18164" y="2003"/>
                </a:lnTo>
                <a:lnTo>
                  <a:pt x="18155" y="2003"/>
                </a:lnTo>
                <a:lnTo>
                  <a:pt x="18129" y="2003"/>
                </a:lnTo>
                <a:lnTo>
                  <a:pt x="18111" y="2003"/>
                </a:lnTo>
                <a:lnTo>
                  <a:pt x="18094" y="1995"/>
                </a:lnTo>
                <a:lnTo>
                  <a:pt x="18058" y="1968"/>
                </a:lnTo>
                <a:lnTo>
                  <a:pt x="18014" y="1968"/>
                </a:lnTo>
                <a:lnTo>
                  <a:pt x="18014" y="1977"/>
                </a:lnTo>
                <a:lnTo>
                  <a:pt x="17997" y="1968"/>
                </a:lnTo>
                <a:lnTo>
                  <a:pt x="17953" y="1968"/>
                </a:lnTo>
                <a:lnTo>
                  <a:pt x="17926" y="1959"/>
                </a:lnTo>
                <a:lnTo>
                  <a:pt x="17891" y="1950"/>
                </a:lnTo>
                <a:lnTo>
                  <a:pt x="17891" y="1942"/>
                </a:lnTo>
                <a:lnTo>
                  <a:pt x="17891" y="1933"/>
                </a:lnTo>
                <a:lnTo>
                  <a:pt x="17900" y="1924"/>
                </a:lnTo>
                <a:lnTo>
                  <a:pt x="17908" y="1924"/>
                </a:lnTo>
                <a:lnTo>
                  <a:pt x="17908" y="1906"/>
                </a:lnTo>
                <a:lnTo>
                  <a:pt x="17891" y="1880"/>
                </a:lnTo>
                <a:lnTo>
                  <a:pt x="17891" y="1862"/>
                </a:lnTo>
                <a:lnTo>
                  <a:pt x="17900" y="1862"/>
                </a:lnTo>
                <a:lnTo>
                  <a:pt x="17908" y="1836"/>
                </a:lnTo>
                <a:lnTo>
                  <a:pt x="17917" y="1827"/>
                </a:lnTo>
                <a:lnTo>
                  <a:pt x="17926" y="1818"/>
                </a:lnTo>
                <a:lnTo>
                  <a:pt x="17917" y="1809"/>
                </a:lnTo>
                <a:lnTo>
                  <a:pt x="17917" y="1792"/>
                </a:lnTo>
                <a:lnTo>
                  <a:pt x="17917" y="1783"/>
                </a:lnTo>
                <a:lnTo>
                  <a:pt x="17917" y="1774"/>
                </a:lnTo>
                <a:lnTo>
                  <a:pt x="17908" y="1765"/>
                </a:lnTo>
                <a:lnTo>
                  <a:pt x="17900" y="1747"/>
                </a:lnTo>
                <a:lnTo>
                  <a:pt x="17882" y="1739"/>
                </a:lnTo>
                <a:lnTo>
                  <a:pt x="17864" y="1739"/>
                </a:lnTo>
                <a:lnTo>
                  <a:pt x="17855" y="1747"/>
                </a:lnTo>
                <a:lnTo>
                  <a:pt x="17864" y="1756"/>
                </a:lnTo>
                <a:lnTo>
                  <a:pt x="17873" y="1774"/>
                </a:lnTo>
                <a:lnTo>
                  <a:pt x="17873" y="1783"/>
                </a:lnTo>
                <a:lnTo>
                  <a:pt x="17873" y="1800"/>
                </a:lnTo>
                <a:lnTo>
                  <a:pt x="17873" y="1818"/>
                </a:lnTo>
                <a:lnTo>
                  <a:pt x="17873" y="1827"/>
                </a:lnTo>
                <a:lnTo>
                  <a:pt x="17873" y="1836"/>
                </a:lnTo>
                <a:lnTo>
                  <a:pt x="17855" y="1845"/>
                </a:lnTo>
                <a:lnTo>
                  <a:pt x="17829" y="1862"/>
                </a:lnTo>
                <a:lnTo>
                  <a:pt x="17820" y="1862"/>
                </a:lnTo>
                <a:lnTo>
                  <a:pt x="17794" y="1871"/>
                </a:lnTo>
                <a:lnTo>
                  <a:pt x="17776" y="1880"/>
                </a:lnTo>
                <a:lnTo>
                  <a:pt x="17732" y="1933"/>
                </a:lnTo>
                <a:lnTo>
                  <a:pt x="17732" y="1942"/>
                </a:lnTo>
                <a:lnTo>
                  <a:pt x="17750" y="1950"/>
                </a:lnTo>
                <a:lnTo>
                  <a:pt x="17758" y="1959"/>
                </a:lnTo>
                <a:lnTo>
                  <a:pt x="17767" y="1968"/>
                </a:lnTo>
                <a:lnTo>
                  <a:pt x="17776" y="1986"/>
                </a:lnTo>
                <a:lnTo>
                  <a:pt x="17820" y="2039"/>
                </a:lnTo>
                <a:lnTo>
                  <a:pt x="17820" y="2048"/>
                </a:lnTo>
                <a:lnTo>
                  <a:pt x="17811" y="2065"/>
                </a:lnTo>
                <a:lnTo>
                  <a:pt x="17794" y="2092"/>
                </a:lnTo>
                <a:lnTo>
                  <a:pt x="17785" y="2101"/>
                </a:lnTo>
                <a:lnTo>
                  <a:pt x="17767" y="2153"/>
                </a:lnTo>
                <a:lnTo>
                  <a:pt x="17767" y="2162"/>
                </a:lnTo>
                <a:lnTo>
                  <a:pt x="17776" y="2180"/>
                </a:lnTo>
                <a:lnTo>
                  <a:pt x="17785" y="2189"/>
                </a:lnTo>
                <a:lnTo>
                  <a:pt x="17785" y="2206"/>
                </a:lnTo>
                <a:lnTo>
                  <a:pt x="17776" y="2233"/>
                </a:lnTo>
                <a:lnTo>
                  <a:pt x="17785" y="2242"/>
                </a:lnTo>
                <a:lnTo>
                  <a:pt x="17794" y="2242"/>
                </a:lnTo>
                <a:lnTo>
                  <a:pt x="17820" y="2242"/>
                </a:lnTo>
                <a:lnTo>
                  <a:pt x="17855" y="2242"/>
                </a:lnTo>
                <a:lnTo>
                  <a:pt x="17873" y="2242"/>
                </a:lnTo>
                <a:lnTo>
                  <a:pt x="17900" y="2224"/>
                </a:lnTo>
                <a:lnTo>
                  <a:pt x="17908" y="2224"/>
                </a:lnTo>
                <a:lnTo>
                  <a:pt x="17944" y="2224"/>
                </a:lnTo>
                <a:lnTo>
                  <a:pt x="17988" y="2242"/>
                </a:lnTo>
                <a:lnTo>
                  <a:pt x="18041" y="2259"/>
                </a:lnTo>
                <a:lnTo>
                  <a:pt x="18050" y="2268"/>
                </a:lnTo>
                <a:lnTo>
                  <a:pt x="18067" y="2268"/>
                </a:lnTo>
                <a:lnTo>
                  <a:pt x="18076" y="2303"/>
                </a:lnTo>
                <a:lnTo>
                  <a:pt x="18085" y="2321"/>
                </a:lnTo>
                <a:lnTo>
                  <a:pt x="18085" y="2339"/>
                </a:lnTo>
                <a:lnTo>
                  <a:pt x="18094" y="2356"/>
                </a:lnTo>
                <a:lnTo>
                  <a:pt x="18085" y="2356"/>
                </a:lnTo>
                <a:lnTo>
                  <a:pt x="18076" y="2356"/>
                </a:lnTo>
                <a:lnTo>
                  <a:pt x="18067" y="2365"/>
                </a:lnTo>
                <a:lnTo>
                  <a:pt x="18058" y="2383"/>
                </a:lnTo>
                <a:lnTo>
                  <a:pt x="18058" y="2401"/>
                </a:lnTo>
                <a:lnTo>
                  <a:pt x="18058" y="2418"/>
                </a:lnTo>
                <a:lnTo>
                  <a:pt x="18103" y="2427"/>
                </a:lnTo>
                <a:lnTo>
                  <a:pt x="18129" y="2427"/>
                </a:lnTo>
                <a:lnTo>
                  <a:pt x="18155" y="2436"/>
                </a:lnTo>
                <a:lnTo>
                  <a:pt x="18138" y="2436"/>
                </a:lnTo>
                <a:lnTo>
                  <a:pt x="18094" y="2445"/>
                </a:lnTo>
                <a:lnTo>
                  <a:pt x="18076" y="2436"/>
                </a:lnTo>
                <a:lnTo>
                  <a:pt x="18067" y="2436"/>
                </a:lnTo>
                <a:lnTo>
                  <a:pt x="18058" y="2427"/>
                </a:lnTo>
                <a:lnTo>
                  <a:pt x="18050" y="2427"/>
                </a:lnTo>
                <a:lnTo>
                  <a:pt x="18041" y="2418"/>
                </a:lnTo>
                <a:lnTo>
                  <a:pt x="18032" y="2409"/>
                </a:lnTo>
                <a:lnTo>
                  <a:pt x="18032" y="2392"/>
                </a:lnTo>
                <a:lnTo>
                  <a:pt x="18032" y="2348"/>
                </a:lnTo>
                <a:lnTo>
                  <a:pt x="18032" y="2330"/>
                </a:lnTo>
                <a:lnTo>
                  <a:pt x="18023" y="2312"/>
                </a:lnTo>
                <a:lnTo>
                  <a:pt x="17997" y="2286"/>
                </a:lnTo>
                <a:lnTo>
                  <a:pt x="17988" y="2268"/>
                </a:lnTo>
                <a:lnTo>
                  <a:pt x="17979" y="2259"/>
                </a:lnTo>
                <a:lnTo>
                  <a:pt x="17970" y="2259"/>
                </a:lnTo>
                <a:lnTo>
                  <a:pt x="17953" y="2259"/>
                </a:lnTo>
                <a:lnTo>
                  <a:pt x="17917" y="2268"/>
                </a:lnTo>
                <a:lnTo>
                  <a:pt x="17882" y="2277"/>
                </a:lnTo>
                <a:lnTo>
                  <a:pt x="17838" y="2286"/>
                </a:lnTo>
                <a:lnTo>
                  <a:pt x="17829" y="2303"/>
                </a:lnTo>
                <a:lnTo>
                  <a:pt x="17829" y="2330"/>
                </a:lnTo>
                <a:lnTo>
                  <a:pt x="17838" y="2348"/>
                </a:lnTo>
                <a:lnTo>
                  <a:pt x="17847" y="2356"/>
                </a:lnTo>
                <a:lnTo>
                  <a:pt x="17855" y="2374"/>
                </a:lnTo>
                <a:lnTo>
                  <a:pt x="17855" y="2383"/>
                </a:lnTo>
                <a:lnTo>
                  <a:pt x="17855" y="2401"/>
                </a:lnTo>
                <a:lnTo>
                  <a:pt x="17855" y="2418"/>
                </a:lnTo>
                <a:lnTo>
                  <a:pt x="17847" y="2427"/>
                </a:lnTo>
                <a:lnTo>
                  <a:pt x="17803" y="2462"/>
                </a:lnTo>
                <a:lnTo>
                  <a:pt x="17794" y="2471"/>
                </a:lnTo>
                <a:lnTo>
                  <a:pt x="17785" y="2498"/>
                </a:lnTo>
                <a:lnTo>
                  <a:pt x="17785" y="2515"/>
                </a:lnTo>
                <a:lnTo>
                  <a:pt x="17758" y="2524"/>
                </a:lnTo>
                <a:lnTo>
                  <a:pt x="17750" y="2533"/>
                </a:lnTo>
                <a:lnTo>
                  <a:pt x="17679" y="2568"/>
                </a:lnTo>
                <a:lnTo>
                  <a:pt x="17670" y="2595"/>
                </a:lnTo>
                <a:lnTo>
                  <a:pt x="17653" y="2604"/>
                </a:lnTo>
                <a:lnTo>
                  <a:pt x="17644" y="2604"/>
                </a:lnTo>
                <a:lnTo>
                  <a:pt x="17617" y="2595"/>
                </a:lnTo>
                <a:lnTo>
                  <a:pt x="17600" y="2586"/>
                </a:lnTo>
                <a:lnTo>
                  <a:pt x="17591" y="2586"/>
                </a:lnTo>
                <a:lnTo>
                  <a:pt x="17529" y="2595"/>
                </a:lnTo>
                <a:lnTo>
                  <a:pt x="17503" y="2586"/>
                </a:lnTo>
                <a:lnTo>
                  <a:pt x="17476" y="2577"/>
                </a:lnTo>
                <a:lnTo>
                  <a:pt x="17458" y="2568"/>
                </a:lnTo>
                <a:lnTo>
                  <a:pt x="17441" y="2559"/>
                </a:lnTo>
                <a:lnTo>
                  <a:pt x="17432" y="2542"/>
                </a:lnTo>
                <a:lnTo>
                  <a:pt x="17432" y="2533"/>
                </a:lnTo>
                <a:lnTo>
                  <a:pt x="17441" y="2533"/>
                </a:lnTo>
                <a:lnTo>
                  <a:pt x="17485" y="2533"/>
                </a:lnTo>
                <a:lnTo>
                  <a:pt x="17494" y="2533"/>
                </a:lnTo>
                <a:lnTo>
                  <a:pt x="17503" y="2533"/>
                </a:lnTo>
                <a:lnTo>
                  <a:pt x="17511" y="2542"/>
                </a:lnTo>
                <a:lnTo>
                  <a:pt x="17520" y="2551"/>
                </a:lnTo>
                <a:lnTo>
                  <a:pt x="17538" y="2551"/>
                </a:lnTo>
                <a:lnTo>
                  <a:pt x="17547" y="2542"/>
                </a:lnTo>
                <a:lnTo>
                  <a:pt x="17556" y="2542"/>
                </a:lnTo>
                <a:lnTo>
                  <a:pt x="17547" y="2551"/>
                </a:lnTo>
                <a:lnTo>
                  <a:pt x="17538" y="2551"/>
                </a:lnTo>
                <a:lnTo>
                  <a:pt x="17529" y="2551"/>
                </a:lnTo>
                <a:lnTo>
                  <a:pt x="17529" y="2559"/>
                </a:lnTo>
                <a:lnTo>
                  <a:pt x="17547" y="2568"/>
                </a:lnTo>
                <a:lnTo>
                  <a:pt x="17556" y="2568"/>
                </a:lnTo>
                <a:lnTo>
                  <a:pt x="17573" y="2568"/>
                </a:lnTo>
                <a:lnTo>
                  <a:pt x="17582" y="2559"/>
                </a:lnTo>
                <a:lnTo>
                  <a:pt x="17600" y="2551"/>
                </a:lnTo>
                <a:lnTo>
                  <a:pt x="17617" y="2551"/>
                </a:lnTo>
                <a:lnTo>
                  <a:pt x="17617" y="2542"/>
                </a:lnTo>
                <a:lnTo>
                  <a:pt x="17608" y="2524"/>
                </a:lnTo>
                <a:lnTo>
                  <a:pt x="17600" y="2515"/>
                </a:lnTo>
                <a:lnTo>
                  <a:pt x="17626" y="2515"/>
                </a:lnTo>
                <a:lnTo>
                  <a:pt x="17635" y="2506"/>
                </a:lnTo>
                <a:lnTo>
                  <a:pt x="17697" y="2436"/>
                </a:lnTo>
                <a:lnTo>
                  <a:pt x="17723" y="2427"/>
                </a:lnTo>
                <a:lnTo>
                  <a:pt x="17732" y="2418"/>
                </a:lnTo>
                <a:lnTo>
                  <a:pt x="17732" y="2401"/>
                </a:lnTo>
                <a:lnTo>
                  <a:pt x="17732" y="2392"/>
                </a:lnTo>
                <a:lnTo>
                  <a:pt x="17732" y="2374"/>
                </a:lnTo>
                <a:lnTo>
                  <a:pt x="17732" y="2365"/>
                </a:lnTo>
                <a:lnTo>
                  <a:pt x="17741" y="2348"/>
                </a:lnTo>
                <a:lnTo>
                  <a:pt x="17758" y="2330"/>
                </a:lnTo>
                <a:lnTo>
                  <a:pt x="17767" y="2321"/>
                </a:lnTo>
                <a:lnTo>
                  <a:pt x="17767" y="2312"/>
                </a:lnTo>
                <a:lnTo>
                  <a:pt x="17741" y="2295"/>
                </a:lnTo>
                <a:lnTo>
                  <a:pt x="17705" y="2286"/>
                </a:lnTo>
                <a:lnTo>
                  <a:pt x="17697" y="2277"/>
                </a:lnTo>
                <a:lnTo>
                  <a:pt x="17688" y="2259"/>
                </a:lnTo>
                <a:lnTo>
                  <a:pt x="17688" y="2251"/>
                </a:lnTo>
                <a:lnTo>
                  <a:pt x="17688" y="2242"/>
                </a:lnTo>
                <a:lnTo>
                  <a:pt x="17688" y="2206"/>
                </a:lnTo>
                <a:lnTo>
                  <a:pt x="17697" y="2198"/>
                </a:lnTo>
                <a:lnTo>
                  <a:pt x="17697" y="2153"/>
                </a:lnTo>
                <a:lnTo>
                  <a:pt x="17688" y="2101"/>
                </a:lnTo>
                <a:lnTo>
                  <a:pt x="17688" y="2092"/>
                </a:lnTo>
                <a:lnTo>
                  <a:pt x="17688" y="2083"/>
                </a:lnTo>
                <a:lnTo>
                  <a:pt x="17697" y="2074"/>
                </a:lnTo>
                <a:lnTo>
                  <a:pt x="17697" y="2065"/>
                </a:lnTo>
                <a:lnTo>
                  <a:pt x="17705" y="2021"/>
                </a:lnTo>
                <a:lnTo>
                  <a:pt x="17705" y="1995"/>
                </a:lnTo>
                <a:lnTo>
                  <a:pt x="17688" y="1977"/>
                </a:lnTo>
                <a:lnTo>
                  <a:pt x="17653" y="1950"/>
                </a:lnTo>
                <a:lnTo>
                  <a:pt x="17644" y="1933"/>
                </a:lnTo>
                <a:lnTo>
                  <a:pt x="17644" y="1924"/>
                </a:lnTo>
                <a:lnTo>
                  <a:pt x="17661" y="1915"/>
                </a:lnTo>
                <a:lnTo>
                  <a:pt x="17670" y="1898"/>
                </a:lnTo>
                <a:lnTo>
                  <a:pt x="17679" y="1880"/>
                </a:lnTo>
                <a:lnTo>
                  <a:pt x="17688" y="1853"/>
                </a:lnTo>
                <a:lnTo>
                  <a:pt x="17697" y="1845"/>
                </a:lnTo>
                <a:lnTo>
                  <a:pt x="17705" y="1809"/>
                </a:lnTo>
                <a:lnTo>
                  <a:pt x="17705" y="1792"/>
                </a:lnTo>
                <a:lnTo>
                  <a:pt x="17705" y="1765"/>
                </a:lnTo>
                <a:lnTo>
                  <a:pt x="17697" y="1756"/>
                </a:lnTo>
                <a:lnTo>
                  <a:pt x="17679" y="1747"/>
                </a:lnTo>
                <a:lnTo>
                  <a:pt x="17653" y="1739"/>
                </a:lnTo>
                <a:lnTo>
                  <a:pt x="17644" y="1747"/>
                </a:lnTo>
                <a:lnTo>
                  <a:pt x="17617" y="1730"/>
                </a:lnTo>
                <a:lnTo>
                  <a:pt x="17608" y="1730"/>
                </a:lnTo>
                <a:lnTo>
                  <a:pt x="17547" y="1730"/>
                </a:lnTo>
                <a:lnTo>
                  <a:pt x="17511" y="1730"/>
                </a:lnTo>
                <a:lnTo>
                  <a:pt x="17494" y="1739"/>
                </a:lnTo>
                <a:lnTo>
                  <a:pt x="17485" y="1739"/>
                </a:lnTo>
                <a:lnTo>
                  <a:pt x="17476" y="1730"/>
                </a:lnTo>
                <a:lnTo>
                  <a:pt x="17485" y="1721"/>
                </a:lnTo>
                <a:lnTo>
                  <a:pt x="17476" y="1721"/>
                </a:lnTo>
                <a:lnTo>
                  <a:pt x="17458" y="1721"/>
                </a:lnTo>
                <a:lnTo>
                  <a:pt x="17432" y="1765"/>
                </a:lnTo>
                <a:lnTo>
                  <a:pt x="17414" y="1800"/>
                </a:lnTo>
                <a:lnTo>
                  <a:pt x="17397" y="1853"/>
                </a:lnTo>
                <a:lnTo>
                  <a:pt x="17388" y="1880"/>
                </a:lnTo>
                <a:lnTo>
                  <a:pt x="17379" y="1898"/>
                </a:lnTo>
                <a:lnTo>
                  <a:pt x="17353" y="1924"/>
                </a:lnTo>
                <a:lnTo>
                  <a:pt x="17326" y="1942"/>
                </a:lnTo>
                <a:lnTo>
                  <a:pt x="17300" y="1950"/>
                </a:lnTo>
                <a:lnTo>
                  <a:pt x="17273" y="1959"/>
                </a:lnTo>
                <a:lnTo>
                  <a:pt x="17264" y="1977"/>
                </a:lnTo>
                <a:lnTo>
                  <a:pt x="17256" y="1986"/>
                </a:lnTo>
                <a:lnTo>
                  <a:pt x="17273" y="1986"/>
                </a:lnTo>
                <a:lnTo>
                  <a:pt x="17264" y="1995"/>
                </a:lnTo>
                <a:lnTo>
                  <a:pt x="17256" y="2003"/>
                </a:lnTo>
                <a:lnTo>
                  <a:pt x="17256" y="2012"/>
                </a:lnTo>
                <a:lnTo>
                  <a:pt x="17264" y="2021"/>
                </a:lnTo>
                <a:lnTo>
                  <a:pt x="17273" y="2021"/>
                </a:lnTo>
                <a:lnTo>
                  <a:pt x="17291" y="2012"/>
                </a:lnTo>
                <a:lnTo>
                  <a:pt x="17300" y="2021"/>
                </a:lnTo>
                <a:lnTo>
                  <a:pt x="17300" y="2030"/>
                </a:lnTo>
                <a:lnTo>
                  <a:pt x="17300" y="2065"/>
                </a:lnTo>
                <a:lnTo>
                  <a:pt x="17291" y="2092"/>
                </a:lnTo>
                <a:lnTo>
                  <a:pt x="17291" y="2101"/>
                </a:lnTo>
                <a:lnTo>
                  <a:pt x="17300" y="2101"/>
                </a:lnTo>
                <a:lnTo>
                  <a:pt x="17300" y="2109"/>
                </a:lnTo>
                <a:lnTo>
                  <a:pt x="17291" y="2127"/>
                </a:lnTo>
                <a:lnTo>
                  <a:pt x="17273" y="2127"/>
                </a:lnTo>
                <a:lnTo>
                  <a:pt x="17273" y="2145"/>
                </a:lnTo>
                <a:lnTo>
                  <a:pt x="17264" y="2162"/>
                </a:lnTo>
                <a:lnTo>
                  <a:pt x="17264" y="2171"/>
                </a:lnTo>
                <a:lnTo>
                  <a:pt x="17273" y="2180"/>
                </a:lnTo>
                <a:lnTo>
                  <a:pt x="17273" y="2189"/>
                </a:lnTo>
                <a:lnTo>
                  <a:pt x="17273" y="2180"/>
                </a:lnTo>
                <a:lnTo>
                  <a:pt x="17282" y="2171"/>
                </a:lnTo>
                <a:lnTo>
                  <a:pt x="17291" y="2171"/>
                </a:lnTo>
                <a:lnTo>
                  <a:pt x="17326" y="2180"/>
                </a:lnTo>
                <a:lnTo>
                  <a:pt x="17335" y="2189"/>
                </a:lnTo>
                <a:lnTo>
                  <a:pt x="17353" y="2198"/>
                </a:lnTo>
                <a:lnTo>
                  <a:pt x="17361" y="2206"/>
                </a:lnTo>
                <a:lnTo>
                  <a:pt x="17361" y="2224"/>
                </a:lnTo>
                <a:lnTo>
                  <a:pt x="17379" y="2251"/>
                </a:lnTo>
                <a:lnTo>
                  <a:pt x="17397" y="2259"/>
                </a:lnTo>
                <a:lnTo>
                  <a:pt x="17406" y="2268"/>
                </a:lnTo>
                <a:lnTo>
                  <a:pt x="17414" y="2268"/>
                </a:lnTo>
                <a:lnTo>
                  <a:pt x="17423" y="2259"/>
                </a:lnTo>
                <a:lnTo>
                  <a:pt x="17441" y="2268"/>
                </a:lnTo>
                <a:lnTo>
                  <a:pt x="17432" y="2277"/>
                </a:lnTo>
                <a:lnTo>
                  <a:pt x="17414" y="2312"/>
                </a:lnTo>
                <a:lnTo>
                  <a:pt x="17397" y="2339"/>
                </a:lnTo>
                <a:lnTo>
                  <a:pt x="17379" y="2348"/>
                </a:lnTo>
                <a:lnTo>
                  <a:pt x="17370" y="2330"/>
                </a:lnTo>
                <a:lnTo>
                  <a:pt x="17335" y="2321"/>
                </a:lnTo>
                <a:lnTo>
                  <a:pt x="17326" y="2312"/>
                </a:lnTo>
                <a:lnTo>
                  <a:pt x="17291" y="2286"/>
                </a:lnTo>
                <a:lnTo>
                  <a:pt x="17282" y="2277"/>
                </a:lnTo>
                <a:lnTo>
                  <a:pt x="17264" y="2268"/>
                </a:lnTo>
                <a:lnTo>
                  <a:pt x="17238" y="2268"/>
                </a:lnTo>
                <a:lnTo>
                  <a:pt x="17211" y="2251"/>
                </a:lnTo>
                <a:lnTo>
                  <a:pt x="17194" y="2251"/>
                </a:lnTo>
                <a:lnTo>
                  <a:pt x="17185" y="2242"/>
                </a:lnTo>
                <a:lnTo>
                  <a:pt x="17176" y="2233"/>
                </a:lnTo>
                <a:lnTo>
                  <a:pt x="17159" y="2233"/>
                </a:lnTo>
                <a:lnTo>
                  <a:pt x="17141" y="2224"/>
                </a:lnTo>
                <a:lnTo>
                  <a:pt x="17123" y="2224"/>
                </a:lnTo>
                <a:lnTo>
                  <a:pt x="17132" y="2215"/>
                </a:lnTo>
                <a:lnTo>
                  <a:pt x="17106" y="2198"/>
                </a:lnTo>
                <a:lnTo>
                  <a:pt x="17079" y="2189"/>
                </a:lnTo>
                <a:lnTo>
                  <a:pt x="17017" y="2171"/>
                </a:lnTo>
                <a:lnTo>
                  <a:pt x="16964" y="2162"/>
                </a:lnTo>
                <a:lnTo>
                  <a:pt x="16894" y="2162"/>
                </a:lnTo>
                <a:lnTo>
                  <a:pt x="16841" y="2145"/>
                </a:lnTo>
                <a:lnTo>
                  <a:pt x="16832" y="2145"/>
                </a:lnTo>
                <a:lnTo>
                  <a:pt x="16823" y="2153"/>
                </a:lnTo>
                <a:lnTo>
                  <a:pt x="16806" y="2171"/>
                </a:lnTo>
                <a:lnTo>
                  <a:pt x="16788" y="2171"/>
                </a:lnTo>
                <a:lnTo>
                  <a:pt x="16779" y="2180"/>
                </a:lnTo>
                <a:lnTo>
                  <a:pt x="16788" y="2198"/>
                </a:lnTo>
                <a:lnTo>
                  <a:pt x="16814" y="2242"/>
                </a:lnTo>
                <a:lnTo>
                  <a:pt x="16832" y="2242"/>
                </a:lnTo>
                <a:lnTo>
                  <a:pt x="16832" y="2259"/>
                </a:lnTo>
                <a:lnTo>
                  <a:pt x="16823" y="2268"/>
                </a:lnTo>
                <a:lnTo>
                  <a:pt x="16814" y="2286"/>
                </a:lnTo>
                <a:lnTo>
                  <a:pt x="16806" y="2295"/>
                </a:lnTo>
                <a:lnTo>
                  <a:pt x="16779" y="2295"/>
                </a:lnTo>
                <a:lnTo>
                  <a:pt x="16762" y="2295"/>
                </a:lnTo>
                <a:lnTo>
                  <a:pt x="16762" y="2312"/>
                </a:lnTo>
                <a:lnTo>
                  <a:pt x="16762" y="2321"/>
                </a:lnTo>
                <a:lnTo>
                  <a:pt x="16762" y="2330"/>
                </a:lnTo>
                <a:lnTo>
                  <a:pt x="16753" y="2339"/>
                </a:lnTo>
                <a:lnTo>
                  <a:pt x="16744" y="2339"/>
                </a:lnTo>
                <a:lnTo>
                  <a:pt x="16735" y="2339"/>
                </a:lnTo>
                <a:lnTo>
                  <a:pt x="16717" y="2339"/>
                </a:lnTo>
                <a:lnTo>
                  <a:pt x="16700" y="2330"/>
                </a:lnTo>
                <a:lnTo>
                  <a:pt x="16700" y="2303"/>
                </a:lnTo>
                <a:lnTo>
                  <a:pt x="16709" y="2295"/>
                </a:lnTo>
                <a:lnTo>
                  <a:pt x="16717" y="2295"/>
                </a:lnTo>
                <a:lnTo>
                  <a:pt x="16709" y="2277"/>
                </a:lnTo>
                <a:lnTo>
                  <a:pt x="16700" y="2268"/>
                </a:lnTo>
                <a:lnTo>
                  <a:pt x="16700" y="2259"/>
                </a:lnTo>
                <a:lnTo>
                  <a:pt x="16691" y="2259"/>
                </a:lnTo>
                <a:lnTo>
                  <a:pt x="16647" y="2268"/>
                </a:lnTo>
                <a:lnTo>
                  <a:pt x="16638" y="2277"/>
                </a:lnTo>
                <a:lnTo>
                  <a:pt x="16629" y="2268"/>
                </a:lnTo>
                <a:lnTo>
                  <a:pt x="16576" y="2303"/>
                </a:lnTo>
                <a:lnTo>
                  <a:pt x="16559" y="2312"/>
                </a:lnTo>
                <a:lnTo>
                  <a:pt x="16541" y="2312"/>
                </a:lnTo>
                <a:lnTo>
                  <a:pt x="16523" y="2303"/>
                </a:lnTo>
                <a:lnTo>
                  <a:pt x="16497" y="2303"/>
                </a:lnTo>
                <a:lnTo>
                  <a:pt x="16479" y="2303"/>
                </a:lnTo>
                <a:lnTo>
                  <a:pt x="16470" y="2303"/>
                </a:lnTo>
                <a:lnTo>
                  <a:pt x="16453" y="2312"/>
                </a:lnTo>
                <a:lnTo>
                  <a:pt x="16426" y="2312"/>
                </a:lnTo>
                <a:lnTo>
                  <a:pt x="16409" y="2321"/>
                </a:lnTo>
                <a:lnTo>
                  <a:pt x="16391" y="2339"/>
                </a:lnTo>
                <a:lnTo>
                  <a:pt x="16391" y="2356"/>
                </a:lnTo>
                <a:lnTo>
                  <a:pt x="16382" y="2365"/>
                </a:lnTo>
                <a:lnTo>
                  <a:pt x="16364" y="2348"/>
                </a:lnTo>
                <a:lnTo>
                  <a:pt x="16356" y="2348"/>
                </a:lnTo>
                <a:lnTo>
                  <a:pt x="16347" y="2348"/>
                </a:lnTo>
                <a:lnTo>
                  <a:pt x="16329" y="2356"/>
                </a:lnTo>
                <a:lnTo>
                  <a:pt x="16320" y="2356"/>
                </a:lnTo>
                <a:lnTo>
                  <a:pt x="16294" y="2356"/>
                </a:lnTo>
                <a:lnTo>
                  <a:pt x="16285" y="2356"/>
                </a:lnTo>
                <a:lnTo>
                  <a:pt x="16276" y="2348"/>
                </a:lnTo>
                <a:lnTo>
                  <a:pt x="16276" y="2339"/>
                </a:lnTo>
                <a:lnTo>
                  <a:pt x="16294" y="2339"/>
                </a:lnTo>
                <a:lnTo>
                  <a:pt x="16303" y="2330"/>
                </a:lnTo>
                <a:lnTo>
                  <a:pt x="16312" y="2339"/>
                </a:lnTo>
                <a:lnTo>
                  <a:pt x="16320" y="2330"/>
                </a:lnTo>
                <a:lnTo>
                  <a:pt x="16320" y="2321"/>
                </a:lnTo>
                <a:lnTo>
                  <a:pt x="16312" y="2303"/>
                </a:lnTo>
                <a:lnTo>
                  <a:pt x="16312" y="2295"/>
                </a:lnTo>
                <a:lnTo>
                  <a:pt x="16320" y="2286"/>
                </a:lnTo>
                <a:lnTo>
                  <a:pt x="16320" y="2277"/>
                </a:lnTo>
                <a:lnTo>
                  <a:pt x="16312" y="2268"/>
                </a:lnTo>
                <a:lnTo>
                  <a:pt x="16320" y="2268"/>
                </a:lnTo>
                <a:lnTo>
                  <a:pt x="16356" y="2259"/>
                </a:lnTo>
                <a:lnTo>
                  <a:pt x="16364" y="2259"/>
                </a:lnTo>
                <a:lnTo>
                  <a:pt x="16338" y="2259"/>
                </a:lnTo>
                <a:lnTo>
                  <a:pt x="16312" y="2259"/>
                </a:lnTo>
                <a:lnTo>
                  <a:pt x="16285" y="2268"/>
                </a:lnTo>
                <a:lnTo>
                  <a:pt x="16232" y="2295"/>
                </a:lnTo>
                <a:lnTo>
                  <a:pt x="16206" y="2312"/>
                </a:lnTo>
                <a:lnTo>
                  <a:pt x="16215" y="2303"/>
                </a:lnTo>
                <a:lnTo>
                  <a:pt x="16223" y="2312"/>
                </a:lnTo>
                <a:lnTo>
                  <a:pt x="16223" y="2321"/>
                </a:lnTo>
                <a:lnTo>
                  <a:pt x="16232" y="2321"/>
                </a:lnTo>
                <a:lnTo>
                  <a:pt x="16232" y="2330"/>
                </a:lnTo>
                <a:lnTo>
                  <a:pt x="16215" y="2339"/>
                </a:lnTo>
                <a:lnTo>
                  <a:pt x="16206" y="2339"/>
                </a:lnTo>
                <a:lnTo>
                  <a:pt x="16197" y="2339"/>
                </a:lnTo>
                <a:lnTo>
                  <a:pt x="16197" y="2330"/>
                </a:lnTo>
                <a:lnTo>
                  <a:pt x="16188" y="2321"/>
                </a:lnTo>
                <a:lnTo>
                  <a:pt x="16179" y="2312"/>
                </a:lnTo>
                <a:lnTo>
                  <a:pt x="16179" y="2321"/>
                </a:lnTo>
                <a:lnTo>
                  <a:pt x="16153" y="2321"/>
                </a:lnTo>
                <a:lnTo>
                  <a:pt x="16126" y="2339"/>
                </a:lnTo>
                <a:lnTo>
                  <a:pt x="16109" y="2339"/>
                </a:lnTo>
                <a:lnTo>
                  <a:pt x="16091" y="2339"/>
                </a:lnTo>
                <a:lnTo>
                  <a:pt x="16082" y="2348"/>
                </a:lnTo>
                <a:lnTo>
                  <a:pt x="16065" y="2356"/>
                </a:lnTo>
                <a:lnTo>
                  <a:pt x="16047" y="2365"/>
                </a:lnTo>
                <a:lnTo>
                  <a:pt x="16029" y="2374"/>
                </a:lnTo>
                <a:lnTo>
                  <a:pt x="15967" y="2401"/>
                </a:lnTo>
                <a:lnTo>
                  <a:pt x="15959" y="2401"/>
                </a:lnTo>
                <a:lnTo>
                  <a:pt x="15950" y="2401"/>
                </a:lnTo>
                <a:lnTo>
                  <a:pt x="15941" y="2401"/>
                </a:lnTo>
                <a:lnTo>
                  <a:pt x="15932" y="2401"/>
                </a:lnTo>
                <a:lnTo>
                  <a:pt x="15941" y="2409"/>
                </a:lnTo>
                <a:lnTo>
                  <a:pt x="15950" y="2418"/>
                </a:lnTo>
                <a:lnTo>
                  <a:pt x="15950" y="2427"/>
                </a:lnTo>
                <a:lnTo>
                  <a:pt x="15932" y="2427"/>
                </a:lnTo>
                <a:lnTo>
                  <a:pt x="15906" y="2427"/>
                </a:lnTo>
                <a:lnTo>
                  <a:pt x="15879" y="2436"/>
                </a:lnTo>
                <a:lnTo>
                  <a:pt x="15879" y="2445"/>
                </a:lnTo>
                <a:lnTo>
                  <a:pt x="15879" y="2454"/>
                </a:lnTo>
                <a:lnTo>
                  <a:pt x="15870" y="2462"/>
                </a:lnTo>
                <a:lnTo>
                  <a:pt x="15870" y="2480"/>
                </a:lnTo>
                <a:lnTo>
                  <a:pt x="15862" y="2506"/>
                </a:lnTo>
                <a:lnTo>
                  <a:pt x="15862" y="2515"/>
                </a:lnTo>
                <a:lnTo>
                  <a:pt x="15844" y="2515"/>
                </a:lnTo>
                <a:lnTo>
                  <a:pt x="15791" y="2533"/>
                </a:lnTo>
                <a:lnTo>
                  <a:pt x="15782" y="2533"/>
                </a:lnTo>
                <a:lnTo>
                  <a:pt x="15773" y="2533"/>
                </a:lnTo>
                <a:lnTo>
                  <a:pt x="15756" y="2533"/>
                </a:lnTo>
                <a:lnTo>
                  <a:pt x="15747" y="2533"/>
                </a:lnTo>
                <a:lnTo>
                  <a:pt x="15738" y="2533"/>
                </a:lnTo>
                <a:lnTo>
                  <a:pt x="15729" y="2524"/>
                </a:lnTo>
                <a:lnTo>
                  <a:pt x="15720" y="2515"/>
                </a:lnTo>
                <a:lnTo>
                  <a:pt x="15703" y="2489"/>
                </a:lnTo>
                <a:lnTo>
                  <a:pt x="15676" y="2471"/>
                </a:lnTo>
                <a:lnTo>
                  <a:pt x="15659" y="2471"/>
                </a:lnTo>
                <a:lnTo>
                  <a:pt x="15659" y="2462"/>
                </a:lnTo>
                <a:lnTo>
                  <a:pt x="15659" y="2454"/>
                </a:lnTo>
                <a:lnTo>
                  <a:pt x="15694" y="2427"/>
                </a:lnTo>
                <a:lnTo>
                  <a:pt x="15703" y="2418"/>
                </a:lnTo>
                <a:lnTo>
                  <a:pt x="15747" y="2409"/>
                </a:lnTo>
                <a:lnTo>
                  <a:pt x="15773" y="2409"/>
                </a:lnTo>
                <a:lnTo>
                  <a:pt x="15791" y="2401"/>
                </a:lnTo>
                <a:lnTo>
                  <a:pt x="15791" y="2392"/>
                </a:lnTo>
                <a:lnTo>
                  <a:pt x="15773" y="2374"/>
                </a:lnTo>
                <a:lnTo>
                  <a:pt x="15747" y="2348"/>
                </a:lnTo>
                <a:lnTo>
                  <a:pt x="15729" y="2321"/>
                </a:lnTo>
                <a:lnTo>
                  <a:pt x="15703" y="2312"/>
                </a:lnTo>
                <a:lnTo>
                  <a:pt x="15668" y="2312"/>
                </a:lnTo>
                <a:lnTo>
                  <a:pt x="15606" y="2312"/>
                </a:lnTo>
                <a:lnTo>
                  <a:pt x="15597" y="2312"/>
                </a:lnTo>
                <a:lnTo>
                  <a:pt x="15553" y="2295"/>
                </a:lnTo>
                <a:lnTo>
                  <a:pt x="15544" y="2295"/>
                </a:lnTo>
                <a:lnTo>
                  <a:pt x="15544" y="2303"/>
                </a:lnTo>
                <a:lnTo>
                  <a:pt x="15544" y="2312"/>
                </a:lnTo>
                <a:lnTo>
                  <a:pt x="15606" y="2348"/>
                </a:lnTo>
                <a:lnTo>
                  <a:pt x="15606" y="2356"/>
                </a:lnTo>
                <a:lnTo>
                  <a:pt x="15606" y="2365"/>
                </a:lnTo>
                <a:lnTo>
                  <a:pt x="15606" y="2374"/>
                </a:lnTo>
                <a:lnTo>
                  <a:pt x="15606" y="2383"/>
                </a:lnTo>
                <a:lnTo>
                  <a:pt x="15597" y="2427"/>
                </a:lnTo>
                <a:lnTo>
                  <a:pt x="15579" y="2454"/>
                </a:lnTo>
                <a:lnTo>
                  <a:pt x="15579" y="2471"/>
                </a:lnTo>
                <a:lnTo>
                  <a:pt x="15579" y="2480"/>
                </a:lnTo>
                <a:lnTo>
                  <a:pt x="15579" y="2489"/>
                </a:lnTo>
                <a:lnTo>
                  <a:pt x="15597" y="2489"/>
                </a:lnTo>
                <a:lnTo>
                  <a:pt x="15615" y="2498"/>
                </a:lnTo>
                <a:lnTo>
                  <a:pt x="15623" y="2506"/>
                </a:lnTo>
                <a:lnTo>
                  <a:pt x="15623" y="2515"/>
                </a:lnTo>
                <a:lnTo>
                  <a:pt x="15623" y="2533"/>
                </a:lnTo>
                <a:lnTo>
                  <a:pt x="15623" y="2551"/>
                </a:lnTo>
                <a:lnTo>
                  <a:pt x="15615" y="2577"/>
                </a:lnTo>
                <a:lnTo>
                  <a:pt x="15606" y="2586"/>
                </a:lnTo>
                <a:lnTo>
                  <a:pt x="15597" y="2604"/>
                </a:lnTo>
                <a:lnTo>
                  <a:pt x="15606" y="2621"/>
                </a:lnTo>
                <a:lnTo>
                  <a:pt x="15597" y="2630"/>
                </a:lnTo>
                <a:lnTo>
                  <a:pt x="15588" y="2630"/>
                </a:lnTo>
                <a:lnTo>
                  <a:pt x="15588" y="2621"/>
                </a:lnTo>
                <a:lnTo>
                  <a:pt x="15579" y="2612"/>
                </a:lnTo>
                <a:lnTo>
                  <a:pt x="15570" y="2612"/>
                </a:lnTo>
                <a:lnTo>
                  <a:pt x="15562" y="2612"/>
                </a:lnTo>
                <a:lnTo>
                  <a:pt x="15562" y="2621"/>
                </a:lnTo>
                <a:lnTo>
                  <a:pt x="15562" y="2612"/>
                </a:lnTo>
                <a:lnTo>
                  <a:pt x="15562" y="2604"/>
                </a:lnTo>
                <a:lnTo>
                  <a:pt x="15562" y="2595"/>
                </a:lnTo>
                <a:lnTo>
                  <a:pt x="15535" y="2586"/>
                </a:lnTo>
                <a:lnTo>
                  <a:pt x="15518" y="2586"/>
                </a:lnTo>
                <a:lnTo>
                  <a:pt x="15500" y="2586"/>
                </a:lnTo>
                <a:lnTo>
                  <a:pt x="15491" y="2586"/>
                </a:lnTo>
                <a:lnTo>
                  <a:pt x="15473" y="2577"/>
                </a:lnTo>
                <a:lnTo>
                  <a:pt x="15465" y="2568"/>
                </a:lnTo>
                <a:lnTo>
                  <a:pt x="15456" y="2568"/>
                </a:lnTo>
                <a:lnTo>
                  <a:pt x="15447" y="2577"/>
                </a:lnTo>
                <a:lnTo>
                  <a:pt x="15429" y="2604"/>
                </a:lnTo>
                <a:lnTo>
                  <a:pt x="15403" y="2621"/>
                </a:lnTo>
                <a:lnTo>
                  <a:pt x="15376" y="2630"/>
                </a:lnTo>
                <a:lnTo>
                  <a:pt x="15350" y="2639"/>
                </a:lnTo>
                <a:lnTo>
                  <a:pt x="15332" y="2657"/>
                </a:lnTo>
                <a:lnTo>
                  <a:pt x="15323" y="2665"/>
                </a:lnTo>
                <a:lnTo>
                  <a:pt x="15279" y="2683"/>
                </a:lnTo>
                <a:lnTo>
                  <a:pt x="15279" y="2692"/>
                </a:lnTo>
                <a:lnTo>
                  <a:pt x="15279" y="2701"/>
                </a:lnTo>
                <a:lnTo>
                  <a:pt x="15279" y="2709"/>
                </a:lnTo>
                <a:lnTo>
                  <a:pt x="15288" y="2727"/>
                </a:lnTo>
                <a:lnTo>
                  <a:pt x="15306" y="2745"/>
                </a:lnTo>
                <a:lnTo>
                  <a:pt x="15315" y="2754"/>
                </a:lnTo>
                <a:lnTo>
                  <a:pt x="15323" y="2771"/>
                </a:lnTo>
                <a:lnTo>
                  <a:pt x="15332" y="2780"/>
                </a:lnTo>
                <a:lnTo>
                  <a:pt x="15323" y="2780"/>
                </a:lnTo>
                <a:lnTo>
                  <a:pt x="15315" y="2780"/>
                </a:lnTo>
                <a:lnTo>
                  <a:pt x="15306" y="2780"/>
                </a:lnTo>
                <a:lnTo>
                  <a:pt x="15288" y="2789"/>
                </a:lnTo>
                <a:lnTo>
                  <a:pt x="15288" y="2798"/>
                </a:lnTo>
                <a:lnTo>
                  <a:pt x="15279" y="2807"/>
                </a:lnTo>
                <a:lnTo>
                  <a:pt x="15262" y="2807"/>
                </a:lnTo>
                <a:lnTo>
                  <a:pt x="15226" y="2789"/>
                </a:lnTo>
                <a:lnTo>
                  <a:pt x="15191" y="2780"/>
                </a:lnTo>
                <a:lnTo>
                  <a:pt x="15182" y="2771"/>
                </a:lnTo>
                <a:lnTo>
                  <a:pt x="15165" y="2771"/>
                </a:lnTo>
                <a:lnTo>
                  <a:pt x="15156" y="2771"/>
                </a:lnTo>
                <a:lnTo>
                  <a:pt x="15147" y="2771"/>
                </a:lnTo>
                <a:lnTo>
                  <a:pt x="15112" y="2745"/>
                </a:lnTo>
                <a:lnTo>
                  <a:pt x="15085" y="2727"/>
                </a:lnTo>
                <a:lnTo>
                  <a:pt x="15076" y="2727"/>
                </a:lnTo>
                <a:lnTo>
                  <a:pt x="15068" y="2736"/>
                </a:lnTo>
                <a:lnTo>
                  <a:pt x="15059" y="2754"/>
                </a:lnTo>
                <a:lnTo>
                  <a:pt x="15050" y="2762"/>
                </a:lnTo>
                <a:lnTo>
                  <a:pt x="15041" y="2762"/>
                </a:lnTo>
                <a:lnTo>
                  <a:pt x="15041" y="2771"/>
                </a:lnTo>
                <a:lnTo>
                  <a:pt x="15050" y="2780"/>
                </a:lnTo>
                <a:lnTo>
                  <a:pt x="15059" y="2789"/>
                </a:lnTo>
                <a:lnTo>
                  <a:pt x="15076" y="2815"/>
                </a:lnTo>
                <a:lnTo>
                  <a:pt x="15094" y="2824"/>
                </a:lnTo>
                <a:lnTo>
                  <a:pt x="15094" y="2833"/>
                </a:lnTo>
                <a:lnTo>
                  <a:pt x="15112" y="2833"/>
                </a:lnTo>
                <a:lnTo>
                  <a:pt x="15129" y="2824"/>
                </a:lnTo>
                <a:lnTo>
                  <a:pt x="15138" y="2833"/>
                </a:lnTo>
                <a:lnTo>
                  <a:pt x="15147" y="2833"/>
                </a:lnTo>
                <a:lnTo>
                  <a:pt x="15147" y="2851"/>
                </a:lnTo>
                <a:lnTo>
                  <a:pt x="15156" y="2860"/>
                </a:lnTo>
                <a:lnTo>
                  <a:pt x="15156" y="2868"/>
                </a:lnTo>
                <a:lnTo>
                  <a:pt x="15147" y="2877"/>
                </a:lnTo>
                <a:lnTo>
                  <a:pt x="15121" y="2886"/>
                </a:lnTo>
                <a:lnTo>
                  <a:pt x="15112" y="2895"/>
                </a:lnTo>
                <a:lnTo>
                  <a:pt x="15103" y="2895"/>
                </a:lnTo>
                <a:lnTo>
                  <a:pt x="15076" y="2886"/>
                </a:lnTo>
                <a:lnTo>
                  <a:pt x="15059" y="2877"/>
                </a:lnTo>
                <a:lnTo>
                  <a:pt x="15032" y="2877"/>
                </a:lnTo>
                <a:lnTo>
                  <a:pt x="15023" y="2868"/>
                </a:lnTo>
                <a:lnTo>
                  <a:pt x="15015" y="2851"/>
                </a:lnTo>
                <a:lnTo>
                  <a:pt x="14988" y="2833"/>
                </a:lnTo>
                <a:lnTo>
                  <a:pt x="14979" y="2833"/>
                </a:lnTo>
                <a:lnTo>
                  <a:pt x="14962" y="2833"/>
                </a:lnTo>
                <a:lnTo>
                  <a:pt x="14953" y="2833"/>
                </a:lnTo>
                <a:lnTo>
                  <a:pt x="14935" y="2824"/>
                </a:lnTo>
                <a:lnTo>
                  <a:pt x="14918" y="2807"/>
                </a:lnTo>
                <a:lnTo>
                  <a:pt x="14918" y="2789"/>
                </a:lnTo>
                <a:lnTo>
                  <a:pt x="14926" y="2789"/>
                </a:lnTo>
                <a:lnTo>
                  <a:pt x="14926" y="2780"/>
                </a:lnTo>
                <a:lnTo>
                  <a:pt x="14918" y="2780"/>
                </a:lnTo>
                <a:lnTo>
                  <a:pt x="14918" y="2762"/>
                </a:lnTo>
                <a:lnTo>
                  <a:pt x="14918" y="2754"/>
                </a:lnTo>
                <a:lnTo>
                  <a:pt x="14909" y="2736"/>
                </a:lnTo>
                <a:lnTo>
                  <a:pt x="14891" y="2718"/>
                </a:lnTo>
                <a:lnTo>
                  <a:pt x="14882" y="2709"/>
                </a:lnTo>
                <a:lnTo>
                  <a:pt x="14900" y="2701"/>
                </a:lnTo>
                <a:lnTo>
                  <a:pt x="14900" y="2692"/>
                </a:lnTo>
                <a:lnTo>
                  <a:pt x="14909" y="2674"/>
                </a:lnTo>
                <a:lnTo>
                  <a:pt x="14909" y="2665"/>
                </a:lnTo>
                <a:lnTo>
                  <a:pt x="14918" y="2665"/>
                </a:lnTo>
                <a:lnTo>
                  <a:pt x="14918" y="2657"/>
                </a:lnTo>
                <a:lnTo>
                  <a:pt x="14918" y="2648"/>
                </a:lnTo>
                <a:lnTo>
                  <a:pt x="14909" y="2639"/>
                </a:lnTo>
                <a:lnTo>
                  <a:pt x="14882" y="2621"/>
                </a:lnTo>
                <a:lnTo>
                  <a:pt x="14865" y="2604"/>
                </a:lnTo>
                <a:lnTo>
                  <a:pt x="14821" y="2595"/>
                </a:lnTo>
                <a:lnTo>
                  <a:pt x="14812" y="2595"/>
                </a:lnTo>
                <a:lnTo>
                  <a:pt x="14821" y="2595"/>
                </a:lnTo>
                <a:lnTo>
                  <a:pt x="14829" y="2586"/>
                </a:lnTo>
                <a:lnTo>
                  <a:pt x="14829" y="2577"/>
                </a:lnTo>
                <a:lnTo>
                  <a:pt x="14821" y="2577"/>
                </a:lnTo>
                <a:lnTo>
                  <a:pt x="14812" y="2577"/>
                </a:lnTo>
                <a:lnTo>
                  <a:pt x="14803" y="2568"/>
                </a:lnTo>
                <a:lnTo>
                  <a:pt x="14794" y="2559"/>
                </a:lnTo>
                <a:lnTo>
                  <a:pt x="14803" y="2559"/>
                </a:lnTo>
                <a:lnTo>
                  <a:pt x="14794" y="2551"/>
                </a:lnTo>
                <a:lnTo>
                  <a:pt x="14776" y="2551"/>
                </a:lnTo>
                <a:lnTo>
                  <a:pt x="14776" y="2542"/>
                </a:lnTo>
                <a:lnTo>
                  <a:pt x="14759" y="2533"/>
                </a:lnTo>
                <a:lnTo>
                  <a:pt x="14741" y="2524"/>
                </a:lnTo>
                <a:lnTo>
                  <a:pt x="14750" y="2506"/>
                </a:lnTo>
                <a:lnTo>
                  <a:pt x="14732" y="2506"/>
                </a:lnTo>
                <a:lnTo>
                  <a:pt x="14724" y="2498"/>
                </a:lnTo>
                <a:lnTo>
                  <a:pt x="14706" y="2498"/>
                </a:lnTo>
                <a:lnTo>
                  <a:pt x="14697" y="2489"/>
                </a:lnTo>
                <a:lnTo>
                  <a:pt x="14741" y="2489"/>
                </a:lnTo>
                <a:lnTo>
                  <a:pt x="14776" y="2498"/>
                </a:lnTo>
                <a:lnTo>
                  <a:pt x="14776" y="2506"/>
                </a:lnTo>
                <a:lnTo>
                  <a:pt x="14768" y="2506"/>
                </a:lnTo>
                <a:lnTo>
                  <a:pt x="14785" y="2524"/>
                </a:lnTo>
                <a:lnTo>
                  <a:pt x="14794" y="2533"/>
                </a:lnTo>
                <a:lnTo>
                  <a:pt x="14821" y="2542"/>
                </a:lnTo>
                <a:lnTo>
                  <a:pt x="14829" y="2542"/>
                </a:lnTo>
                <a:lnTo>
                  <a:pt x="14838" y="2542"/>
                </a:lnTo>
                <a:lnTo>
                  <a:pt x="14847" y="2551"/>
                </a:lnTo>
                <a:lnTo>
                  <a:pt x="14865" y="2551"/>
                </a:lnTo>
                <a:lnTo>
                  <a:pt x="14891" y="2551"/>
                </a:lnTo>
                <a:lnTo>
                  <a:pt x="14891" y="2559"/>
                </a:lnTo>
                <a:lnTo>
                  <a:pt x="14882" y="2559"/>
                </a:lnTo>
                <a:lnTo>
                  <a:pt x="14891" y="2568"/>
                </a:lnTo>
                <a:lnTo>
                  <a:pt x="14900" y="2568"/>
                </a:lnTo>
                <a:lnTo>
                  <a:pt x="14918" y="2559"/>
                </a:lnTo>
                <a:lnTo>
                  <a:pt x="14953" y="2577"/>
                </a:lnTo>
                <a:lnTo>
                  <a:pt x="14971" y="2586"/>
                </a:lnTo>
                <a:lnTo>
                  <a:pt x="15032" y="2595"/>
                </a:lnTo>
                <a:lnTo>
                  <a:pt x="15059" y="2595"/>
                </a:lnTo>
                <a:lnTo>
                  <a:pt x="15076" y="2604"/>
                </a:lnTo>
                <a:lnTo>
                  <a:pt x="15094" y="2604"/>
                </a:lnTo>
                <a:lnTo>
                  <a:pt x="15121" y="2621"/>
                </a:lnTo>
                <a:lnTo>
                  <a:pt x="15147" y="2621"/>
                </a:lnTo>
                <a:lnTo>
                  <a:pt x="15182" y="2630"/>
                </a:lnTo>
                <a:lnTo>
                  <a:pt x="15200" y="2621"/>
                </a:lnTo>
                <a:lnTo>
                  <a:pt x="15244" y="2621"/>
                </a:lnTo>
                <a:lnTo>
                  <a:pt x="15306" y="2595"/>
                </a:lnTo>
                <a:lnTo>
                  <a:pt x="15332" y="2577"/>
                </a:lnTo>
                <a:lnTo>
                  <a:pt x="15385" y="2533"/>
                </a:lnTo>
                <a:lnTo>
                  <a:pt x="15394" y="2524"/>
                </a:lnTo>
                <a:lnTo>
                  <a:pt x="15394" y="2498"/>
                </a:lnTo>
                <a:lnTo>
                  <a:pt x="15394" y="2489"/>
                </a:lnTo>
                <a:lnTo>
                  <a:pt x="15394" y="2480"/>
                </a:lnTo>
                <a:lnTo>
                  <a:pt x="15376" y="2480"/>
                </a:lnTo>
                <a:lnTo>
                  <a:pt x="15376" y="2462"/>
                </a:lnTo>
                <a:lnTo>
                  <a:pt x="15376" y="2454"/>
                </a:lnTo>
                <a:lnTo>
                  <a:pt x="15368" y="2418"/>
                </a:lnTo>
                <a:lnTo>
                  <a:pt x="15350" y="2418"/>
                </a:lnTo>
                <a:lnTo>
                  <a:pt x="15341" y="2418"/>
                </a:lnTo>
                <a:lnTo>
                  <a:pt x="15332" y="2409"/>
                </a:lnTo>
                <a:lnTo>
                  <a:pt x="15323" y="2409"/>
                </a:lnTo>
                <a:lnTo>
                  <a:pt x="15315" y="2392"/>
                </a:lnTo>
                <a:lnTo>
                  <a:pt x="15297" y="2383"/>
                </a:lnTo>
                <a:lnTo>
                  <a:pt x="15288" y="2374"/>
                </a:lnTo>
                <a:lnTo>
                  <a:pt x="15279" y="2365"/>
                </a:lnTo>
                <a:lnTo>
                  <a:pt x="15279" y="2374"/>
                </a:lnTo>
                <a:lnTo>
                  <a:pt x="15288" y="2374"/>
                </a:lnTo>
                <a:lnTo>
                  <a:pt x="15262" y="2374"/>
                </a:lnTo>
                <a:lnTo>
                  <a:pt x="15209" y="2348"/>
                </a:lnTo>
                <a:lnTo>
                  <a:pt x="15200" y="2339"/>
                </a:lnTo>
                <a:lnTo>
                  <a:pt x="15200" y="2348"/>
                </a:lnTo>
                <a:lnTo>
                  <a:pt x="15182" y="2339"/>
                </a:lnTo>
                <a:lnTo>
                  <a:pt x="15173" y="2330"/>
                </a:lnTo>
                <a:lnTo>
                  <a:pt x="15129" y="2295"/>
                </a:lnTo>
                <a:lnTo>
                  <a:pt x="15050" y="2259"/>
                </a:lnTo>
                <a:lnTo>
                  <a:pt x="14997" y="2233"/>
                </a:lnTo>
                <a:lnTo>
                  <a:pt x="14953" y="2224"/>
                </a:lnTo>
                <a:lnTo>
                  <a:pt x="14944" y="2224"/>
                </a:lnTo>
                <a:lnTo>
                  <a:pt x="14926" y="2233"/>
                </a:lnTo>
                <a:lnTo>
                  <a:pt x="14918" y="2224"/>
                </a:lnTo>
                <a:lnTo>
                  <a:pt x="14882" y="2215"/>
                </a:lnTo>
                <a:lnTo>
                  <a:pt x="14874" y="2215"/>
                </a:lnTo>
                <a:lnTo>
                  <a:pt x="14829" y="2215"/>
                </a:lnTo>
                <a:lnTo>
                  <a:pt x="14829" y="2224"/>
                </a:lnTo>
                <a:lnTo>
                  <a:pt x="14812" y="2242"/>
                </a:lnTo>
                <a:lnTo>
                  <a:pt x="14803" y="2242"/>
                </a:lnTo>
                <a:lnTo>
                  <a:pt x="14794" y="2251"/>
                </a:lnTo>
                <a:lnTo>
                  <a:pt x="14794" y="2242"/>
                </a:lnTo>
                <a:lnTo>
                  <a:pt x="14803" y="2242"/>
                </a:lnTo>
                <a:lnTo>
                  <a:pt x="14812" y="2224"/>
                </a:lnTo>
                <a:lnTo>
                  <a:pt x="14812" y="2215"/>
                </a:lnTo>
                <a:lnTo>
                  <a:pt x="14821" y="2206"/>
                </a:lnTo>
                <a:lnTo>
                  <a:pt x="14812" y="2206"/>
                </a:lnTo>
                <a:lnTo>
                  <a:pt x="14812" y="2198"/>
                </a:lnTo>
                <a:lnTo>
                  <a:pt x="14803" y="2206"/>
                </a:lnTo>
                <a:lnTo>
                  <a:pt x="14785" y="2206"/>
                </a:lnTo>
                <a:lnTo>
                  <a:pt x="14776" y="2206"/>
                </a:lnTo>
                <a:lnTo>
                  <a:pt x="14785" y="2198"/>
                </a:lnTo>
                <a:lnTo>
                  <a:pt x="14776" y="2198"/>
                </a:lnTo>
                <a:lnTo>
                  <a:pt x="14759" y="2198"/>
                </a:lnTo>
                <a:lnTo>
                  <a:pt x="14741" y="2198"/>
                </a:lnTo>
                <a:lnTo>
                  <a:pt x="14732" y="2189"/>
                </a:lnTo>
                <a:lnTo>
                  <a:pt x="14724" y="2180"/>
                </a:lnTo>
                <a:lnTo>
                  <a:pt x="14715" y="2171"/>
                </a:lnTo>
                <a:lnTo>
                  <a:pt x="14724" y="2171"/>
                </a:lnTo>
                <a:lnTo>
                  <a:pt x="14768" y="2180"/>
                </a:lnTo>
                <a:lnTo>
                  <a:pt x="14776" y="2180"/>
                </a:lnTo>
                <a:lnTo>
                  <a:pt x="14785" y="2180"/>
                </a:lnTo>
                <a:lnTo>
                  <a:pt x="14785" y="2171"/>
                </a:lnTo>
                <a:lnTo>
                  <a:pt x="14785" y="2162"/>
                </a:lnTo>
                <a:lnTo>
                  <a:pt x="14776" y="2162"/>
                </a:lnTo>
                <a:lnTo>
                  <a:pt x="14750" y="2153"/>
                </a:lnTo>
                <a:lnTo>
                  <a:pt x="14741" y="2145"/>
                </a:lnTo>
                <a:lnTo>
                  <a:pt x="14706" y="2136"/>
                </a:lnTo>
                <a:lnTo>
                  <a:pt x="14715" y="2145"/>
                </a:lnTo>
                <a:lnTo>
                  <a:pt x="14706" y="2153"/>
                </a:lnTo>
                <a:lnTo>
                  <a:pt x="14697" y="2153"/>
                </a:lnTo>
                <a:lnTo>
                  <a:pt x="14688" y="2162"/>
                </a:lnTo>
                <a:lnTo>
                  <a:pt x="14679" y="2171"/>
                </a:lnTo>
                <a:lnTo>
                  <a:pt x="14671" y="2171"/>
                </a:lnTo>
                <a:lnTo>
                  <a:pt x="14635" y="2153"/>
                </a:lnTo>
                <a:lnTo>
                  <a:pt x="14626" y="2153"/>
                </a:lnTo>
                <a:lnTo>
                  <a:pt x="14618" y="2153"/>
                </a:lnTo>
                <a:lnTo>
                  <a:pt x="14609" y="2153"/>
                </a:lnTo>
                <a:lnTo>
                  <a:pt x="14600" y="2153"/>
                </a:lnTo>
                <a:lnTo>
                  <a:pt x="14591" y="2162"/>
                </a:lnTo>
                <a:lnTo>
                  <a:pt x="14591" y="2145"/>
                </a:lnTo>
                <a:lnTo>
                  <a:pt x="14582" y="2145"/>
                </a:lnTo>
                <a:lnTo>
                  <a:pt x="14574" y="2145"/>
                </a:lnTo>
                <a:lnTo>
                  <a:pt x="14574" y="2162"/>
                </a:lnTo>
                <a:lnTo>
                  <a:pt x="14565" y="2162"/>
                </a:lnTo>
                <a:lnTo>
                  <a:pt x="14547" y="2162"/>
                </a:lnTo>
                <a:lnTo>
                  <a:pt x="14538" y="2162"/>
                </a:lnTo>
                <a:lnTo>
                  <a:pt x="14538" y="2153"/>
                </a:lnTo>
                <a:lnTo>
                  <a:pt x="14538" y="2145"/>
                </a:lnTo>
                <a:lnTo>
                  <a:pt x="14538" y="2136"/>
                </a:lnTo>
                <a:lnTo>
                  <a:pt x="14529" y="2127"/>
                </a:lnTo>
                <a:lnTo>
                  <a:pt x="14477" y="2118"/>
                </a:lnTo>
                <a:lnTo>
                  <a:pt x="14477" y="2109"/>
                </a:lnTo>
                <a:lnTo>
                  <a:pt x="14556" y="2118"/>
                </a:lnTo>
                <a:lnTo>
                  <a:pt x="14582" y="2109"/>
                </a:lnTo>
                <a:lnTo>
                  <a:pt x="14600" y="2101"/>
                </a:lnTo>
                <a:lnTo>
                  <a:pt x="14635" y="2092"/>
                </a:lnTo>
                <a:lnTo>
                  <a:pt x="14635" y="2083"/>
                </a:lnTo>
                <a:lnTo>
                  <a:pt x="14626" y="2074"/>
                </a:lnTo>
                <a:lnTo>
                  <a:pt x="14609" y="2056"/>
                </a:lnTo>
                <a:lnTo>
                  <a:pt x="14591" y="2056"/>
                </a:lnTo>
                <a:lnTo>
                  <a:pt x="14574" y="2056"/>
                </a:lnTo>
                <a:lnTo>
                  <a:pt x="14582" y="2048"/>
                </a:lnTo>
                <a:lnTo>
                  <a:pt x="14565" y="2030"/>
                </a:lnTo>
                <a:lnTo>
                  <a:pt x="14556" y="2039"/>
                </a:lnTo>
                <a:lnTo>
                  <a:pt x="14547" y="2039"/>
                </a:lnTo>
                <a:lnTo>
                  <a:pt x="14538" y="2039"/>
                </a:lnTo>
                <a:lnTo>
                  <a:pt x="14538" y="2030"/>
                </a:lnTo>
                <a:lnTo>
                  <a:pt x="14521" y="2030"/>
                </a:lnTo>
                <a:lnTo>
                  <a:pt x="14512" y="2030"/>
                </a:lnTo>
                <a:lnTo>
                  <a:pt x="14503" y="2021"/>
                </a:lnTo>
                <a:lnTo>
                  <a:pt x="14494" y="2012"/>
                </a:lnTo>
                <a:lnTo>
                  <a:pt x="14477" y="2012"/>
                </a:lnTo>
                <a:lnTo>
                  <a:pt x="14468" y="2012"/>
                </a:lnTo>
                <a:lnTo>
                  <a:pt x="14459" y="2030"/>
                </a:lnTo>
                <a:lnTo>
                  <a:pt x="14450" y="2048"/>
                </a:lnTo>
                <a:lnTo>
                  <a:pt x="14450" y="2056"/>
                </a:lnTo>
                <a:lnTo>
                  <a:pt x="14441" y="2065"/>
                </a:lnTo>
                <a:lnTo>
                  <a:pt x="14432" y="2074"/>
                </a:lnTo>
                <a:lnTo>
                  <a:pt x="14432" y="2092"/>
                </a:lnTo>
                <a:lnTo>
                  <a:pt x="14424" y="2092"/>
                </a:lnTo>
                <a:lnTo>
                  <a:pt x="14424" y="2083"/>
                </a:lnTo>
                <a:lnTo>
                  <a:pt x="14432" y="2065"/>
                </a:lnTo>
                <a:lnTo>
                  <a:pt x="14432" y="2048"/>
                </a:lnTo>
                <a:lnTo>
                  <a:pt x="14432" y="2039"/>
                </a:lnTo>
                <a:lnTo>
                  <a:pt x="14432" y="2030"/>
                </a:lnTo>
                <a:lnTo>
                  <a:pt x="14415" y="2039"/>
                </a:lnTo>
                <a:lnTo>
                  <a:pt x="14406" y="2039"/>
                </a:lnTo>
                <a:lnTo>
                  <a:pt x="14415" y="2030"/>
                </a:lnTo>
                <a:lnTo>
                  <a:pt x="14432" y="2021"/>
                </a:lnTo>
                <a:lnTo>
                  <a:pt x="14441" y="2021"/>
                </a:lnTo>
                <a:lnTo>
                  <a:pt x="14441" y="2012"/>
                </a:lnTo>
                <a:lnTo>
                  <a:pt x="14441" y="1995"/>
                </a:lnTo>
                <a:lnTo>
                  <a:pt x="14424" y="1986"/>
                </a:lnTo>
                <a:lnTo>
                  <a:pt x="14397" y="1986"/>
                </a:lnTo>
                <a:lnTo>
                  <a:pt x="14388" y="1986"/>
                </a:lnTo>
                <a:lnTo>
                  <a:pt x="14362" y="1995"/>
                </a:lnTo>
                <a:lnTo>
                  <a:pt x="14362" y="2003"/>
                </a:lnTo>
                <a:lnTo>
                  <a:pt x="14379" y="2021"/>
                </a:lnTo>
                <a:lnTo>
                  <a:pt x="14362" y="2021"/>
                </a:lnTo>
                <a:lnTo>
                  <a:pt x="14353" y="2030"/>
                </a:lnTo>
                <a:lnTo>
                  <a:pt x="14353" y="2039"/>
                </a:lnTo>
                <a:lnTo>
                  <a:pt x="14344" y="2048"/>
                </a:lnTo>
                <a:lnTo>
                  <a:pt x="14344" y="2056"/>
                </a:lnTo>
                <a:lnTo>
                  <a:pt x="14318" y="2074"/>
                </a:lnTo>
                <a:lnTo>
                  <a:pt x="14309" y="2074"/>
                </a:lnTo>
                <a:lnTo>
                  <a:pt x="14309" y="2065"/>
                </a:lnTo>
                <a:lnTo>
                  <a:pt x="14309" y="2056"/>
                </a:lnTo>
                <a:lnTo>
                  <a:pt x="14318" y="2056"/>
                </a:lnTo>
                <a:lnTo>
                  <a:pt x="14318" y="2039"/>
                </a:lnTo>
                <a:lnTo>
                  <a:pt x="14309" y="2039"/>
                </a:lnTo>
                <a:lnTo>
                  <a:pt x="14318" y="2030"/>
                </a:lnTo>
                <a:lnTo>
                  <a:pt x="14318" y="2012"/>
                </a:lnTo>
                <a:lnTo>
                  <a:pt x="14318" y="2003"/>
                </a:lnTo>
                <a:lnTo>
                  <a:pt x="14309" y="2003"/>
                </a:lnTo>
                <a:lnTo>
                  <a:pt x="14282" y="2021"/>
                </a:lnTo>
                <a:lnTo>
                  <a:pt x="14265" y="2048"/>
                </a:lnTo>
                <a:lnTo>
                  <a:pt x="14229" y="2083"/>
                </a:lnTo>
                <a:lnTo>
                  <a:pt x="14229" y="2092"/>
                </a:lnTo>
                <a:lnTo>
                  <a:pt x="14212" y="2109"/>
                </a:lnTo>
                <a:lnTo>
                  <a:pt x="14194" y="2109"/>
                </a:lnTo>
                <a:lnTo>
                  <a:pt x="14194" y="2101"/>
                </a:lnTo>
                <a:lnTo>
                  <a:pt x="14203" y="2083"/>
                </a:lnTo>
                <a:lnTo>
                  <a:pt x="14212" y="2065"/>
                </a:lnTo>
                <a:lnTo>
                  <a:pt x="14212" y="2056"/>
                </a:lnTo>
                <a:lnTo>
                  <a:pt x="14229" y="2039"/>
                </a:lnTo>
                <a:lnTo>
                  <a:pt x="14247" y="2021"/>
                </a:lnTo>
                <a:lnTo>
                  <a:pt x="14256" y="2021"/>
                </a:lnTo>
                <a:lnTo>
                  <a:pt x="14247" y="2012"/>
                </a:lnTo>
                <a:lnTo>
                  <a:pt x="14238" y="2012"/>
                </a:lnTo>
                <a:lnTo>
                  <a:pt x="14238" y="2003"/>
                </a:lnTo>
                <a:lnTo>
                  <a:pt x="14229" y="2003"/>
                </a:lnTo>
                <a:lnTo>
                  <a:pt x="14221" y="2012"/>
                </a:lnTo>
                <a:lnTo>
                  <a:pt x="14212" y="2012"/>
                </a:lnTo>
                <a:lnTo>
                  <a:pt x="14203" y="2012"/>
                </a:lnTo>
                <a:lnTo>
                  <a:pt x="14194" y="2003"/>
                </a:lnTo>
                <a:lnTo>
                  <a:pt x="14185" y="1995"/>
                </a:lnTo>
                <a:lnTo>
                  <a:pt x="14177" y="1995"/>
                </a:lnTo>
                <a:lnTo>
                  <a:pt x="14168" y="1995"/>
                </a:lnTo>
                <a:lnTo>
                  <a:pt x="14150" y="2012"/>
                </a:lnTo>
                <a:lnTo>
                  <a:pt x="14141" y="2021"/>
                </a:lnTo>
                <a:lnTo>
                  <a:pt x="14150" y="2030"/>
                </a:lnTo>
                <a:lnTo>
                  <a:pt x="14150" y="2039"/>
                </a:lnTo>
                <a:lnTo>
                  <a:pt x="14141" y="2039"/>
                </a:lnTo>
                <a:lnTo>
                  <a:pt x="14124" y="2065"/>
                </a:lnTo>
                <a:lnTo>
                  <a:pt x="14115" y="2065"/>
                </a:lnTo>
                <a:lnTo>
                  <a:pt x="14097" y="2074"/>
                </a:lnTo>
                <a:lnTo>
                  <a:pt x="14080" y="2092"/>
                </a:lnTo>
                <a:lnTo>
                  <a:pt x="14071" y="2101"/>
                </a:lnTo>
                <a:lnTo>
                  <a:pt x="14071" y="2109"/>
                </a:lnTo>
                <a:lnTo>
                  <a:pt x="14071" y="2118"/>
                </a:lnTo>
                <a:lnTo>
                  <a:pt x="14080" y="2127"/>
                </a:lnTo>
                <a:lnTo>
                  <a:pt x="14071" y="2127"/>
                </a:lnTo>
                <a:lnTo>
                  <a:pt x="14062" y="2127"/>
                </a:lnTo>
                <a:lnTo>
                  <a:pt x="14053" y="2109"/>
                </a:lnTo>
                <a:lnTo>
                  <a:pt x="14044" y="2092"/>
                </a:lnTo>
                <a:lnTo>
                  <a:pt x="14044" y="2083"/>
                </a:lnTo>
                <a:lnTo>
                  <a:pt x="14035" y="2083"/>
                </a:lnTo>
                <a:lnTo>
                  <a:pt x="14027" y="2074"/>
                </a:lnTo>
                <a:lnTo>
                  <a:pt x="14009" y="2083"/>
                </a:lnTo>
                <a:lnTo>
                  <a:pt x="14000" y="2092"/>
                </a:lnTo>
                <a:lnTo>
                  <a:pt x="13991" y="2083"/>
                </a:lnTo>
                <a:lnTo>
                  <a:pt x="13974" y="2092"/>
                </a:lnTo>
                <a:lnTo>
                  <a:pt x="13956" y="2101"/>
                </a:lnTo>
                <a:lnTo>
                  <a:pt x="13938" y="2092"/>
                </a:lnTo>
                <a:lnTo>
                  <a:pt x="13930" y="2101"/>
                </a:lnTo>
                <a:lnTo>
                  <a:pt x="13947" y="2118"/>
                </a:lnTo>
                <a:lnTo>
                  <a:pt x="13956" y="2118"/>
                </a:lnTo>
                <a:lnTo>
                  <a:pt x="13965" y="2127"/>
                </a:lnTo>
                <a:lnTo>
                  <a:pt x="13974" y="2145"/>
                </a:lnTo>
                <a:lnTo>
                  <a:pt x="13965" y="2153"/>
                </a:lnTo>
                <a:lnTo>
                  <a:pt x="13956" y="2145"/>
                </a:lnTo>
                <a:lnTo>
                  <a:pt x="13947" y="2136"/>
                </a:lnTo>
                <a:lnTo>
                  <a:pt x="13930" y="2127"/>
                </a:lnTo>
                <a:lnTo>
                  <a:pt x="13921" y="2127"/>
                </a:lnTo>
                <a:lnTo>
                  <a:pt x="13912" y="2145"/>
                </a:lnTo>
                <a:lnTo>
                  <a:pt x="13903" y="2145"/>
                </a:lnTo>
                <a:lnTo>
                  <a:pt x="13894" y="2136"/>
                </a:lnTo>
                <a:lnTo>
                  <a:pt x="13885" y="2136"/>
                </a:lnTo>
                <a:lnTo>
                  <a:pt x="13877" y="2136"/>
                </a:lnTo>
                <a:lnTo>
                  <a:pt x="13868" y="2145"/>
                </a:lnTo>
                <a:lnTo>
                  <a:pt x="13868" y="2171"/>
                </a:lnTo>
                <a:lnTo>
                  <a:pt x="13877" y="2180"/>
                </a:lnTo>
                <a:lnTo>
                  <a:pt x="13885" y="2189"/>
                </a:lnTo>
                <a:lnTo>
                  <a:pt x="13859" y="2189"/>
                </a:lnTo>
                <a:lnTo>
                  <a:pt x="13841" y="2206"/>
                </a:lnTo>
                <a:lnTo>
                  <a:pt x="13832" y="2215"/>
                </a:lnTo>
                <a:lnTo>
                  <a:pt x="13850" y="2189"/>
                </a:lnTo>
                <a:lnTo>
                  <a:pt x="13850" y="2180"/>
                </a:lnTo>
                <a:lnTo>
                  <a:pt x="13850" y="2171"/>
                </a:lnTo>
                <a:lnTo>
                  <a:pt x="13859" y="2145"/>
                </a:lnTo>
                <a:lnTo>
                  <a:pt x="13850" y="2136"/>
                </a:lnTo>
                <a:lnTo>
                  <a:pt x="13841" y="2136"/>
                </a:lnTo>
                <a:lnTo>
                  <a:pt x="13841" y="2145"/>
                </a:lnTo>
                <a:lnTo>
                  <a:pt x="13832" y="2145"/>
                </a:lnTo>
                <a:lnTo>
                  <a:pt x="13824" y="2153"/>
                </a:lnTo>
                <a:lnTo>
                  <a:pt x="13815" y="2162"/>
                </a:lnTo>
                <a:lnTo>
                  <a:pt x="13806" y="2189"/>
                </a:lnTo>
                <a:lnTo>
                  <a:pt x="13797" y="2206"/>
                </a:lnTo>
                <a:lnTo>
                  <a:pt x="13797" y="2189"/>
                </a:lnTo>
                <a:lnTo>
                  <a:pt x="13806" y="2180"/>
                </a:lnTo>
                <a:lnTo>
                  <a:pt x="13806" y="2153"/>
                </a:lnTo>
                <a:lnTo>
                  <a:pt x="13771" y="2162"/>
                </a:lnTo>
                <a:lnTo>
                  <a:pt x="13753" y="2171"/>
                </a:lnTo>
                <a:lnTo>
                  <a:pt x="13753" y="2180"/>
                </a:lnTo>
                <a:lnTo>
                  <a:pt x="13753" y="2189"/>
                </a:lnTo>
                <a:lnTo>
                  <a:pt x="13744" y="2189"/>
                </a:lnTo>
                <a:lnTo>
                  <a:pt x="13735" y="2189"/>
                </a:lnTo>
                <a:lnTo>
                  <a:pt x="13727" y="2189"/>
                </a:lnTo>
                <a:lnTo>
                  <a:pt x="13727" y="2198"/>
                </a:lnTo>
                <a:lnTo>
                  <a:pt x="13735" y="2206"/>
                </a:lnTo>
                <a:lnTo>
                  <a:pt x="13744" y="2215"/>
                </a:lnTo>
                <a:lnTo>
                  <a:pt x="13727" y="2215"/>
                </a:lnTo>
                <a:lnTo>
                  <a:pt x="13718" y="2206"/>
                </a:lnTo>
                <a:lnTo>
                  <a:pt x="13709" y="2198"/>
                </a:lnTo>
                <a:lnTo>
                  <a:pt x="13700" y="2198"/>
                </a:lnTo>
                <a:lnTo>
                  <a:pt x="13691" y="2198"/>
                </a:lnTo>
                <a:lnTo>
                  <a:pt x="13682" y="2215"/>
                </a:lnTo>
                <a:lnTo>
                  <a:pt x="13682" y="2224"/>
                </a:lnTo>
                <a:lnTo>
                  <a:pt x="13691" y="2233"/>
                </a:lnTo>
                <a:lnTo>
                  <a:pt x="13691" y="2242"/>
                </a:lnTo>
                <a:lnTo>
                  <a:pt x="13656" y="2242"/>
                </a:lnTo>
                <a:lnTo>
                  <a:pt x="13647" y="2259"/>
                </a:lnTo>
                <a:lnTo>
                  <a:pt x="13638" y="2277"/>
                </a:lnTo>
                <a:lnTo>
                  <a:pt x="13638" y="2286"/>
                </a:lnTo>
                <a:lnTo>
                  <a:pt x="13612" y="2295"/>
                </a:lnTo>
                <a:lnTo>
                  <a:pt x="13594" y="2295"/>
                </a:lnTo>
                <a:lnTo>
                  <a:pt x="13577" y="2303"/>
                </a:lnTo>
                <a:lnTo>
                  <a:pt x="13577" y="2312"/>
                </a:lnTo>
                <a:lnTo>
                  <a:pt x="13568" y="2321"/>
                </a:lnTo>
                <a:lnTo>
                  <a:pt x="13577" y="2330"/>
                </a:lnTo>
                <a:lnTo>
                  <a:pt x="13621" y="2330"/>
                </a:lnTo>
                <a:lnTo>
                  <a:pt x="13638" y="2321"/>
                </a:lnTo>
                <a:lnTo>
                  <a:pt x="13647" y="2330"/>
                </a:lnTo>
                <a:lnTo>
                  <a:pt x="13638" y="2330"/>
                </a:lnTo>
                <a:lnTo>
                  <a:pt x="13630" y="2330"/>
                </a:lnTo>
                <a:lnTo>
                  <a:pt x="13612" y="2339"/>
                </a:lnTo>
                <a:lnTo>
                  <a:pt x="13603" y="2339"/>
                </a:lnTo>
                <a:lnTo>
                  <a:pt x="13594" y="2339"/>
                </a:lnTo>
                <a:lnTo>
                  <a:pt x="13577" y="2330"/>
                </a:lnTo>
                <a:lnTo>
                  <a:pt x="13559" y="2339"/>
                </a:lnTo>
                <a:lnTo>
                  <a:pt x="13550" y="2348"/>
                </a:lnTo>
                <a:lnTo>
                  <a:pt x="13550" y="2365"/>
                </a:lnTo>
                <a:lnTo>
                  <a:pt x="13559" y="2374"/>
                </a:lnTo>
                <a:lnTo>
                  <a:pt x="13559" y="2383"/>
                </a:lnTo>
                <a:lnTo>
                  <a:pt x="13550" y="2383"/>
                </a:lnTo>
                <a:lnTo>
                  <a:pt x="13559" y="2401"/>
                </a:lnTo>
                <a:lnTo>
                  <a:pt x="13550" y="2401"/>
                </a:lnTo>
                <a:lnTo>
                  <a:pt x="13541" y="2383"/>
                </a:lnTo>
                <a:lnTo>
                  <a:pt x="13541" y="2356"/>
                </a:lnTo>
                <a:lnTo>
                  <a:pt x="13533" y="2356"/>
                </a:lnTo>
                <a:lnTo>
                  <a:pt x="13524" y="2365"/>
                </a:lnTo>
                <a:lnTo>
                  <a:pt x="13506" y="2365"/>
                </a:lnTo>
                <a:lnTo>
                  <a:pt x="13497" y="2374"/>
                </a:lnTo>
                <a:lnTo>
                  <a:pt x="13480" y="2374"/>
                </a:lnTo>
                <a:lnTo>
                  <a:pt x="13480" y="2383"/>
                </a:lnTo>
                <a:lnTo>
                  <a:pt x="13488" y="2383"/>
                </a:lnTo>
                <a:lnTo>
                  <a:pt x="13506" y="2383"/>
                </a:lnTo>
                <a:lnTo>
                  <a:pt x="13506" y="2392"/>
                </a:lnTo>
                <a:lnTo>
                  <a:pt x="13497" y="2392"/>
                </a:lnTo>
                <a:lnTo>
                  <a:pt x="13488" y="2392"/>
                </a:lnTo>
                <a:lnTo>
                  <a:pt x="13480" y="2392"/>
                </a:lnTo>
                <a:lnTo>
                  <a:pt x="13471" y="2392"/>
                </a:lnTo>
                <a:lnTo>
                  <a:pt x="13462" y="2392"/>
                </a:lnTo>
                <a:lnTo>
                  <a:pt x="13444" y="2409"/>
                </a:lnTo>
                <a:lnTo>
                  <a:pt x="13444" y="2418"/>
                </a:lnTo>
                <a:lnTo>
                  <a:pt x="13444" y="2427"/>
                </a:lnTo>
                <a:lnTo>
                  <a:pt x="13453" y="2427"/>
                </a:lnTo>
                <a:lnTo>
                  <a:pt x="13462" y="2427"/>
                </a:lnTo>
                <a:lnTo>
                  <a:pt x="13480" y="2418"/>
                </a:lnTo>
                <a:lnTo>
                  <a:pt x="13488" y="2418"/>
                </a:lnTo>
                <a:lnTo>
                  <a:pt x="13480" y="2418"/>
                </a:lnTo>
                <a:lnTo>
                  <a:pt x="13480" y="2427"/>
                </a:lnTo>
                <a:lnTo>
                  <a:pt x="13480" y="2436"/>
                </a:lnTo>
                <a:lnTo>
                  <a:pt x="13488" y="2445"/>
                </a:lnTo>
                <a:lnTo>
                  <a:pt x="13497" y="2445"/>
                </a:lnTo>
                <a:lnTo>
                  <a:pt x="13506" y="2445"/>
                </a:lnTo>
                <a:lnTo>
                  <a:pt x="13506" y="2454"/>
                </a:lnTo>
                <a:lnTo>
                  <a:pt x="13506" y="2471"/>
                </a:lnTo>
                <a:lnTo>
                  <a:pt x="13497" y="2471"/>
                </a:lnTo>
                <a:lnTo>
                  <a:pt x="13497" y="2454"/>
                </a:lnTo>
                <a:lnTo>
                  <a:pt x="13488" y="2454"/>
                </a:lnTo>
                <a:lnTo>
                  <a:pt x="13480" y="2454"/>
                </a:lnTo>
                <a:lnTo>
                  <a:pt x="13471" y="2445"/>
                </a:lnTo>
                <a:lnTo>
                  <a:pt x="13453" y="2436"/>
                </a:lnTo>
                <a:lnTo>
                  <a:pt x="13444" y="2445"/>
                </a:lnTo>
                <a:lnTo>
                  <a:pt x="13427" y="2462"/>
                </a:lnTo>
                <a:lnTo>
                  <a:pt x="13427" y="2471"/>
                </a:lnTo>
                <a:lnTo>
                  <a:pt x="13418" y="2471"/>
                </a:lnTo>
                <a:lnTo>
                  <a:pt x="13418" y="2480"/>
                </a:lnTo>
                <a:lnTo>
                  <a:pt x="13427" y="2480"/>
                </a:lnTo>
                <a:lnTo>
                  <a:pt x="13444" y="2480"/>
                </a:lnTo>
                <a:lnTo>
                  <a:pt x="13480" y="2480"/>
                </a:lnTo>
                <a:lnTo>
                  <a:pt x="13488" y="2480"/>
                </a:lnTo>
                <a:lnTo>
                  <a:pt x="13488" y="2489"/>
                </a:lnTo>
                <a:lnTo>
                  <a:pt x="13444" y="2489"/>
                </a:lnTo>
                <a:lnTo>
                  <a:pt x="13427" y="2489"/>
                </a:lnTo>
                <a:lnTo>
                  <a:pt x="13418" y="2489"/>
                </a:lnTo>
                <a:lnTo>
                  <a:pt x="13409" y="2489"/>
                </a:lnTo>
                <a:lnTo>
                  <a:pt x="13400" y="2498"/>
                </a:lnTo>
                <a:lnTo>
                  <a:pt x="13391" y="2498"/>
                </a:lnTo>
                <a:lnTo>
                  <a:pt x="13374" y="2515"/>
                </a:lnTo>
                <a:lnTo>
                  <a:pt x="13365" y="2515"/>
                </a:lnTo>
                <a:lnTo>
                  <a:pt x="13356" y="2524"/>
                </a:lnTo>
                <a:lnTo>
                  <a:pt x="13365" y="2533"/>
                </a:lnTo>
                <a:lnTo>
                  <a:pt x="13383" y="2533"/>
                </a:lnTo>
                <a:lnTo>
                  <a:pt x="13374" y="2542"/>
                </a:lnTo>
                <a:lnTo>
                  <a:pt x="13356" y="2533"/>
                </a:lnTo>
                <a:lnTo>
                  <a:pt x="13347" y="2542"/>
                </a:lnTo>
                <a:lnTo>
                  <a:pt x="13338" y="2551"/>
                </a:lnTo>
                <a:lnTo>
                  <a:pt x="13330" y="2559"/>
                </a:lnTo>
                <a:lnTo>
                  <a:pt x="13330" y="2568"/>
                </a:lnTo>
                <a:lnTo>
                  <a:pt x="13321" y="2568"/>
                </a:lnTo>
                <a:lnTo>
                  <a:pt x="13321" y="2577"/>
                </a:lnTo>
                <a:lnTo>
                  <a:pt x="13321" y="2604"/>
                </a:lnTo>
                <a:lnTo>
                  <a:pt x="13338" y="2604"/>
                </a:lnTo>
                <a:lnTo>
                  <a:pt x="13347" y="2604"/>
                </a:lnTo>
                <a:lnTo>
                  <a:pt x="13365" y="2604"/>
                </a:lnTo>
                <a:lnTo>
                  <a:pt x="13383" y="2595"/>
                </a:lnTo>
                <a:lnTo>
                  <a:pt x="13391" y="2595"/>
                </a:lnTo>
                <a:lnTo>
                  <a:pt x="13383" y="2604"/>
                </a:lnTo>
                <a:lnTo>
                  <a:pt x="13365" y="2604"/>
                </a:lnTo>
                <a:lnTo>
                  <a:pt x="13365" y="2612"/>
                </a:lnTo>
                <a:lnTo>
                  <a:pt x="13338" y="2612"/>
                </a:lnTo>
                <a:lnTo>
                  <a:pt x="13294" y="2621"/>
                </a:lnTo>
                <a:lnTo>
                  <a:pt x="13312" y="2630"/>
                </a:lnTo>
                <a:lnTo>
                  <a:pt x="13312" y="2639"/>
                </a:lnTo>
                <a:lnTo>
                  <a:pt x="13303" y="2639"/>
                </a:lnTo>
                <a:lnTo>
                  <a:pt x="13285" y="2648"/>
                </a:lnTo>
                <a:lnTo>
                  <a:pt x="13285" y="2657"/>
                </a:lnTo>
                <a:lnTo>
                  <a:pt x="13268" y="2683"/>
                </a:lnTo>
                <a:lnTo>
                  <a:pt x="13259" y="2683"/>
                </a:lnTo>
                <a:lnTo>
                  <a:pt x="13250" y="2692"/>
                </a:lnTo>
                <a:lnTo>
                  <a:pt x="13250" y="2709"/>
                </a:lnTo>
                <a:lnTo>
                  <a:pt x="13250" y="2718"/>
                </a:lnTo>
                <a:lnTo>
                  <a:pt x="13250" y="2727"/>
                </a:lnTo>
                <a:lnTo>
                  <a:pt x="13259" y="2727"/>
                </a:lnTo>
                <a:lnTo>
                  <a:pt x="13268" y="2727"/>
                </a:lnTo>
                <a:lnTo>
                  <a:pt x="13268" y="2736"/>
                </a:lnTo>
                <a:lnTo>
                  <a:pt x="13277" y="2727"/>
                </a:lnTo>
                <a:lnTo>
                  <a:pt x="13294" y="2727"/>
                </a:lnTo>
                <a:lnTo>
                  <a:pt x="13303" y="2718"/>
                </a:lnTo>
                <a:lnTo>
                  <a:pt x="13294" y="2727"/>
                </a:lnTo>
                <a:lnTo>
                  <a:pt x="13277" y="2745"/>
                </a:lnTo>
                <a:lnTo>
                  <a:pt x="13259" y="2745"/>
                </a:lnTo>
                <a:lnTo>
                  <a:pt x="13259" y="2736"/>
                </a:lnTo>
                <a:lnTo>
                  <a:pt x="13250" y="2736"/>
                </a:lnTo>
                <a:lnTo>
                  <a:pt x="13198" y="2754"/>
                </a:lnTo>
                <a:lnTo>
                  <a:pt x="13189" y="2762"/>
                </a:lnTo>
                <a:lnTo>
                  <a:pt x="13189" y="2771"/>
                </a:lnTo>
                <a:lnTo>
                  <a:pt x="13189" y="2780"/>
                </a:lnTo>
                <a:lnTo>
                  <a:pt x="13198" y="2780"/>
                </a:lnTo>
                <a:lnTo>
                  <a:pt x="13207" y="2780"/>
                </a:lnTo>
                <a:lnTo>
                  <a:pt x="13215" y="2780"/>
                </a:lnTo>
                <a:lnTo>
                  <a:pt x="13207" y="2789"/>
                </a:lnTo>
                <a:lnTo>
                  <a:pt x="13189" y="2789"/>
                </a:lnTo>
                <a:lnTo>
                  <a:pt x="13181" y="2789"/>
                </a:lnTo>
                <a:lnTo>
                  <a:pt x="13172" y="2798"/>
                </a:lnTo>
                <a:lnTo>
                  <a:pt x="13163" y="2807"/>
                </a:lnTo>
                <a:lnTo>
                  <a:pt x="13154" y="2815"/>
                </a:lnTo>
                <a:lnTo>
                  <a:pt x="13137" y="2824"/>
                </a:lnTo>
                <a:lnTo>
                  <a:pt x="13110" y="2851"/>
                </a:lnTo>
                <a:lnTo>
                  <a:pt x="13092" y="2860"/>
                </a:lnTo>
                <a:lnTo>
                  <a:pt x="13092" y="2877"/>
                </a:lnTo>
                <a:lnTo>
                  <a:pt x="13084" y="2886"/>
                </a:lnTo>
                <a:lnTo>
                  <a:pt x="13075" y="2886"/>
                </a:lnTo>
                <a:lnTo>
                  <a:pt x="13066" y="2895"/>
                </a:lnTo>
                <a:lnTo>
                  <a:pt x="13057" y="2904"/>
                </a:lnTo>
                <a:lnTo>
                  <a:pt x="13066" y="2912"/>
                </a:lnTo>
                <a:lnTo>
                  <a:pt x="13075" y="2912"/>
                </a:lnTo>
                <a:lnTo>
                  <a:pt x="13084" y="2921"/>
                </a:lnTo>
                <a:lnTo>
                  <a:pt x="13084" y="2930"/>
                </a:lnTo>
                <a:lnTo>
                  <a:pt x="13101" y="2930"/>
                </a:lnTo>
                <a:lnTo>
                  <a:pt x="13119" y="2921"/>
                </a:lnTo>
                <a:lnTo>
                  <a:pt x="13163" y="2904"/>
                </a:lnTo>
                <a:lnTo>
                  <a:pt x="13172" y="2895"/>
                </a:lnTo>
                <a:lnTo>
                  <a:pt x="13163" y="2886"/>
                </a:lnTo>
                <a:lnTo>
                  <a:pt x="13172" y="2877"/>
                </a:lnTo>
                <a:lnTo>
                  <a:pt x="13181" y="2868"/>
                </a:lnTo>
                <a:lnTo>
                  <a:pt x="13189" y="2868"/>
                </a:lnTo>
                <a:lnTo>
                  <a:pt x="13198" y="2868"/>
                </a:lnTo>
                <a:lnTo>
                  <a:pt x="13198" y="2877"/>
                </a:lnTo>
                <a:lnTo>
                  <a:pt x="13189" y="2877"/>
                </a:lnTo>
                <a:lnTo>
                  <a:pt x="13181" y="2886"/>
                </a:lnTo>
                <a:lnTo>
                  <a:pt x="13189" y="2886"/>
                </a:lnTo>
                <a:lnTo>
                  <a:pt x="13189" y="2895"/>
                </a:lnTo>
                <a:lnTo>
                  <a:pt x="13181" y="2904"/>
                </a:lnTo>
                <a:lnTo>
                  <a:pt x="13172" y="2904"/>
                </a:lnTo>
                <a:lnTo>
                  <a:pt x="13163" y="2912"/>
                </a:lnTo>
                <a:lnTo>
                  <a:pt x="13154" y="2912"/>
                </a:lnTo>
                <a:lnTo>
                  <a:pt x="13145" y="2921"/>
                </a:lnTo>
                <a:lnTo>
                  <a:pt x="13145" y="2930"/>
                </a:lnTo>
                <a:lnTo>
                  <a:pt x="13145" y="2939"/>
                </a:lnTo>
                <a:lnTo>
                  <a:pt x="13137" y="2939"/>
                </a:lnTo>
                <a:lnTo>
                  <a:pt x="13119" y="2939"/>
                </a:lnTo>
                <a:lnTo>
                  <a:pt x="13110" y="2939"/>
                </a:lnTo>
                <a:lnTo>
                  <a:pt x="13101" y="2939"/>
                </a:lnTo>
                <a:lnTo>
                  <a:pt x="13092" y="2948"/>
                </a:lnTo>
                <a:lnTo>
                  <a:pt x="13092" y="2930"/>
                </a:lnTo>
                <a:lnTo>
                  <a:pt x="13084" y="2930"/>
                </a:lnTo>
                <a:lnTo>
                  <a:pt x="13075" y="2921"/>
                </a:lnTo>
                <a:lnTo>
                  <a:pt x="13066" y="2921"/>
                </a:lnTo>
                <a:lnTo>
                  <a:pt x="13057" y="2921"/>
                </a:lnTo>
                <a:lnTo>
                  <a:pt x="13039" y="2921"/>
                </a:lnTo>
                <a:lnTo>
                  <a:pt x="13031" y="2939"/>
                </a:lnTo>
                <a:lnTo>
                  <a:pt x="13022" y="2939"/>
                </a:lnTo>
                <a:lnTo>
                  <a:pt x="13022" y="2930"/>
                </a:lnTo>
                <a:lnTo>
                  <a:pt x="13031" y="2921"/>
                </a:lnTo>
                <a:lnTo>
                  <a:pt x="13004" y="2912"/>
                </a:lnTo>
                <a:lnTo>
                  <a:pt x="12995" y="2921"/>
                </a:lnTo>
                <a:lnTo>
                  <a:pt x="12987" y="2921"/>
                </a:lnTo>
                <a:lnTo>
                  <a:pt x="12978" y="2930"/>
                </a:lnTo>
                <a:lnTo>
                  <a:pt x="12969" y="2930"/>
                </a:lnTo>
                <a:lnTo>
                  <a:pt x="12978" y="2939"/>
                </a:lnTo>
                <a:lnTo>
                  <a:pt x="12987" y="2939"/>
                </a:lnTo>
                <a:lnTo>
                  <a:pt x="12995" y="2948"/>
                </a:lnTo>
                <a:lnTo>
                  <a:pt x="12987" y="2957"/>
                </a:lnTo>
                <a:lnTo>
                  <a:pt x="12969" y="2957"/>
                </a:lnTo>
                <a:lnTo>
                  <a:pt x="12960" y="2965"/>
                </a:lnTo>
                <a:lnTo>
                  <a:pt x="12960" y="2974"/>
                </a:lnTo>
                <a:lnTo>
                  <a:pt x="12960" y="2983"/>
                </a:lnTo>
                <a:lnTo>
                  <a:pt x="12969" y="2983"/>
                </a:lnTo>
                <a:lnTo>
                  <a:pt x="12987" y="3001"/>
                </a:lnTo>
                <a:lnTo>
                  <a:pt x="12995" y="3010"/>
                </a:lnTo>
                <a:lnTo>
                  <a:pt x="12969" y="2992"/>
                </a:lnTo>
                <a:lnTo>
                  <a:pt x="12960" y="2992"/>
                </a:lnTo>
                <a:lnTo>
                  <a:pt x="12951" y="2983"/>
                </a:lnTo>
                <a:lnTo>
                  <a:pt x="12934" y="2974"/>
                </a:lnTo>
                <a:lnTo>
                  <a:pt x="12925" y="2974"/>
                </a:lnTo>
                <a:lnTo>
                  <a:pt x="12916" y="2974"/>
                </a:lnTo>
                <a:lnTo>
                  <a:pt x="12898" y="2983"/>
                </a:lnTo>
                <a:lnTo>
                  <a:pt x="12872" y="2992"/>
                </a:lnTo>
                <a:lnTo>
                  <a:pt x="12872" y="3001"/>
                </a:lnTo>
                <a:lnTo>
                  <a:pt x="12863" y="3001"/>
                </a:lnTo>
                <a:lnTo>
                  <a:pt x="12854" y="3018"/>
                </a:lnTo>
                <a:lnTo>
                  <a:pt x="12854" y="3027"/>
                </a:lnTo>
                <a:lnTo>
                  <a:pt x="12872" y="3018"/>
                </a:lnTo>
                <a:lnTo>
                  <a:pt x="12881" y="3018"/>
                </a:lnTo>
                <a:lnTo>
                  <a:pt x="12889" y="3018"/>
                </a:lnTo>
                <a:lnTo>
                  <a:pt x="12898" y="3027"/>
                </a:lnTo>
                <a:lnTo>
                  <a:pt x="12951" y="3018"/>
                </a:lnTo>
                <a:lnTo>
                  <a:pt x="12934" y="3018"/>
                </a:lnTo>
                <a:lnTo>
                  <a:pt x="12916" y="3027"/>
                </a:lnTo>
                <a:lnTo>
                  <a:pt x="12907" y="3027"/>
                </a:lnTo>
                <a:lnTo>
                  <a:pt x="12907" y="3036"/>
                </a:lnTo>
                <a:lnTo>
                  <a:pt x="12925" y="3036"/>
                </a:lnTo>
                <a:lnTo>
                  <a:pt x="12916" y="3045"/>
                </a:lnTo>
                <a:lnTo>
                  <a:pt x="12907" y="3045"/>
                </a:lnTo>
                <a:lnTo>
                  <a:pt x="12889" y="3036"/>
                </a:lnTo>
                <a:lnTo>
                  <a:pt x="12872" y="3036"/>
                </a:lnTo>
                <a:lnTo>
                  <a:pt x="12854" y="3027"/>
                </a:lnTo>
                <a:lnTo>
                  <a:pt x="12845" y="3036"/>
                </a:lnTo>
                <a:lnTo>
                  <a:pt x="12828" y="3036"/>
                </a:lnTo>
                <a:lnTo>
                  <a:pt x="12819" y="3036"/>
                </a:lnTo>
                <a:lnTo>
                  <a:pt x="12819" y="3045"/>
                </a:lnTo>
                <a:lnTo>
                  <a:pt x="12810" y="3054"/>
                </a:lnTo>
                <a:lnTo>
                  <a:pt x="12819" y="3054"/>
                </a:lnTo>
                <a:lnTo>
                  <a:pt x="12837" y="3054"/>
                </a:lnTo>
                <a:lnTo>
                  <a:pt x="12845" y="3054"/>
                </a:lnTo>
                <a:lnTo>
                  <a:pt x="12810" y="3063"/>
                </a:lnTo>
                <a:lnTo>
                  <a:pt x="12801" y="3063"/>
                </a:lnTo>
                <a:lnTo>
                  <a:pt x="12801" y="3054"/>
                </a:lnTo>
                <a:lnTo>
                  <a:pt x="12792" y="3054"/>
                </a:lnTo>
                <a:lnTo>
                  <a:pt x="12784" y="3063"/>
                </a:lnTo>
                <a:lnTo>
                  <a:pt x="12775" y="3063"/>
                </a:lnTo>
                <a:lnTo>
                  <a:pt x="12766" y="3071"/>
                </a:lnTo>
                <a:lnTo>
                  <a:pt x="12757" y="3080"/>
                </a:lnTo>
                <a:lnTo>
                  <a:pt x="12748" y="3089"/>
                </a:lnTo>
                <a:lnTo>
                  <a:pt x="12740" y="3080"/>
                </a:lnTo>
                <a:lnTo>
                  <a:pt x="12740" y="3089"/>
                </a:lnTo>
                <a:lnTo>
                  <a:pt x="12731" y="3098"/>
                </a:lnTo>
                <a:lnTo>
                  <a:pt x="12740" y="3107"/>
                </a:lnTo>
                <a:lnTo>
                  <a:pt x="12748" y="3115"/>
                </a:lnTo>
                <a:lnTo>
                  <a:pt x="12757" y="3107"/>
                </a:lnTo>
                <a:lnTo>
                  <a:pt x="12775" y="3115"/>
                </a:lnTo>
                <a:lnTo>
                  <a:pt x="12810" y="3124"/>
                </a:lnTo>
                <a:lnTo>
                  <a:pt x="12828" y="3124"/>
                </a:lnTo>
                <a:lnTo>
                  <a:pt x="12845" y="3115"/>
                </a:lnTo>
                <a:lnTo>
                  <a:pt x="12854" y="3115"/>
                </a:lnTo>
                <a:lnTo>
                  <a:pt x="12837" y="3124"/>
                </a:lnTo>
                <a:lnTo>
                  <a:pt x="12801" y="3124"/>
                </a:lnTo>
                <a:lnTo>
                  <a:pt x="12784" y="3124"/>
                </a:lnTo>
                <a:lnTo>
                  <a:pt x="12757" y="3115"/>
                </a:lnTo>
                <a:lnTo>
                  <a:pt x="12731" y="3115"/>
                </a:lnTo>
                <a:lnTo>
                  <a:pt x="12722" y="3115"/>
                </a:lnTo>
                <a:lnTo>
                  <a:pt x="12722" y="3124"/>
                </a:lnTo>
                <a:lnTo>
                  <a:pt x="12722" y="3133"/>
                </a:lnTo>
                <a:lnTo>
                  <a:pt x="12722" y="3142"/>
                </a:lnTo>
                <a:lnTo>
                  <a:pt x="12731" y="3151"/>
                </a:lnTo>
                <a:lnTo>
                  <a:pt x="12740" y="3160"/>
                </a:lnTo>
                <a:lnTo>
                  <a:pt x="12748" y="3160"/>
                </a:lnTo>
                <a:lnTo>
                  <a:pt x="12748" y="3168"/>
                </a:lnTo>
                <a:lnTo>
                  <a:pt x="12740" y="3168"/>
                </a:lnTo>
                <a:lnTo>
                  <a:pt x="12722" y="3168"/>
                </a:lnTo>
                <a:lnTo>
                  <a:pt x="12722" y="3177"/>
                </a:lnTo>
                <a:lnTo>
                  <a:pt x="12731" y="3186"/>
                </a:lnTo>
                <a:lnTo>
                  <a:pt x="12731" y="3195"/>
                </a:lnTo>
                <a:lnTo>
                  <a:pt x="12748" y="3204"/>
                </a:lnTo>
                <a:lnTo>
                  <a:pt x="12757" y="3204"/>
                </a:lnTo>
                <a:lnTo>
                  <a:pt x="12775" y="3204"/>
                </a:lnTo>
                <a:lnTo>
                  <a:pt x="12801" y="3195"/>
                </a:lnTo>
                <a:lnTo>
                  <a:pt x="12828" y="3204"/>
                </a:lnTo>
                <a:lnTo>
                  <a:pt x="12837" y="3204"/>
                </a:lnTo>
                <a:lnTo>
                  <a:pt x="12837" y="3186"/>
                </a:lnTo>
                <a:lnTo>
                  <a:pt x="12845" y="3186"/>
                </a:lnTo>
                <a:lnTo>
                  <a:pt x="12845" y="3195"/>
                </a:lnTo>
                <a:lnTo>
                  <a:pt x="12854" y="3195"/>
                </a:lnTo>
                <a:lnTo>
                  <a:pt x="12872" y="3195"/>
                </a:lnTo>
                <a:lnTo>
                  <a:pt x="12889" y="3195"/>
                </a:lnTo>
                <a:lnTo>
                  <a:pt x="12898" y="3195"/>
                </a:lnTo>
                <a:lnTo>
                  <a:pt x="12889" y="3186"/>
                </a:lnTo>
                <a:lnTo>
                  <a:pt x="12898" y="3177"/>
                </a:lnTo>
                <a:lnTo>
                  <a:pt x="12907" y="3168"/>
                </a:lnTo>
                <a:lnTo>
                  <a:pt x="12898" y="3186"/>
                </a:lnTo>
                <a:lnTo>
                  <a:pt x="12898" y="3195"/>
                </a:lnTo>
                <a:lnTo>
                  <a:pt x="12916" y="3195"/>
                </a:lnTo>
                <a:lnTo>
                  <a:pt x="12872" y="3204"/>
                </a:lnTo>
                <a:lnTo>
                  <a:pt x="12872" y="3213"/>
                </a:lnTo>
                <a:lnTo>
                  <a:pt x="12881" y="3221"/>
                </a:lnTo>
                <a:lnTo>
                  <a:pt x="12872" y="3221"/>
                </a:lnTo>
                <a:lnTo>
                  <a:pt x="12872" y="3213"/>
                </a:lnTo>
                <a:lnTo>
                  <a:pt x="12863" y="3204"/>
                </a:lnTo>
                <a:lnTo>
                  <a:pt x="12854" y="3204"/>
                </a:lnTo>
                <a:lnTo>
                  <a:pt x="12845" y="3204"/>
                </a:lnTo>
                <a:lnTo>
                  <a:pt x="12828" y="3204"/>
                </a:lnTo>
                <a:lnTo>
                  <a:pt x="12819" y="3204"/>
                </a:lnTo>
                <a:lnTo>
                  <a:pt x="12801" y="3204"/>
                </a:lnTo>
                <a:lnTo>
                  <a:pt x="12766" y="3213"/>
                </a:lnTo>
                <a:lnTo>
                  <a:pt x="12748" y="3213"/>
                </a:lnTo>
                <a:lnTo>
                  <a:pt x="12740" y="3213"/>
                </a:lnTo>
                <a:lnTo>
                  <a:pt x="12731" y="3213"/>
                </a:lnTo>
                <a:lnTo>
                  <a:pt x="12722" y="3213"/>
                </a:lnTo>
                <a:lnTo>
                  <a:pt x="12731" y="3221"/>
                </a:lnTo>
                <a:lnTo>
                  <a:pt x="12722" y="3230"/>
                </a:lnTo>
                <a:lnTo>
                  <a:pt x="12731" y="3248"/>
                </a:lnTo>
                <a:lnTo>
                  <a:pt x="12731" y="3257"/>
                </a:lnTo>
                <a:lnTo>
                  <a:pt x="12740" y="3265"/>
                </a:lnTo>
                <a:lnTo>
                  <a:pt x="12757" y="3257"/>
                </a:lnTo>
                <a:lnTo>
                  <a:pt x="12766" y="3248"/>
                </a:lnTo>
                <a:lnTo>
                  <a:pt x="12775" y="3248"/>
                </a:lnTo>
                <a:lnTo>
                  <a:pt x="12766" y="3257"/>
                </a:lnTo>
                <a:lnTo>
                  <a:pt x="12740" y="3274"/>
                </a:lnTo>
                <a:lnTo>
                  <a:pt x="12740" y="3292"/>
                </a:lnTo>
                <a:lnTo>
                  <a:pt x="12748" y="3301"/>
                </a:lnTo>
                <a:lnTo>
                  <a:pt x="12757" y="3310"/>
                </a:lnTo>
                <a:lnTo>
                  <a:pt x="12766" y="3310"/>
                </a:lnTo>
                <a:lnTo>
                  <a:pt x="12775" y="3310"/>
                </a:lnTo>
                <a:lnTo>
                  <a:pt x="12775" y="3318"/>
                </a:lnTo>
                <a:lnTo>
                  <a:pt x="12766" y="3318"/>
                </a:lnTo>
                <a:lnTo>
                  <a:pt x="12757" y="3318"/>
                </a:lnTo>
                <a:lnTo>
                  <a:pt x="12748" y="3318"/>
                </a:lnTo>
                <a:lnTo>
                  <a:pt x="12740" y="3318"/>
                </a:lnTo>
                <a:lnTo>
                  <a:pt x="12740" y="3327"/>
                </a:lnTo>
                <a:lnTo>
                  <a:pt x="12740" y="3336"/>
                </a:lnTo>
                <a:lnTo>
                  <a:pt x="12731" y="3345"/>
                </a:lnTo>
                <a:lnTo>
                  <a:pt x="12731" y="3354"/>
                </a:lnTo>
                <a:lnTo>
                  <a:pt x="12731" y="3363"/>
                </a:lnTo>
                <a:lnTo>
                  <a:pt x="12740" y="3371"/>
                </a:lnTo>
                <a:lnTo>
                  <a:pt x="12740" y="3363"/>
                </a:lnTo>
                <a:lnTo>
                  <a:pt x="12748" y="3363"/>
                </a:lnTo>
                <a:lnTo>
                  <a:pt x="12748" y="3354"/>
                </a:lnTo>
                <a:lnTo>
                  <a:pt x="12766" y="3345"/>
                </a:lnTo>
                <a:lnTo>
                  <a:pt x="12766" y="3336"/>
                </a:lnTo>
                <a:lnTo>
                  <a:pt x="12775" y="3327"/>
                </a:lnTo>
                <a:lnTo>
                  <a:pt x="12784" y="3327"/>
                </a:lnTo>
                <a:lnTo>
                  <a:pt x="12792" y="3318"/>
                </a:lnTo>
                <a:lnTo>
                  <a:pt x="12792" y="3310"/>
                </a:lnTo>
                <a:lnTo>
                  <a:pt x="12792" y="3301"/>
                </a:lnTo>
                <a:lnTo>
                  <a:pt x="12810" y="3292"/>
                </a:lnTo>
                <a:lnTo>
                  <a:pt x="12828" y="3283"/>
                </a:lnTo>
                <a:lnTo>
                  <a:pt x="12854" y="3274"/>
                </a:lnTo>
                <a:lnTo>
                  <a:pt x="12872" y="3274"/>
                </a:lnTo>
                <a:lnTo>
                  <a:pt x="12854" y="3274"/>
                </a:lnTo>
                <a:lnTo>
                  <a:pt x="12854" y="3283"/>
                </a:lnTo>
                <a:lnTo>
                  <a:pt x="12845" y="3283"/>
                </a:lnTo>
                <a:lnTo>
                  <a:pt x="12837" y="3310"/>
                </a:lnTo>
                <a:lnTo>
                  <a:pt x="12837" y="3301"/>
                </a:lnTo>
                <a:lnTo>
                  <a:pt x="12845" y="3292"/>
                </a:lnTo>
                <a:lnTo>
                  <a:pt x="12837" y="3283"/>
                </a:lnTo>
                <a:lnTo>
                  <a:pt x="12828" y="3292"/>
                </a:lnTo>
                <a:lnTo>
                  <a:pt x="12810" y="3301"/>
                </a:lnTo>
                <a:lnTo>
                  <a:pt x="12810" y="3310"/>
                </a:lnTo>
                <a:lnTo>
                  <a:pt x="12801" y="3318"/>
                </a:lnTo>
                <a:lnTo>
                  <a:pt x="12801" y="3327"/>
                </a:lnTo>
                <a:lnTo>
                  <a:pt x="12784" y="3336"/>
                </a:lnTo>
                <a:lnTo>
                  <a:pt x="12775" y="3345"/>
                </a:lnTo>
                <a:lnTo>
                  <a:pt x="12784" y="3345"/>
                </a:lnTo>
                <a:lnTo>
                  <a:pt x="12784" y="3354"/>
                </a:lnTo>
                <a:lnTo>
                  <a:pt x="12792" y="3345"/>
                </a:lnTo>
                <a:lnTo>
                  <a:pt x="12801" y="3345"/>
                </a:lnTo>
                <a:lnTo>
                  <a:pt x="12810" y="3345"/>
                </a:lnTo>
                <a:lnTo>
                  <a:pt x="12819" y="3345"/>
                </a:lnTo>
                <a:lnTo>
                  <a:pt x="12801" y="3354"/>
                </a:lnTo>
                <a:lnTo>
                  <a:pt x="12792" y="3354"/>
                </a:lnTo>
                <a:lnTo>
                  <a:pt x="12784" y="3363"/>
                </a:lnTo>
                <a:lnTo>
                  <a:pt x="12766" y="3363"/>
                </a:lnTo>
                <a:lnTo>
                  <a:pt x="12757" y="3363"/>
                </a:lnTo>
                <a:lnTo>
                  <a:pt x="12748" y="3371"/>
                </a:lnTo>
                <a:lnTo>
                  <a:pt x="12740" y="3371"/>
                </a:lnTo>
                <a:lnTo>
                  <a:pt x="12740" y="3389"/>
                </a:lnTo>
                <a:lnTo>
                  <a:pt x="12731" y="3416"/>
                </a:lnTo>
                <a:lnTo>
                  <a:pt x="12740" y="3416"/>
                </a:lnTo>
                <a:lnTo>
                  <a:pt x="12748" y="3416"/>
                </a:lnTo>
                <a:lnTo>
                  <a:pt x="12757" y="3416"/>
                </a:lnTo>
                <a:lnTo>
                  <a:pt x="12766" y="3407"/>
                </a:lnTo>
                <a:lnTo>
                  <a:pt x="12775" y="3407"/>
                </a:lnTo>
                <a:lnTo>
                  <a:pt x="12775" y="3398"/>
                </a:lnTo>
                <a:lnTo>
                  <a:pt x="12784" y="3398"/>
                </a:lnTo>
                <a:lnTo>
                  <a:pt x="12801" y="3389"/>
                </a:lnTo>
                <a:lnTo>
                  <a:pt x="12810" y="3380"/>
                </a:lnTo>
                <a:lnTo>
                  <a:pt x="12819" y="3380"/>
                </a:lnTo>
                <a:lnTo>
                  <a:pt x="12828" y="3380"/>
                </a:lnTo>
                <a:lnTo>
                  <a:pt x="12819" y="3380"/>
                </a:lnTo>
                <a:lnTo>
                  <a:pt x="12810" y="3389"/>
                </a:lnTo>
                <a:lnTo>
                  <a:pt x="12801" y="3398"/>
                </a:lnTo>
                <a:lnTo>
                  <a:pt x="12792" y="3407"/>
                </a:lnTo>
                <a:lnTo>
                  <a:pt x="12792" y="3416"/>
                </a:lnTo>
                <a:lnTo>
                  <a:pt x="12792" y="3424"/>
                </a:lnTo>
                <a:lnTo>
                  <a:pt x="12792" y="3433"/>
                </a:lnTo>
                <a:lnTo>
                  <a:pt x="12801" y="3442"/>
                </a:lnTo>
                <a:lnTo>
                  <a:pt x="12810" y="3442"/>
                </a:lnTo>
                <a:lnTo>
                  <a:pt x="12819" y="3433"/>
                </a:lnTo>
                <a:lnTo>
                  <a:pt x="12828" y="3433"/>
                </a:lnTo>
                <a:lnTo>
                  <a:pt x="12819" y="3442"/>
                </a:lnTo>
                <a:lnTo>
                  <a:pt x="12810" y="3451"/>
                </a:lnTo>
                <a:lnTo>
                  <a:pt x="12792" y="3442"/>
                </a:lnTo>
                <a:lnTo>
                  <a:pt x="12766" y="3433"/>
                </a:lnTo>
                <a:lnTo>
                  <a:pt x="12766" y="3442"/>
                </a:lnTo>
                <a:lnTo>
                  <a:pt x="12766" y="3460"/>
                </a:lnTo>
                <a:lnTo>
                  <a:pt x="12766" y="3468"/>
                </a:lnTo>
                <a:lnTo>
                  <a:pt x="12766" y="3477"/>
                </a:lnTo>
                <a:lnTo>
                  <a:pt x="12775" y="3486"/>
                </a:lnTo>
                <a:lnTo>
                  <a:pt x="12801" y="3495"/>
                </a:lnTo>
                <a:lnTo>
                  <a:pt x="12801" y="3504"/>
                </a:lnTo>
                <a:lnTo>
                  <a:pt x="12828" y="3513"/>
                </a:lnTo>
                <a:lnTo>
                  <a:pt x="12837" y="3513"/>
                </a:lnTo>
                <a:lnTo>
                  <a:pt x="12845" y="3513"/>
                </a:lnTo>
                <a:lnTo>
                  <a:pt x="12845" y="3521"/>
                </a:lnTo>
                <a:lnTo>
                  <a:pt x="12837" y="3530"/>
                </a:lnTo>
                <a:lnTo>
                  <a:pt x="12845" y="3530"/>
                </a:lnTo>
                <a:lnTo>
                  <a:pt x="12854" y="3539"/>
                </a:lnTo>
                <a:lnTo>
                  <a:pt x="12854" y="3530"/>
                </a:lnTo>
                <a:lnTo>
                  <a:pt x="12863" y="3530"/>
                </a:lnTo>
                <a:lnTo>
                  <a:pt x="12863" y="3539"/>
                </a:lnTo>
                <a:lnTo>
                  <a:pt x="12872" y="3539"/>
                </a:lnTo>
                <a:lnTo>
                  <a:pt x="12889" y="3539"/>
                </a:lnTo>
                <a:lnTo>
                  <a:pt x="12907" y="3539"/>
                </a:lnTo>
                <a:lnTo>
                  <a:pt x="12934" y="3539"/>
                </a:lnTo>
                <a:lnTo>
                  <a:pt x="12951" y="3530"/>
                </a:lnTo>
                <a:lnTo>
                  <a:pt x="12960" y="3530"/>
                </a:lnTo>
                <a:lnTo>
                  <a:pt x="12969" y="3521"/>
                </a:lnTo>
                <a:lnTo>
                  <a:pt x="12987" y="3513"/>
                </a:lnTo>
                <a:lnTo>
                  <a:pt x="13013" y="3486"/>
                </a:lnTo>
                <a:lnTo>
                  <a:pt x="13031" y="3468"/>
                </a:lnTo>
                <a:lnTo>
                  <a:pt x="13039" y="3468"/>
                </a:lnTo>
                <a:lnTo>
                  <a:pt x="13048" y="3460"/>
                </a:lnTo>
                <a:lnTo>
                  <a:pt x="13039" y="3451"/>
                </a:lnTo>
                <a:lnTo>
                  <a:pt x="13057" y="3442"/>
                </a:lnTo>
                <a:lnTo>
                  <a:pt x="13066" y="3442"/>
                </a:lnTo>
                <a:lnTo>
                  <a:pt x="13075" y="3433"/>
                </a:lnTo>
                <a:lnTo>
                  <a:pt x="13066" y="3433"/>
                </a:lnTo>
                <a:lnTo>
                  <a:pt x="13057" y="3424"/>
                </a:lnTo>
                <a:lnTo>
                  <a:pt x="13066" y="3424"/>
                </a:lnTo>
                <a:lnTo>
                  <a:pt x="13075" y="3433"/>
                </a:lnTo>
                <a:lnTo>
                  <a:pt x="13084" y="3442"/>
                </a:lnTo>
                <a:lnTo>
                  <a:pt x="13092" y="3442"/>
                </a:lnTo>
                <a:lnTo>
                  <a:pt x="13101" y="3433"/>
                </a:lnTo>
                <a:lnTo>
                  <a:pt x="13110" y="3433"/>
                </a:lnTo>
                <a:lnTo>
                  <a:pt x="13128" y="3407"/>
                </a:lnTo>
                <a:lnTo>
                  <a:pt x="13128" y="3398"/>
                </a:lnTo>
                <a:lnTo>
                  <a:pt x="13128" y="3389"/>
                </a:lnTo>
                <a:lnTo>
                  <a:pt x="13119" y="3389"/>
                </a:lnTo>
                <a:lnTo>
                  <a:pt x="13119" y="3380"/>
                </a:lnTo>
                <a:lnTo>
                  <a:pt x="13128" y="3380"/>
                </a:lnTo>
                <a:lnTo>
                  <a:pt x="13137" y="3371"/>
                </a:lnTo>
                <a:lnTo>
                  <a:pt x="13137" y="3363"/>
                </a:lnTo>
                <a:lnTo>
                  <a:pt x="13137" y="3354"/>
                </a:lnTo>
                <a:lnTo>
                  <a:pt x="13137" y="3363"/>
                </a:lnTo>
                <a:lnTo>
                  <a:pt x="13137" y="3371"/>
                </a:lnTo>
                <a:lnTo>
                  <a:pt x="13137" y="3389"/>
                </a:lnTo>
                <a:lnTo>
                  <a:pt x="13137" y="3398"/>
                </a:lnTo>
                <a:lnTo>
                  <a:pt x="13145" y="3407"/>
                </a:lnTo>
                <a:lnTo>
                  <a:pt x="13154" y="3416"/>
                </a:lnTo>
                <a:lnTo>
                  <a:pt x="13163" y="3416"/>
                </a:lnTo>
                <a:lnTo>
                  <a:pt x="13172" y="3424"/>
                </a:lnTo>
                <a:lnTo>
                  <a:pt x="13189" y="3424"/>
                </a:lnTo>
                <a:lnTo>
                  <a:pt x="13198" y="3433"/>
                </a:lnTo>
                <a:lnTo>
                  <a:pt x="13189" y="3424"/>
                </a:lnTo>
                <a:lnTo>
                  <a:pt x="13181" y="3424"/>
                </a:lnTo>
                <a:lnTo>
                  <a:pt x="13181" y="3433"/>
                </a:lnTo>
                <a:lnTo>
                  <a:pt x="13181" y="3442"/>
                </a:lnTo>
                <a:lnTo>
                  <a:pt x="13181" y="3451"/>
                </a:lnTo>
                <a:lnTo>
                  <a:pt x="13181" y="3468"/>
                </a:lnTo>
                <a:lnTo>
                  <a:pt x="13189" y="3495"/>
                </a:lnTo>
                <a:lnTo>
                  <a:pt x="13181" y="3495"/>
                </a:lnTo>
                <a:lnTo>
                  <a:pt x="13181" y="3504"/>
                </a:lnTo>
                <a:lnTo>
                  <a:pt x="13189" y="3504"/>
                </a:lnTo>
                <a:lnTo>
                  <a:pt x="13198" y="3504"/>
                </a:lnTo>
                <a:lnTo>
                  <a:pt x="13198" y="3530"/>
                </a:lnTo>
                <a:lnTo>
                  <a:pt x="13207" y="3548"/>
                </a:lnTo>
                <a:lnTo>
                  <a:pt x="13215" y="3548"/>
                </a:lnTo>
                <a:lnTo>
                  <a:pt x="13215" y="3566"/>
                </a:lnTo>
                <a:lnTo>
                  <a:pt x="13224" y="3574"/>
                </a:lnTo>
                <a:lnTo>
                  <a:pt x="13233" y="3574"/>
                </a:lnTo>
                <a:lnTo>
                  <a:pt x="13233" y="3583"/>
                </a:lnTo>
                <a:lnTo>
                  <a:pt x="13233" y="3592"/>
                </a:lnTo>
                <a:lnTo>
                  <a:pt x="13233" y="3610"/>
                </a:lnTo>
                <a:lnTo>
                  <a:pt x="13241" y="3601"/>
                </a:lnTo>
                <a:lnTo>
                  <a:pt x="13250" y="3627"/>
                </a:lnTo>
                <a:lnTo>
                  <a:pt x="13268" y="3663"/>
                </a:lnTo>
                <a:lnTo>
                  <a:pt x="13277" y="3671"/>
                </a:lnTo>
                <a:lnTo>
                  <a:pt x="13294" y="3689"/>
                </a:lnTo>
                <a:lnTo>
                  <a:pt x="13303" y="3689"/>
                </a:lnTo>
                <a:lnTo>
                  <a:pt x="13303" y="3698"/>
                </a:lnTo>
                <a:lnTo>
                  <a:pt x="13303" y="3707"/>
                </a:lnTo>
                <a:lnTo>
                  <a:pt x="13294" y="3707"/>
                </a:lnTo>
                <a:lnTo>
                  <a:pt x="13285" y="3707"/>
                </a:lnTo>
                <a:lnTo>
                  <a:pt x="13285" y="3716"/>
                </a:lnTo>
                <a:lnTo>
                  <a:pt x="13294" y="3716"/>
                </a:lnTo>
                <a:lnTo>
                  <a:pt x="13294" y="3724"/>
                </a:lnTo>
                <a:lnTo>
                  <a:pt x="13294" y="3733"/>
                </a:lnTo>
                <a:lnTo>
                  <a:pt x="13277" y="3724"/>
                </a:lnTo>
                <a:lnTo>
                  <a:pt x="13277" y="3733"/>
                </a:lnTo>
                <a:lnTo>
                  <a:pt x="13285" y="3742"/>
                </a:lnTo>
                <a:lnTo>
                  <a:pt x="13303" y="3769"/>
                </a:lnTo>
                <a:lnTo>
                  <a:pt x="13312" y="3777"/>
                </a:lnTo>
                <a:lnTo>
                  <a:pt x="13312" y="3786"/>
                </a:lnTo>
                <a:lnTo>
                  <a:pt x="13312" y="3795"/>
                </a:lnTo>
                <a:lnTo>
                  <a:pt x="13312" y="3804"/>
                </a:lnTo>
                <a:lnTo>
                  <a:pt x="13303" y="3813"/>
                </a:lnTo>
                <a:lnTo>
                  <a:pt x="13338" y="3822"/>
                </a:lnTo>
                <a:lnTo>
                  <a:pt x="13374" y="3813"/>
                </a:lnTo>
                <a:lnTo>
                  <a:pt x="13391" y="3822"/>
                </a:lnTo>
                <a:lnTo>
                  <a:pt x="13400" y="3813"/>
                </a:lnTo>
                <a:lnTo>
                  <a:pt x="13409" y="3804"/>
                </a:lnTo>
                <a:lnTo>
                  <a:pt x="13409" y="3795"/>
                </a:lnTo>
                <a:lnTo>
                  <a:pt x="13400" y="3786"/>
                </a:lnTo>
                <a:lnTo>
                  <a:pt x="13400" y="3769"/>
                </a:lnTo>
                <a:lnTo>
                  <a:pt x="13409" y="3769"/>
                </a:lnTo>
                <a:lnTo>
                  <a:pt x="13418" y="3760"/>
                </a:lnTo>
                <a:lnTo>
                  <a:pt x="13418" y="3751"/>
                </a:lnTo>
                <a:lnTo>
                  <a:pt x="13427" y="3751"/>
                </a:lnTo>
                <a:lnTo>
                  <a:pt x="13435" y="3751"/>
                </a:lnTo>
                <a:lnTo>
                  <a:pt x="13444" y="3751"/>
                </a:lnTo>
                <a:lnTo>
                  <a:pt x="13435" y="3742"/>
                </a:lnTo>
                <a:lnTo>
                  <a:pt x="13444" y="3742"/>
                </a:lnTo>
                <a:lnTo>
                  <a:pt x="13462" y="3733"/>
                </a:lnTo>
                <a:lnTo>
                  <a:pt x="13480" y="3742"/>
                </a:lnTo>
                <a:lnTo>
                  <a:pt x="13497" y="3733"/>
                </a:lnTo>
                <a:lnTo>
                  <a:pt x="13506" y="3733"/>
                </a:lnTo>
                <a:lnTo>
                  <a:pt x="13515" y="3742"/>
                </a:lnTo>
                <a:lnTo>
                  <a:pt x="13524" y="3742"/>
                </a:lnTo>
                <a:lnTo>
                  <a:pt x="13524" y="3733"/>
                </a:lnTo>
                <a:lnTo>
                  <a:pt x="13533" y="3733"/>
                </a:lnTo>
                <a:lnTo>
                  <a:pt x="13541" y="3707"/>
                </a:lnTo>
                <a:lnTo>
                  <a:pt x="13550" y="3689"/>
                </a:lnTo>
                <a:lnTo>
                  <a:pt x="13559" y="3680"/>
                </a:lnTo>
                <a:lnTo>
                  <a:pt x="13559" y="3671"/>
                </a:lnTo>
                <a:lnTo>
                  <a:pt x="13568" y="3654"/>
                </a:lnTo>
                <a:lnTo>
                  <a:pt x="13568" y="3645"/>
                </a:lnTo>
                <a:lnTo>
                  <a:pt x="13568" y="3636"/>
                </a:lnTo>
                <a:lnTo>
                  <a:pt x="13568" y="3627"/>
                </a:lnTo>
                <a:lnTo>
                  <a:pt x="13568" y="3619"/>
                </a:lnTo>
                <a:lnTo>
                  <a:pt x="13577" y="3601"/>
                </a:lnTo>
                <a:lnTo>
                  <a:pt x="13577" y="3592"/>
                </a:lnTo>
                <a:lnTo>
                  <a:pt x="13577" y="3583"/>
                </a:lnTo>
                <a:lnTo>
                  <a:pt x="13577" y="3566"/>
                </a:lnTo>
                <a:lnTo>
                  <a:pt x="13577" y="3557"/>
                </a:lnTo>
                <a:lnTo>
                  <a:pt x="13585" y="3557"/>
                </a:lnTo>
                <a:lnTo>
                  <a:pt x="13585" y="3530"/>
                </a:lnTo>
                <a:lnTo>
                  <a:pt x="13585" y="3521"/>
                </a:lnTo>
                <a:lnTo>
                  <a:pt x="13585" y="3513"/>
                </a:lnTo>
                <a:lnTo>
                  <a:pt x="13577" y="3495"/>
                </a:lnTo>
                <a:lnTo>
                  <a:pt x="13594" y="3495"/>
                </a:lnTo>
                <a:lnTo>
                  <a:pt x="13603" y="3495"/>
                </a:lnTo>
                <a:lnTo>
                  <a:pt x="13594" y="3486"/>
                </a:lnTo>
                <a:lnTo>
                  <a:pt x="13585" y="3477"/>
                </a:lnTo>
                <a:lnTo>
                  <a:pt x="13568" y="3477"/>
                </a:lnTo>
                <a:lnTo>
                  <a:pt x="13559" y="3477"/>
                </a:lnTo>
                <a:lnTo>
                  <a:pt x="13550" y="3477"/>
                </a:lnTo>
                <a:lnTo>
                  <a:pt x="13559" y="3477"/>
                </a:lnTo>
                <a:lnTo>
                  <a:pt x="13577" y="3477"/>
                </a:lnTo>
                <a:lnTo>
                  <a:pt x="13603" y="3477"/>
                </a:lnTo>
                <a:lnTo>
                  <a:pt x="13612" y="3468"/>
                </a:lnTo>
                <a:lnTo>
                  <a:pt x="13630" y="3460"/>
                </a:lnTo>
                <a:lnTo>
                  <a:pt x="13638" y="3451"/>
                </a:lnTo>
                <a:lnTo>
                  <a:pt x="13656" y="3442"/>
                </a:lnTo>
                <a:lnTo>
                  <a:pt x="13665" y="3442"/>
                </a:lnTo>
                <a:lnTo>
                  <a:pt x="13682" y="3433"/>
                </a:lnTo>
                <a:lnTo>
                  <a:pt x="13691" y="3433"/>
                </a:lnTo>
                <a:lnTo>
                  <a:pt x="13700" y="3424"/>
                </a:lnTo>
                <a:lnTo>
                  <a:pt x="13709" y="3416"/>
                </a:lnTo>
                <a:lnTo>
                  <a:pt x="13709" y="3407"/>
                </a:lnTo>
                <a:lnTo>
                  <a:pt x="13718" y="3407"/>
                </a:lnTo>
                <a:lnTo>
                  <a:pt x="13727" y="3398"/>
                </a:lnTo>
                <a:lnTo>
                  <a:pt x="13718" y="3398"/>
                </a:lnTo>
                <a:lnTo>
                  <a:pt x="13718" y="3389"/>
                </a:lnTo>
                <a:lnTo>
                  <a:pt x="13718" y="3398"/>
                </a:lnTo>
                <a:lnTo>
                  <a:pt x="13709" y="3398"/>
                </a:lnTo>
                <a:lnTo>
                  <a:pt x="13700" y="3398"/>
                </a:lnTo>
                <a:lnTo>
                  <a:pt x="13691" y="3398"/>
                </a:lnTo>
                <a:lnTo>
                  <a:pt x="13691" y="3407"/>
                </a:lnTo>
                <a:lnTo>
                  <a:pt x="13682" y="3398"/>
                </a:lnTo>
                <a:lnTo>
                  <a:pt x="13674" y="3398"/>
                </a:lnTo>
                <a:lnTo>
                  <a:pt x="13691" y="3389"/>
                </a:lnTo>
                <a:lnTo>
                  <a:pt x="13700" y="3389"/>
                </a:lnTo>
                <a:lnTo>
                  <a:pt x="13709" y="3389"/>
                </a:lnTo>
                <a:lnTo>
                  <a:pt x="13709" y="3380"/>
                </a:lnTo>
                <a:lnTo>
                  <a:pt x="13727" y="3371"/>
                </a:lnTo>
                <a:lnTo>
                  <a:pt x="13735" y="3363"/>
                </a:lnTo>
                <a:lnTo>
                  <a:pt x="13744" y="3354"/>
                </a:lnTo>
                <a:lnTo>
                  <a:pt x="13753" y="3354"/>
                </a:lnTo>
                <a:lnTo>
                  <a:pt x="13753" y="3345"/>
                </a:lnTo>
                <a:lnTo>
                  <a:pt x="13744" y="3336"/>
                </a:lnTo>
                <a:lnTo>
                  <a:pt x="13744" y="3327"/>
                </a:lnTo>
                <a:lnTo>
                  <a:pt x="13735" y="3318"/>
                </a:lnTo>
                <a:lnTo>
                  <a:pt x="13727" y="3318"/>
                </a:lnTo>
                <a:lnTo>
                  <a:pt x="13718" y="3310"/>
                </a:lnTo>
                <a:lnTo>
                  <a:pt x="13718" y="3301"/>
                </a:lnTo>
                <a:lnTo>
                  <a:pt x="13709" y="3292"/>
                </a:lnTo>
                <a:lnTo>
                  <a:pt x="13700" y="3292"/>
                </a:lnTo>
                <a:lnTo>
                  <a:pt x="13691" y="3283"/>
                </a:lnTo>
                <a:lnTo>
                  <a:pt x="13682" y="3274"/>
                </a:lnTo>
                <a:lnTo>
                  <a:pt x="13674" y="3265"/>
                </a:lnTo>
                <a:lnTo>
                  <a:pt x="13665" y="3265"/>
                </a:lnTo>
                <a:lnTo>
                  <a:pt x="13656" y="3265"/>
                </a:lnTo>
                <a:lnTo>
                  <a:pt x="13647" y="3257"/>
                </a:lnTo>
                <a:lnTo>
                  <a:pt x="13638" y="3257"/>
                </a:lnTo>
                <a:lnTo>
                  <a:pt x="13630" y="3257"/>
                </a:lnTo>
                <a:lnTo>
                  <a:pt x="13621" y="3248"/>
                </a:lnTo>
                <a:lnTo>
                  <a:pt x="13630" y="3239"/>
                </a:lnTo>
                <a:lnTo>
                  <a:pt x="13621" y="3221"/>
                </a:lnTo>
                <a:lnTo>
                  <a:pt x="13621" y="3204"/>
                </a:lnTo>
                <a:lnTo>
                  <a:pt x="13621" y="3186"/>
                </a:lnTo>
                <a:lnTo>
                  <a:pt x="13621" y="3177"/>
                </a:lnTo>
                <a:lnTo>
                  <a:pt x="13621" y="3168"/>
                </a:lnTo>
                <a:lnTo>
                  <a:pt x="13621" y="3160"/>
                </a:lnTo>
                <a:lnTo>
                  <a:pt x="13612" y="3151"/>
                </a:lnTo>
                <a:lnTo>
                  <a:pt x="13621" y="3142"/>
                </a:lnTo>
                <a:lnTo>
                  <a:pt x="13621" y="3133"/>
                </a:lnTo>
                <a:lnTo>
                  <a:pt x="13630" y="3142"/>
                </a:lnTo>
                <a:lnTo>
                  <a:pt x="13638" y="3142"/>
                </a:lnTo>
                <a:lnTo>
                  <a:pt x="13638" y="3133"/>
                </a:lnTo>
                <a:lnTo>
                  <a:pt x="13638" y="3115"/>
                </a:lnTo>
                <a:lnTo>
                  <a:pt x="13638" y="3107"/>
                </a:lnTo>
                <a:lnTo>
                  <a:pt x="13638" y="3098"/>
                </a:lnTo>
                <a:lnTo>
                  <a:pt x="13647" y="3089"/>
                </a:lnTo>
                <a:lnTo>
                  <a:pt x="13647" y="3080"/>
                </a:lnTo>
                <a:lnTo>
                  <a:pt x="13656" y="3080"/>
                </a:lnTo>
                <a:lnTo>
                  <a:pt x="13647" y="3071"/>
                </a:lnTo>
                <a:lnTo>
                  <a:pt x="13638" y="3063"/>
                </a:lnTo>
                <a:lnTo>
                  <a:pt x="13630" y="3054"/>
                </a:lnTo>
                <a:lnTo>
                  <a:pt x="13638" y="3054"/>
                </a:lnTo>
                <a:lnTo>
                  <a:pt x="13638" y="3045"/>
                </a:lnTo>
                <a:lnTo>
                  <a:pt x="13647" y="3054"/>
                </a:lnTo>
                <a:lnTo>
                  <a:pt x="13656" y="3054"/>
                </a:lnTo>
                <a:lnTo>
                  <a:pt x="13656" y="3045"/>
                </a:lnTo>
                <a:lnTo>
                  <a:pt x="13665" y="3045"/>
                </a:lnTo>
                <a:lnTo>
                  <a:pt x="13674" y="3036"/>
                </a:lnTo>
                <a:lnTo>
                  <a:pt x="13682" y="3036"/>
                </a:lnTo>
                <a:lnTo>
                  <a:pt x="13674" y="3027"/>
                </a:lnTo>
                <a:lnTo>
                  <a:pt x="13674" y="3018"/>
                </a:lnTo>
                <a:lnTo>
                  <a:pt x="13674" y="3010"/>
                </a:lnTo>
                <a:lnTo>
                  <a:pt x="13674" y="3001"/>
                </a:lnTo>
                <a:lnTo>
                  <a:pt x="13674" y="3010"/>
                </a:lnTo>
                <a:lnTo>
                  <a:pt x="13682" y="3010"/>
                </a:lnTo>
                <a:lnTo>
                  <a:pt x="13691" y="3018"/>
                </a:lnTo>
                <a:lnTo>
                  <a:pt x="13700" y="3010"/>
                </a:lnTo>
                <a:lnTo>
                  <a:pt x="13718" y="3001"/>
                </a:lnTo>
                <a:lnTo>
                  <a:pt x="13718" y="2992"/>
                </a:lnTo>
                <a:lnTo>
                  <a:pt x="13700" y="2992"/>
                </a:lnTo>
                <a:lnTo>
                  <a:pt x="13709" y="2983"/>
                </a:lnTo>
                <a:lnTo>
                  <a:pt x="13718" y="2983"/>
                </a:lnTo>
                <a:lnTo>
                  <a:pt x="13727" y="2974"/>
                </a:lnTo>
                <a:lnTo>
                  <a:pt x="13727" y="2965"/>
                </a:lnTo>
                <a:lnTo>
                  <a:pt x="13735" y="2965"/>
                </a:lnTo>
                <a:lnTo>
                  <a:pt x="13744" y="2965"/>
                </a:lnTo>
                <a:lnTo>
                  <a:pt x="13735" y="2965"/>
                </a:lnTo>
                <a:lnTo>
                  <a:pt x="13744" y="2957"/>
                </a:lnTo>
                <a:lnTo>
                  <a:pt x="13753" y="2965"/>
                </a:lnTo>
                <a:lnTo>
                  <a:pt x="13771" y="2948"/>
                </a:lnTo>
                <a:lnTo>
                  <a:pt x="13771" y="2939"/>
                </a:lnTo>
                <a:lnTo>
                  <a:pt x="13780" y="2930"/>
                </a:lnTo>
                <a:lnTo>
                  <a:pt x="13788" y="2939"/>
                </a:lnTo>
                <a:lnTo>
                  <a:pt x="13788" y="2930"/>
                </a:lnTo>
                <a:lnTo>
                  <a:pt x="13797" y="2930"/>
                </a:lnTo>
                <a:lnTo>
                  <a:pt x="13806" y="2939"/>
                </a:lnTo>
                <a:lnTo>
                  <a:pt x="13815" y="2930"/>
                </a:lnTo>
                <a:lnTo>
                  <a:pt x="13824" y="2921"/>
                </a:lnTo>
                <a:lnTo>
                  <a:pt x="13841" y="2912"/>
                </a:lnTo>
                <a:lnTo>
                  <a:pt x="13850" y="2904"/>
                </a:lnTo>
                <a:lnTo>
                  <a:pt x="13859" y="2904"/>
                </a:lnTo>
                <a:lnTo>
                  <a:pt x="13877" y="2895"/>
                </a:lnTo>
                <a:lnTo>
                  <a:pt x="13885" y="2886"/>
                </a:lnTo>
                <a:lnTo>
                  <a:pt x="13903" y="2851"/>
                </a:lnTo>
                <a:lnTo>
                  <a:pt x="13921" y="2842"/>
                </a:lnTo>
                <a:lnTo>
                  <a:pt x="13938" y="2824"/>
                </a:lnTo>
                <a:lnTo>
                  <a:pt x="13938" y="2815"/>
                </a:lnTo>
                <a:lnTo>
                  <a:pt x="13930" y="2807"/>
                </a:lnTo>
                <a:lnTo>
                  <a:pt x="13921" y="2798"/>
                </a:lnTo>
                <a:lnTo>
                  <a:pt x="13921" y="2789"/>
                </a:lnTo>
                <a:lnTo>
                  <a:pt x="13912" y="2780"/>
                </a:lnTo>
                <a:lnTo>
                  <a:pt x="13912" y="2771"/>
                </a:lnTo>
                <a:lnTo>
                  <a:pt x="13921" y="2762"/>
                </a:lnTo>
                <a:lnTo>
                  <a:pt x="13930" y="2754"/>
                </a:lnTo>
                <a:lnTo>
                  <a:pt x="13938" y="2736"/>
                </a:lnTo>
                <a:lnTo>
                  <a:pt x="13947" y="2736"/>
                </a:lnTo>
                <a:lnTo>
                  <a:pt x="13938" y="2727"/>
                </a:lnTo>
                <a:lnTo>
                  <a:pt x="13930" y="2718"/>
                </a:lnTo>
                <a:lnTo>
                  <a:pt x="13938" y="2727"/>
                </a:lnTo>
                <a:lnTo>
                  <a:pt x="13947" y="2727"/>
                </a:lnTo>
                <a:lnTo>
                  <a:pt x="13947" y="2718"/>
                </a:lnTo>
                <a:lnTo>
                  <a:pt x="13938" y="2718"/>
                </a:lnTo>
                <a:lnTo>
                  <a:pt x="13938" y="2709"/>
                </a:lnTo>
                <a:lnTo>
                  <a:pt x="13947" y="2709"/>
                </a:lnTo>
                <a:lnTo>
                  <a:pt x="13965" y="2701"/>
                </a:lnTo>
                <a:lnTo>
                  <a:pt x="13974" y="2701"/>
                </a:lnTo>
                <a:lnTo>
                  <a:pt x="13965" y="2692"/>
                </a:lnTo>
                <a:lnTo>
                  <a:pt x="13982" y="2692"/>
                </a:lnTo>
                <a:lnTo>
                  <a:pt x="13982" y="2683"/>
                </a:lnTo>
                <a:lnTo>
                  <a:pt x="13991" y="2683"/>
                </a:lnTo>
                <a:lnTo>
                  <a:pt x="13991" y="2665"/>
                </a:lnTo>
                <a:lnTo>
                  <a:pt x="14000" y="2657"/>
                </a:lnTo>
                <a:lnTo>
                  <a:pt x="14000" y="2648"/>
                </a:lnTo>
                <a:lnTo>
                  <a:pt x="14009" y="2648"/>
                </a:lnTo>
                <a:lnTo>
                  <a:pt x="14018" y="2657"/>
                </a:lnTo>
                <a:lnTo>
                  <a:pt x="14027" y="2648"/>
                </a:lnTo>
                <a:lnTo>
                  <a:pt x="14044" y="2657"/>
                </a:lnTo>
                <a:lnTo>
                  <a:pt x="14053" y="2665"/>
                </a:lnTo>
                <a:lnTo>
                  <a:pt x="14062" y="2665"/>
                </a:lnTo>
                <a:lnTo>
                  <a:pt x="14062" y="2657"/>
                </a:lnTo>
                <a:lnTo>
                  <a:pt x="14080" y="2657"/>
                </a:lnTo>
                <a:lnTo>
                  <a:pt x="14088" y="2657"/>
                </a:lnTo>
                <a:lnTo>
                  <a:pt x="14097" y="2657"/>
                </a:lnTo>
                <a:lnTo>
                  <a:pt x="14115" y="2657"/>
                </a:lnTo>
                <a:lnTo>
                  <a:pt x="14132" y="2657"/>
                </a:lnTo>
                <a:lnTo>
                  <a:pt x="14141" y="2657"/>
                </a:lnTo>
                <a:lnTo>
                  <a:pt x="14150" y="2657"/>
                </a:lnTo>
                <a:lnTo>
                  <a:pt x="14159" y="2657"/>
                </a:lnTo>
                <a:lnTo>
                  <a:pt x="14168" y="2648"/>
                </a:lnTo>
                <a:lnTo>
                  <a:pt x="14168" y="2657"/>
                </a:lnTo>
                <a:lnTo>
                  <a:pt x="14168" y="2665"/>
                </a:lnTo>
                <a:lnTo>
                  <a:pt x="14168" y="2674"/>
                </a:lnTo>
                <a:lnTo>
                  <a:pt x="14177" y="2674"/>
                </a:lnTo>
                <a:lnTo>
                  <a:pt x="14185" y="2674"/>
                </a:lnTo>
                <a:lnTo>
                  <a:pt x="14212" y="2692"/>
                </a:lnTo>
                <a:lnTo>
                  <a:pt x="14221" y="2701"/>
                </a:lnTo>
                <a:lnTo>
                  <a:pt x="14221" y="2709"/>
                </a:lnTo>
                <a:lnTo>
                  <a:pt x="14221" y="2727"/>
                </a:lnTo>
                <a:lnTo>
                  <a:pt x="14212" y="2736"/>
                </a:lnTo>
                <a:lnTo>
                  <a:pt x="14221" y="2745"/>
                </a:lnTo>
                <a:lnTo>
                  <a:pt x="14221" y="2754"/>
                </a:lnTo>
                <a:lnTo>
                  <a:pt x="14212" y="2754"/>
                </a:lnTo>
                <a:lnTo>
                  <a:pt x="14212" y="2762"/>
                </a:lnTo>
                <a:lnTo>
                  <a:pt x="14212" y="2771"/>
                </a:lnTo>
                <a:lnTo>
                  <a:pt x="14203" y="2771"/>
                </a:lnTo>
                <a:lnTo>
                  <a:pt x="14194" y="2771"/>
                </a:lnTo>
                <a:lnTo>
                  <a:pt x="14177" y="2771"/>
                </a:lnTo>
                <a:lnTo>
                  <a:pt x="14168" y="2780"/>
                </a:lnTo>
                <a:lnTo>
                  <a:pt x="14159" y="2780"/>
                </a:lnTo>
                <a:lnTo>
                  <a:pt x="14159" y="2789"/>
                </a:lnTo>
                <a:lnTo>
                  <a:pt x="14150" y="2789"/>
                </a:lnTo>
                <a:lnTo>
                  <a:pt x="14141" y="2815"/>
                </a:lnTo>
                <a:lnTo>
                  <a:pt x="14124" y="2824"/>
                </a:lnTo>
                <a:lnTo>
                  <a:pt x="14115" y="2842"/>
                </a:lnTo>
                <a:lnTo>
                  <a:pt x="14097" y="2860"/>
                </a:lnTo>
                <a:lnTo>
                  <a:pt x="14088" y="2868"/>
                </a:lnTo>
                <a:lnTo>
                  <a:pt x="14080" y="2868"/>
                </a:lnTo>
                <a:lnTo>
                  <a:pt x="14062" y="2886"/>
                </a:lnTo>
                <a:lnTo>
                  <a:pt x="14053" y="2886"/>
                </a:lnTo>
                <a:lnTo>
                  <a:pt x="14044" y="2895"/>
                </a:lnTo>
                <a:lnTo>
                  <a:pt x="14027" y="2912"/>
                </a:lnTo>
                <a:lnTo>
                  <a:pt x="14009" y="2912"/>
                </a:lnTo>
                <a:lnTo>
                  <a:pt x="14009" y="2921"/>
                </a:lnTo>
                <a:lnTo>
                  <a:pt x="14000" y="2930"/>
                </a:lnTo>
                <a:lnTo>
                  <a:pt x="14000" y="2939"/>
                </a:lnTo>
                <a:lnTo>
                  <a:pt x="13991" y="2939"/>
                </a:lnTo>
                <a:lnTo>
                  <a:pt x="13991" y="2948"/>
                </a:lnTo>
                <a:lnTo>
                  <a:pt x="14000" y="2948"/>
                </a:lnTo>
                <a:lnTo>
                  <a:pt x="14000" y="2957"/>
                </a:lnTo>
                <a:lnTo>
                  <a:pt x="13982" y="2965"/>
                </a:lnTo>
                <a:lnTo>
                  <a:pt x="13965" y="2965"/>
                </a:lnTo>
                <a:lnTo>
                  <a:pt x="13956" y="2965"/>
                </a:lnTo>
                <a:lnTo>
                  <a:pt x="13938" y="2965"/>
                </a:lnTo>
                <a:lnTo>
                  <a:pt x="13938" y="2974"/>
                </a:lnTo>
                <a:lnTo>
                  <a:pt x="13947" y="2983"/>
                </a:lnTo>
                <a:lnTo>
                  <a:pt x="13938" y="2983"/>
                </a:lnTo>
                <a:lnTo>
                  <a:pt x="13938" y="2992"/>
                </a:lnTo>
                <a:lnTo>
                  <a:pt x="13912" y="3010"/>
                </a:lnTo>
                <a:lnTo>
                  <a:pt x="13912" y="3018"/>
                </a:lnTo>
                <a:lnTo>
                  <a:pt x="13912" y="3027"/>
                </a:lnTo>
                <a:lnTo>
                  <a:pt x="13912" y="3036"/>
                </a:lnTo>
                <a:lnTo>
                  <a:pt x="13912" y="3045"/>
                </a:lnTo>
                <a:lnTo>
                  <a:pt x="13912" y="3054"/>
                </a:lnTo>
                <a:lnTo>
                  <a:pt x="13921" y="3063"/>
                </a:lnTo>
                <a:lnTo>
                  <a:pt x="13930" y="3071"/>
                </a:lnTo>
                <a:lnTo>
                  <a:pt x="13930" y="3080"/>
                </a:lnTo>
                <a:lnTo>
                  <a:pt x="13921" y="3089"/>
                </a:lnTo>
                <a:lnTo>
                  <a:pt x="13921" y="3107"/>
                </a:lnTo>
                <a:lnTo>
                  <a:pt x="13930" y="3115"/>
                </a:lnTo>
                <a:lnTo>
                  <a:pt x="13938" y="3124"/>
                </a:lnTo>
                <a:lnTo>
                  <a:pt x="13938" y="3142"/>
                </a:lnTo>
                <a:lnTo>
                  <a:pt x="13947" y="3151"/>
                </a:lnTo>
                <a:lnTo>
                  <a:pt x="13938" y="3151"/>
                </a:lnTo>
                <a:lnTo>
                  <a:pt x="13938" y="3160"/>
                </a:lnTo>
                <a:lnTo>
                  <a:pt x="13938" y="3168"/>
                </a:lnTo>
                <a:lnTo>
                  <a:pt x="13938" y="3186"/>
                </a:lnTo>
                <a:lnTo>
                  <a:pt x="13938" y="3195"/>
                </a:lnTo>
                <a:lnTo>
                  <a:pt x="13930" y="3204"/>
                </a:lnTo>
                <a:lnTo>
                  <a:pt x="13930" y="3213"/>
                </a:lnTo>
                <a:lnTo>
                  <a:pt x="13930" y="3221"/>
                </a:lnTo>
                <a:lnTo>
                  <a:pt x="13930" y="3230"/>
                </a:lnTo>
                <a:lnTo>
                  <a:pt x="13930" y="3239"/>
                </a:lnTo>
                <a:lnTo>
                  <a:pt x="13930" y="3248"/>
                </a:lnTo>
                <a:lnTo>
                  <a:pt x="13930" y="3257"/>
                </a:lnTo>
                <a:lnTo>
                  <a:pt x="13930" y="3265"/>
                </a:lnTo>
                <a:lnTo>
                  <a:pt x="13938" y="3265"/>
                </a:lnTo>
                <a:lnTo>
                  <a:pt x="13947" y="3265"/>
                </a:lnTo>
                <a:lnTo>
                  <a:pt x="13956" y="3265"/>
                </a:lnTo>
                <a:lnTo>
                  <a:pt x="13965" y="3274"/>
                </a:lnTo>
                <a:lnTo>
                  <a:pt x="13991" y="3283"/>
                </a:lnTo>
                <a:lnTo>
                  <a:pt x="14009" y="3283"/>
                </a:lnTo>
                <a:lnTo>
                  <a:pt x="14018" y="3283"/>
                </a:lnTo>
                <a:lnTo>
                  <a:pt x="14018" y="3292"/>
                </a:lnTo>
                <a:lnTo>
                  <a:pt x="14009" y="3301"/>
                </a:lnTo>
                <a:lnTo>
                  <a:pt x="14018" y="3301"/>
                </a:lnTo>
                <a:lnTo>
                  <a:pt x="14009" y="3310"/>
                </a:lnTo>
                <a:lnTo>
                  <a:pt x="14009" y="3318"/>
                </a:lnTo>
                <a:lnTo>
                  <a:pt x="14009" y="3327"/>
                </a:lnTo>
                <a:lnTo>
                  <a:pt x="14018" y="3327"/>
                </a:lnTo>
                <a:lnTo>
                  <a:pt x="14027" y="3327"/>
                </a:lnTo>
                <a:lnTo>
                  <a:pt x="14027" y="3318"/>
                </a:lnTo>
                <a:lnTo>
                  <a:pt x="14035" y="3318"/>
                </a:lnTo>
                <a:lnTo>
                  <a:pt x="14035" y="3310"/>
                </a:lnTo>
                <a:lnTo>
                  <a:pt x="14035" y="3301"/>
                </a:lnTo>
                <a:lnTo>
                  <a:pt x="14044" y="3301"/>
                </a:lnTo>
                <a:lnTo>
                  <a:pt x="14044" y="3318"/>
                </a:lnTo>
                <a:lnTo>
                  <a:pt x="14053" y="3318"/>
                </a:lnTo>
                <a:lnTo>
                  <a:pt x="14062" y="3327"/>
                </a:lnTo>
                <a:lnTo>
                  <a:pt x="14053" y="3336"/>
                </a:lnTo>
                <a:lnTo>
                  <a:pt x="14044" y="3345"/>
                </a:lnTo>
                <a:lnTo>
                  <a:pt x="14053" y="3345"/>
                </a:lnTo>
                <a:lnTo>
                  <a:pt x="14062" y="3345"/>
                </a:lnTo>
                <a:lnTo>
                  <a:pt x="14071" y="3336"/>
                </a:lnTo>
                <a:lnTo>
                  <a:pt x="14080" y="3327"/>
                </a:lnTo>
                <a:lnTo>
                  <a:pt x="14088" y="3327"/>
                </a:lnTo>
                <a:lnTo>
                  <a:pt x="14097" y="3327"/>
                </a:lnTo>
                <a:lnTo>
                  <a:pt x="14124" y="3327"/>
                </a:lnTo>
                <a:lnTo>
                  <a:pt x="14150" y="3327"/>
                </a:lnTo>
                <a:lnTo>
                  <a:pt x="14159" y="3318"/>
                </a:lnTo>
                <a:lnTo>
                  <a:pt x="14168" y="3318"/>
                </a:lnTo>
                <a:lnTo>
                  <a:pt x="14185" y="3310"/>
                </a:lnTo>
                <a:lnTo>
                  <a:pt x="14194" y="3310"/>
                </a:lnTo>
                <a:lnTo>
                  <a:pt x="14203" y="3310"/>
                </a:lnTo>
                <a:lnTo>
                  <a:pt x="14212" y="3301"/>
                </a:lnTo>
                <a:lnTo>
                  <a:pt x="14229" y="3301"/>
                </a:lnTo>
                <a:lnTo>
                  <a:pt x="14238" y="3292"/>
                </a:lnTo>
                <a:lnTo>
                  <a:pt x="14247" y="3292"/>
                </a:lnTo>
                <a:lnTo>
                  <a:pt x="14247" y="3301"/>
                </a:lnTo>
                <a:lnTo>
                  <a:pt x="14256" y="3292"/>
                </a:lnTo>
                <a:lnTo>
                  <a:pt x="14265" y="3292"/>
                </a:lnTo>
                <a:lnTo>
                  <a:pt x="14274" y="3292"/>
                </a:lnTo>
                <a:lnTo>
                  <a:pt x="14274" y="3283"/>
                </a:lnTo>
                <a:lnTo>
                  <a:pt x="14265" y="3283"/>
                </a:lnTo>
                <a:lnTo>
                  <a:pt x="14265" y="3274"/>
                </a:lnTo>
                <a:lnTo>
                  <a:pt x="14274" y="3274"/>
                </a:lnTo>
                <a:lnTo>
                  <a:pt x="14282" y="3283"/>
                </a:lnTo>
                <a:lnTo>
                  <a:pt x="14300" y="3283"/>
                </a:lnTo>
                <a:lnTo>
                  <a:pt x="14300" y="3274"/>
                </a:lnTo>
                <a:lnTo>
                  <a:pt x="14309" y="3265"/>
                </a:lnTo>
                <a:lnTo>
                  <a:pt x="14309" y="3257"/>
                </a:lnTo>
                <a:lnTo>
                  <a:pt x="14309" y="3265"/>
                </a:lnTo>
                <a:lnTo>
                  <a:pt x="14309" y="3274"/>
                </a:lnTo>
                <a:lnTo>
                  <a:pt x="14309" y="3283"/>
                </a:lnTo>
                <a:lnTo>
                  <a:pt x="14318" y="3274"/>
                </a:lnTo>
                <a:lnTo>
                  <a:pt x="14335" y="3274"/>
                </a:lnTo>
                <a:lnTo>
                  <a:pt x="14344" y="3265"/>
                </a:lnTo>
                <a:lnTo>
                  <a:pt x="14353" y="3265"/>
                </a:lnTo>
                <a:lnTo>
                  <a:pt x="14362" y="3265"/>
                </a:lnTo>
                <a:lnTo>
                  <a:pt x="14379" y="3274"/>
                </a:lnTo>
                <a:lnTo>
                  <a:pt x="14388" y="3274"/>
                </a:lnTo>
                <a:lnTo>
                  <a:pt x="14397" y="3265"/>
                </a:lnTo>
                <a:lnTo>
                  <a:pt x="14432" y="3265"/>
                </a:lnTo>
                <a:lnTo>
                  <a:pt x="14450" y="3257"/>
                </a:lnTo>
                <a:lnTo>
                  <a:pt x="14459" y="3257"/>
                </a:lnTo>
                <a:lnTo>
                  <a:pt x="14459" y="3265"/>
                </a:lnTo>
                <a:lnTo>
                  <a:pt x="14459" y="3274"/>
                </a:lnTo>
                <a:lnTo>
                  <a:pt x="14450" y="3265"/>
                </a:lnTo>
                <a:lnTo>
                  <a:pt x="14450" y="3274"/>
                </a:lnTo>
                <a:lnTo>
                  <a:pt x="14459" y="3283"/>
                </a:lnTo>
                <a:lnTo>
                  <a:pt x="14477" y="3292"/>
                </a:lnTo>
                <a:lnTo>
                  <a:pt x="14494" y="3310"/>
                </a:lnTo>
                <a:lnTo>
                  <a:pt x="14512" y="3310"/>
                </a:lnTo>
                <a:lnTo>
                  <a:pt x="14529" y="3310"/>
                </a:lnTo>
                <a:lnTo>
                  <a:pt x="14538" y="3310"/>
                </a:lnTo>
                <a:lnTo>
                  <a:pt x="14556" y="3318"/>
                </a:lnTo>
                <a:lnTo>
                  <a:pt x="14565" y="3327"/>
                </a:lnTo>
                <a:lnTo>
                  <a:pt x="14574" y="3336"/>
                </a:lnTo>
                <a:lnTo>
                  <a:pt x="14574" y="3345"/>
                </a:lnTo>
                <a:lnTo>
                  <a:pt x="14538" y="3336"/>
                </a:lnTo>
                <a:lnTo>
                  <a:pt x="14503" y="3327"/>
                </a:lnTo>
                <a:lnTo>
                  <a:pt x="14494" y="3336"/>
                </a:lnTo>
                <a:lnTo>
                  <a:pt x="14485" y="3336"/>
                </a:lnTo>
                <a:lnTo>
                  <a:pt x="14485" y="3345"/>
                </a:lnTo>
                <a:lnTo>
                  <a:pt x="14477" y="3345"/>
                </a:lnTo>
                <a:lnTo>
                  <a:pt x="14468" y="3345"/>
                </a:lnTo>
                <a:lnTo>
                  <a:pt x="14459" y="3345"/>
                </a:lnTo>
                <a:lnTo>
                  <a:pt x="14450" y="3345"/>
                </a:lnTo>
                <a:lnTo>
                  <a:pt x="14450" y="3354"/>
                </a:lnTo>
                <a:lnTo>
                  <a:pt x="14441" y="3363"/>
                </a:lnTo>
                <a:lnTo>
                  <a:pt x="14432" y="3354"/>
                </a:lnTo>
                <a:lnTo>
                  <a:pt x="14424" y="3354"/>
                </a:lnTo>
                <a:lnTo>
                  <a:pt x="14415" y="3354"/>
                </a:lnTo>
                <a:lnTo>
                  <a:pt x="14415" y="3363"/>
                </a:lnTo>
                <a:lnTo>
                  <a:pt x="14424" y="3380"/>
                </a:lnTo>
                <a:lnTo>
                  <a:pt x="14415" y="3380"/>
                </a:lnTo>
                <a:lnTo>
                  <a:pt x="14415" y="3389"/>
                </a:lnTo>
                <a:lnTo>
                  <a:pt x="14406" y="3389"/>
                </a:lnTo>
                <a:lnTo>
                  <a:pt x="14371" y="3389"/>
                </a:lnTo>
                <a:lnTo>
                  <a:pt x="14335" y="3389"/>
                </a:lnTo>
                <a:lnTo>
                  <a:pt x="14327" y="3389"/>
                </a:lnTo>
                <a:lnTo>
                  <a:pt x="14318" y="3380"/>
                </a:lnTo>
                <a:lnTo>
                  <a:pt x="14300" y="3380"/>
                </a:lnTo>
                <a:lnTo>
                  <a:pt x="14256" y="3371"/>
                </a:lnTo>
                <a:lnTo>
                  <a:pt x="14238" y="3371"/>
                </a:lnTo>
                <a:lnTo>
                  <a:pt x="14229" y="3371"/>
                </a:lnTo>
                <a:lnTo>
                  <a:pt x="14229" y="3380"/>
                </a:lnTo>
                <a:lnTo>
                  <a:pt x="14185" y="3380"/>
                </a:lnTo>
                <a:lnTo>
                  <a:pt x="14168" y="3389"/>
                </a:lnTo>
                <a:lnTo>
                  <a:pt x="14150" y="3389"/>
                </a:lnTo>
                <a:lnTo>
                  <a:pt x="14132" y="3398"/>
                </a:lnTo>
                <a:lnTo>
                  <a:pt x="14124" y="3398"/>
                </a:lnTo>
                <a:lnTo>
                  <a:pt x="14124" y="3407"/>
                </a:lnTo>
                <a:lnTo>
                  <a:pt x="14106" y="3407"/>
                </a:lnTo>
                <a:lnTo>
                  <a:pt x="14097" y="3407"/>
                </a:lnTo>
                <a:lnTo>
                  <a:pt x="14080" y="3416"/>
                </a:lnTo>
                <a:lnTo>
                  <a:pt x="14088" y="3424"/>
                </a:lnTo>
                <a:lnTo>
                  <a:pt x="14080" y="3433"/>
                </a:lnTo>
                <a:lnTo>
                  <a:pt x="14088" y="3433"/>
                </a:lnTo>
                <a:lnTo>
                  <a:pt x="14080" y="3442"/>
                </a:lnTo>
                <a:lnTo>
                  <a:pt x="14088" y="3460"/>
                </a:lnTo>
                <a:lnTo>
                  <a:pt x="14097" y="3460"/>
                </a:lnTo>
                <a:lnTo>
                  <a:pt x="14088" y="3468"/>
                </a:lnTo>
                <a:lnTo>
                  <a:pt x="14088" y="3477"/>
                </a:lnTo>
                <a:lnTo>
                  <a:pt x="14088" y="3486"/>
                </a:lnTo>
                <a:lnTo>
                  <a:pt x="14097" y="3486"/>
                </a:lnTo>
                <a:lnTo>
                  <a:pt x="14097" y="3495"/>
                </a:lnTo>
                <a:lnTo>
                  <a:pt x="14106" y="3504"/>
                </a:lnTo>
                <a:lnTo>
                  <a:pt x="14124" y="3513"/>
                </a:lnTo>
                <a:lnTo>
                  <a:pt x="14132" y="3513"/>
                </a:lnTo>
                <a:lnTo>
                  <a:pt x="14141" y="3513"/>
                </a:lnTo>
                <a:lnTo>
                  <a:pt x="14150" y="3504"/>
                </a:lnTo>
                <a:lnTo>
                  <a:pt x="14159" y="3504"/>
                </a:lnTo>
                <a:lnTo>
                  <a:pt x="14159" y="3513"/>
                </a:lnTo>
                <a:lnTo>
                  <a:pt x="14159" y="3530"/>
                </a:lnTo>
                <a:lnTo>
                  <a:pt x="14141" y="3557"/>
                </a:lnTo>
                <a:lnTo>
                  <a:pt x="14141" y="3566"/>
                </a:lnTo>
                <a:lnTo>
                  <a:pt x="14150" y="3583"/>
                </a:lnTo>
                <a:lnTo>
                  <a:pt x="14150" y="3619"/>
                </a:lnTo>
                <a:lnTo>
                  <a:pt x="14150" y="3627"/>
                </a:lnTo>
                <a:lnTo>
                  <a:pt x="14141" y="3636"/>
                </a:lnTo>
                <a:lnTo>
                  <a:pt x="14124" y="3645"/>
                </a:lnTo>
                <a:lnTo>
                  <a:pt x="14115" y="3654"/>
                </a:lnTo>
                <a:lnTo>
                  <a:pt x="14097" y="3654"/>
                </a:lnTo>
                <a:lnTo>
                  <a:pt x="14071" y="3645"/>
                </a:lnTo>
                <a:lnTo>
                  <a:pt x="14062" y="3619"/>
                </a:lnTo>
                <a:lnTo>
                  <a:pt x="14053" y="3610"/>
                </a:lnTo>
                <a:lnTo>
                  <a:pt x="14018" y="3583"/>
                </a:lnTo>
                <a:lnTo>
                  <a:pt x="14018" y="3574"/>
                </a:lnTo>
                <a:lnTo>
                  <a:pt x="13991" y="3583"/>
                </a:lnTo>
                <a:lnTo>
                  <a:pt x="13974" y="3583"/>
                </a:lnTo>
                <a:lnTo>
                  <a:pt x="13956" y="3592"/>
                </a:lnTo>
                <a:lnTo>
                  <a:pt x="13938" y="3619"/>
                </a:lnTo>
                <a:lnTo>
                  <a:pt x="13930" y="3627"/>
                </a:lnTo>
                <a:lnTo>
                  <a:pt x="13930" y="3636"/>
                </a:lnTo>
                <a:lnTo>
                  <a:pt x="13930" y="3645"/>
                </a:lnTo>
                <a:lnTo>
                  <a:pt x="13921" y="3654"/>
                </a:lnTo>
                <a:lnTo>
                  <a:pt x="13903" y="3671"/>
                </a:lnTo>
                <a:lnTo>
                  <a:pt x="13903" y="3689"/>
                </a:lnTo>
                <a:lnTo>
                  <a:pt x="13903" y="3724"/>
                </a:lnTo>
                <a:lnTo>
                  <a:pt x="13903" y="3751"/>
                </a:lnTo>
                <a:lnTo>
                  <a:pt x="13903" y="3777"/>
                </a:lnTo>
                <a:lnTo>
                  <a:pt x="13912" y="3795"/>
                </a:lnTo>
                <a:lnTo>
                  <a:pt x="13921" y="3813"/>
                </a:lnTo>
                <a:lnTo>
                  <a:pt x="13912" y="3822"/>
                </a:lnTo>
                <a:lnTo>
                  <a:pt x="13921" y="3830"/>
                </a:lnTo>
                <a:lnTo>
                  <a:pt x="13921" y="3848"/>
                </a:lnTo>
                <a:lnTo>
                  <a:pt x="13912" y="3866"/>
                </a:lnTo>
                <a:lnTo>
                  <a:pt x="13903" y="3866"/>
                </a:lnTo>
                <a:lnTo>
                  <a:pt x="13894" y="3866"/>
                </a:lnTo>
                <a:lnTo>
                  <a:pt x="13885" y="3866"/>
                </a:lnTo>
                <a:lnTo>
                  <a:pt x="13877" y="3866"/>
                </a:lnTo>
                <a:lnTo>
                  <a:pt x="13868" y="3857"/>
                </a:lnTo>
                <a:lnTo>
                  <a:pt x="13894" y="3839"/>
                </a:lnTo>
                <a:lnTo>
                  <a:pt x="13903" y="3822"/>
                </a:lnTo>
                <a:lnTo>
                  <a:pt x="13912" y="3804"/>
                </a:lnTo>
                <a:lnTo>
                  <a:pt x="13912" y="3795"/>
                </a:lnTo>
                <a:lnTo>
                  <a:pt x="13903" y="3795"/>
                </a:lnTo>
                <a:lnTo>
                  <a:pt x="13903" y="3813"/>
                </a:lnTo>
                <a:lnTo>
                  <a:pt x="13894" y="3830"/>
                </a:lnTo>
                <a:lnTo>
                  <a:pt x="13885" y="3830"/>
                </a:lnTo>
                <a:lnTo>
                  <a:pt x="13877" y="3848"/>
                </a:lnTo>
                <a:lnTo>
                  <a:pt x="13868" y="3857"/>
                </a:lnTo>
                <a:lnTo>
                  <a:pt x="13859" y="3866"/>
                </a:lnTo>
                <a:lnTo>
                  <a:pt x="13832" y="3866"/>
                </a:lnTo>
                <a:lnTo>
                  <a:pt x="13824" y="3866"/>
                </a:lnTo>
                <a:lnTo>
                  <a:pt x="13824" y="3874"/>
                </a:lnTo>
                <a:lnTo>
                  <a:pt x="13824" y="3883"/>
                </a:lnTo>
                <a:lnTo>
                  <a:pt x="13815" y="3892"/>
                </a:lnTo>
                <a:lnTo>
                  <a:pt x="13806" y="3901"/>
                </a:lnTo>
                <a:lnTo>
                  <a:pt x="13797" y="3910"/>
                </a:lnTo>
                <a:lnTo>
                  <a:pt x="13797" y="3919"/>
                </a:lnTo>
                <a:lnTo>
                  <a:pt x="13780" y="3919"/>
                </a:lnTo>
                <a:lnTo>
                  <a:pt x="13753" y="3927"/>
                </a:lnTo>
                <a:lnTo>
                  <a:pt x="13744" y="3919"/>
                </a:lnTo>
                <a:lnTo>
                  <a:pt x="13727" y="3919"/>
                </a:lnTo>
                <a:lnTo>
                  <a:pt x="13727" y="3910"/>
                </a:lnTo>
                <a:lnTo>
                  <a:pt x="13709" y="3883"/>
                </a:lnTo>
                <a:lnTo>
                  <a:pt x="13718" y="3883"/>
                </a:lnTo>
                <a:lnTo>
                  <a:pt x="13727" y="3892"/>
                </a:lnTo>
                <a:lnTo>
                  <a:pt x="13735" y="3892"/>
                </a:lnTo>
                <a:lnTo>
                  <a:pt x="13718" y="3883"/>
                </a:lnTo>
                <a:lnTo>
                  <a:pt x="13700" y="3874"/>
                </a:lnTo>
                <a:lnTo>
                  <a:pt x="13682" y="3874"/>
                </a:lnTo>
                <a:lnTo>
                  <a:pt x="13665" y="3874"/>
                </a:lnTo>
                <a:lnTo>
                  <a:pt x="13630" y="3883"/>
                </a:lnTo>
                <a:lnTo>
                  <a:pt x="13603" y="3892"/>
                </a:lnTo>
                <a:lnTo>
                  <a:pt x="13594" y="3901"/>
                </a:lnTo>
                <a:lnTo>
                  <a:pt x="13577" y="3901"/>
                </a:lnTo>
                <a:lnTo>
                  <a:pt x="13559" y="3919"/>
                </a:lnTo>
                <a:lnTo>
                  <a:pt x="13550" y="3919"/>
                </a:lnTo>
                <a:lnTo>
                  <a:pt x="13550" y="3927"/>
                </a:lnTo>
                <a:lnTo>
                  <a:pt x="13533" y="3936"/>
                </a:lnTo>
                <a:lnTo>
                  <a:pt x="13524" y="3936"/>
                </a:lnTo>
                <a:lnTo>
                  <a:pt x="13480" y="3945"/>
                </a:lnTo>
                <a:lnTo>
                  <a:pt x="13435" y="3954"/>
                </a:lnTo>
                <a:lnTo>
                  <a:pt x="13418" y="3963"/>
                </a:lnTo>
                <a:lnTo>
                  <a:pt x="13400" y="3963"/>
                </a:lnTo>
                <a:lnTo>
                  <a:pt x="13391" y="3954"/>
                </a:lnTo>
                <a:lnTo>
                  <a:pt x="13374" y="3945"/>
                </a:lnTo>
                <a:lnTo>
                  <a:pt x="13374" y="3954"/>
                </a:lnTo>
                <a:lnTo>
                  <a:pt x="13383" y="3963"/>
                </a:lnTo>
                <a:lnTo>
                  <a:pt x="13383" y="3972"/>
                </a:lnTo>
                <a:lnTo>
                  <a:pt x="13391" y="3972"/>
                </a:lnTo>
                <a:lnTo>
                  <a:pt x="13400" y="3972"/>
                </a:lnTo>
                <a:lnTo>
                  <a:pt x="13409" y="3972"/>
                </a:lnTo>
                <a:lnTo>
                  <a:pt x="13427" y="3980"/>
                </a:lnTo>
                <a:lnTo>
                  <a:pt x="13427" y="3989"/>
                </a:lnTo>
                <a:lnTo>
                  <a:pt x="13427" y="3998"/>
                </a:lnTo>
                <a:lnTo>
                  <a:pt x="13418" y="3989"/>
                </a:lnTo>
                <a:lnTo>
                  <a:pt x="13400" y="3989"/>
                </a:lnTo>
                <a:lnTo>
                  <a:pt x="13391" y="3980"/>
                </a:lnTo>
                <a:lnTo>
                  <a:pt x="13383" y="3980"/>
                </a:lnTo>
                <a:lnTo>
                  <a:pt x="13374" y="3972"/>
                </a:lnTo>
                <a:lnTo>
                  <a:pt x="13374" y="3954"/>
                </a:lnTo>
                <a:lnTo>
                  <a:pt x="13365" y="3945"/>
                </a:lnTo>
                <a:lnTo>
                  <a:pt x="13347" y="3945"/>
                </a:lnTo>
                <a:lnTo>
                  <a:pt x="13321" y="3927"/>
                </a:lnTo>
                <a:lnTo>
                  <a:pt x="13312" y="3919"/>
                </a:lnTo>
                <a:lnTo>
                  <a:pt x="13303" y="3919"/>
                </a:lnTo>
                <a:lnTo>
                  <a:pt x="13294" y="3910"/>
                </a:lnTo>
                <a:lnTo>
                  <a:pt x="13285" y="3910"/>
                </a:lnTo>
                <a:lnTo>
                  <a:pt x="13268" y="3927"/>
                </a:lnTo>
                <a:lnTo>
                  <a:pt x="13259" y="3927"/>
                </a:lnTo>
                <a:lnTo>
                  <a:pt x="13250" y="3936"/>
                </a:lnTo>
                <a:lnTo>
                  <a:pt x="13250" y="3945"/>
                </a:lnTo>
                <a:lnTo>
                  <a:pt x="13224" y="3945"/>
                </a:lnTo>
                <a:lnTo>
                  <a:pt x="13215" y="3945"/>
                </a:lnTo>
                <a:lnTo>
                  <a:pt x="13198" y="3963"/>
                </a:lnTo>
                <a:lnTo>
                  <a:pt x="13172" y="3954"/>
                </a:lnTo>
                <a:lnTo>
                  <a:pt x="13163" y="3963"/>
                </a:lnTo>
                <a:lnTo>
                  <a:pt x="13154" y="3954"/>
                </a:lnTo>
                <a:lnTo>
                  <a:pt x="13163" y="3945"/>
                </a:lnTo>
                <a:lnTo>
                  <a:pt x="13172" y="3927"/>
                </a:lnTo>
                <a:lnTo>
                  <a:pt x="13163" y="3919"/>
                </a:lnTo>
                <a:lnTo>
                  <a:pt x="13145" y="3927"/>
                </a:lnTo>
                <a:lnTo>
                  <a:pt x="13119" y="3919"/>
                </a:lnTo>
                <a:lnTo>
                  <a:pt x="13110" y="3919"/>
                </a:lnTo>
                <a:lnTo>
                  <a:pt x="13101" y="3910"/>
                </a:lnTo>
                <a:lnTo>
                  <a:pt x="13084" y="3910"/>
                </a:lnTo>
                <a:lnTo>
                  <a:pt x="13092" y="3910"/>
                </a:lnTo>
                <a:lnTo>
                  <a:pt x="13092" y="3901"/>
                </a:lnTo>
                <a:lnTo>
                  <a:pt x="13092" y="3892"/>
                </a:lnTo>
                <a:lnTo>
                  <a:pt x="13092" y="3883"/>
                </a:lnTo>
                <a:lnTo>
                  <a:pt x="13084" y="3883"/>
                </a:lnTo>
                <a:lnTo>
                  <a:pt x="13075" y="3874"/>
                </a:lnTo>
                <a:lnTo>
                  <a:pt x="13075" y="3866"/>
                </a:lnTo>
                <a:lnTo>
                  <a:pt x="13075" y="3857"/>
                </a:lnTo>
                <a:lnTo>
                  <a:pt x="13066" y="3857"/>
                </a:lnTo>
                <a:lnTo>
                  <a:pt x="13057" y="3857"/>
                </a:lnTo>
                <a:lnTo>
                  <a:pt x="13057" y="3848"/>
                </a:lnTo>
                <a:lnTo>
                  <a:pt x="13066" y="3839"/>
                </a:lnTo>
                <a:lnTo>
                  <a:pt x="13066" y="3830"/>
                </a:lnTo>
                <a:lnTo>
                  <a:pt x="13066" y="3822"/>
                </a:lnTo>
                <a:lnTo>
                  <a:pt x="13066" y="3813"/>
                </a:lnTo>
                <a:lnTo>
                  <a:pt x="13066" y="3804"/>
                </a:lnTo>
                <a:lnTo>
                  <a:pt x="13075" y="3795"/>
                </a:lnTo>
                <a:lnTo>
                  <a:pt x="13084" y="3786"/>
                </a:lnTo>
                <a:lnTo>
                  <a:pt x="13092" y="3786"/>
                </a:lnTo>
                <a:lnTo>
                  <a:pt x="13092" y="3777"/>
                </a:lnTo>
                <a:lnTo>
                  <a:pt x="13084" y="3769"/>
                </a:lnTo>
                <a:lnTo>
                  <a:pt x="13092" y="3769"/>
                </a:lnTo>
                <a:lnTo>
                  <a:pt x="13101" y="3769"/>
                </a:lnTo>
                <a:lnTo>
                  <a:pt x="13110" y="3769"/>
                </a:lnTo>
                <a:lnTo>
                  <a:pt x="13110" y="3751"/>
                </a:lnTo>
                <a:lnTo>
                  <a:pt x="13119" y="3733"/>
                </a:lnTo>
                <a:lnTo>
                  <a:pt x="13119" y="3724"/>
                </a:lnTo>
                <a:lnTo>
                  <a:pt x="13128" y="3724"/>
                </a:lnTo>
                <a:lnTo>
                  <a:pt x="13137" y="3733"/>
                </a:lnTo>
                <a:lnTo>
                  <a:pt x="13145" y="3733"/>
                </a:lnTo>
                <a:lnTo>
                  <a:pt x="13154" y="3724"/>
                </a:lnTo>
                <a:lnTo>
                  <a:pt x="13163" y="3716"/>
                </a:lnTo>
                <a:lnTo>
                  <a:pt x="13163" y="3707"/>
                </a:lnTo>
                <a:lnTo>
                  <a:pt x="13154" y="3707"/>
                </a:lnTo>
                <a:lnTo>
                  <a:pt x="13154" y="3698"/>
                </a:lnTo>
                <a:lnTo>
                  <a:pt x="13128" y="3698"/>
                </a:lnTo>
                <a:lnTo>
                  <a:pt x="13119" y="3698"/>
                </a:lnTo>
                <a:lnTo>
                  <a:pt x="13110" y="3689"/>
                </a:lnTo>
                <a:lnTo>
                  <a:pt x="13119" y="3671"/>
                </a:lnTo>
                <a:lnTo>
                  <a:pt x="13110" y="3671"/>
                </a:lnTo>
                <a:lnTo>
                  <a:pt x="13119" y="3654"/>
                </a:lnTo>
                <a:lnTo>
                  <a:pt x="13119" y="3645"/>
                </a:lnTo>
                <a:lnTo>
                  <a:pt x="13128" y="3636"/>
                </a:lnTo>
                <a:lnTo>
                  <a:pt x="13128" y="3627"/>
                </a:lnTo>
                <a:lnTo>
                  <a:pt x="13128" y="3610"/>
                </a:lnTo>
                <a:lnTo>
                  <a:pt x="13137" y="3601"/>
                </a:lnTo>
                <a:lnTo>
                  <a:pt x="13128" y="3592"/>
                </a:lnTo>
                <a:lnTo>
                  <a:pt x="13128" y="3583"/>
                </a:lnTo>
                <a:lnTo>
                  <a:pt x="13137" y="3574"/>
                </a:lnTo>
                <a:lnTo>
                  <a:pt x="13128" y="3574"/>
                </a:lnTo>
                <a:lnTo>
                  <a:pt x="13110" y="3583"/>
                </a:lnTo>
                <a:lnTo>
                  <a:pt x="13092" y="3592"/>
                </a:lnTo>
                <a:lnTo>
                  <a:pt x="13084" y="3601"/>
                </a:lnTo>
                <a:lnTo>
                  <a:pt x="13057" y="3627"/>
                </a:lnTo>
                <a:lnTo>
                  <a:pt x="13048" y="3636"/>
                </a:lnTo>
                <a:lnTo>
                  <a:pt x="13039" y="3636"/>
                </a:lnTo>
                <a:lnTo>
                  <a:pt x="13022" y="3636"/>
                </a:lnTo>
                <a:lnTo>
                  <a:pt x="13013" y="3636"/>
                </a:lnTo>
                <a:lnTo>
                  <a:pt x="13004" y="3636"/>
                </a:lnTo>
                <a:lnTo>
                  <a:pt x="12995" y="3636"/>
                </a:lnTo>
                <a:lnTo>
                  <a:pt x="12978" y="3654"/>
                </a:lnTo>
                <a:lnTo>
                  <a:pt x="12969" y="3663"/>
                </a:lnTo>
                <a:lnTo>
                  <a:pt x="12969" y="3671"/>
                </a:lnTo>
                <a:lnTo>
                  <a:pt x="12969" y="3680"/>
                </a:lnTo>
                <a:lnTo>
                  <a:pt x="12978" y="3689"/>
                </a:lnTo>
                <a:lnTo>
                  <a:pt x="12987" y="3680"/>
                </a:lnTo>
                <a:lnTo>
                  <a:pt x="13004" y="3680"/>
                </a:lnTo>
                <a:lnTo>
                  <a:pt x="13013" y="3663"/>
                </a:lnTo>
                <a:lnTo>
                  <a:pt x="13022" y="3645"/>
                </a:lnTo>
                <a:lnTo>
                  <a:pt x="13031" y="3645"/>
                </a:lnTo>
                <a:lnTo>
                  <a:pt x="13039" y="3645"/>
                </a:lnTo>
                <a:lnTo>
                  <a:pt x="13031" y="3671"/>
                </a:lnTo>
                <a:lnTo>
                  <a:pt x="13031" y="3680"/>
                </a:lnTo>
                <a:lnTo>
                  <a:pt x="13022" y="3671"/>
                </a:lnTo>
                <a:lnTo>
                  <a:pt x="13013" y="3680"/>
                </a:lnTo>
                <a:lnTo>
                  <a:pt x="13004" y="3689"/>
                </a:lnTo>
                <a:lnTo>
                  <a:pt x="12995" y="3698"/>
                </a:lnTo>
                <a:lnTo>
                  <a:pt x="12995" y="3707"/>
                </a:lnTo>
                <a:lnTo>
                  <a:pt x="12987" y="3698"/>
                </a:lnTo>
                <a:lnTo>
                  <a:pt x="12978" y="3698"/>
                </a:lnTo>
                <a:lnTo>
                  <a:pt x="12969" y="3689"/>
                </a:lnTo>
                <a:lnTo>
                  <a:pt x="12960" y="3689"/>
                </a:lnTo>
                <a:lnTo>
                  <a:pt x="12951" y="3724"/>
                </a:lnTo>
                <a:lnTo>
                  <a:pt x="12951" y="3742"/>
                </a:lnTo>
                <a:lnTo>
                  <a:pt x="12960" y="3760"/>
                </a:lnTo>
                <a:lnTo>
                  <a:pt x="12960" y="3769"/>
                </a:lnTo>
                <a:lnTo>
                  <a:pt x="12951" y="3795"/>
                </a:lnTo>
                <a:lnTo>
                  <a:pt x="12969" y="3804"/>
                </a:lnTo>
                <a:lnTo>
                  <a:pt x="12995" y="3813"/>
                </a:lnTo>
                <a:lnTo>
                  <a:pt x="12995" y="3822"/>
                </a:lnTo>
                <a:lnTo>
                  <a:pt x="12995" y="3839"/>
                </a:lnTo>
                <a:lnTo>
                  <a:pt x="12987" y="3848"/>
                </a:lnTo>
                <a:lnTo>
                  <a:pt x="12995" y="3857"/>
                </a:lnTo>
                <a:lnTo>
                  <a:pt x="12995" y="3883"/>
                </a:lnTo>
                <a:lnTo>
                  <a:pt x="13004" y="3892"/>
                </a:lnTo>
                <a:lnTo>
                  <a:pt x="13013" y="3901"/>
                </a:lnTo>
                <a:lnTo>
                  <a:pt x="13013" y="3910"/>
                </a:lnTo>
                <a:lnTo>
                  <a:pt x="13004" y="3919"/>
                </a:lnTo>
                <a:lnTo>
                  <a:pt x="12995" y="3919"/>
                </a:lnTo>
                <a:lnTo>
                  <a:pt x="12995" y="3927"/>
                </a:lnTo>
                <a:lnTo>
                  <a:pt x="13004" y="3927"/>
                </a:lnTo>
                <a:lnTo>
                  <a:pt x="13013" y="3936"/>
                </a:lnTo>
                <a:lnTo>
                  <a:pt x="13013" y="3963"/>
                </a:lnTo>
                <a:lnTo>
                  <a:pt x="13022" y="3963"/>
                </a:lnTo>
                <a:lnTo>
                  <a:pt x="13022" y="3972"/>
                </a:lnTo>
                <a:lnTo>
                  <a:pt x="13039" y="3972"/>
                </a:lnTo>
                <a:lnTo>
                  <a:pt x="13066" y="3998"/>
                </a:lnTo>
                <a:lnTo>
                  <a:pt x="13075" y="4007"/>
                </a:lnTo>
                <a:lnTo>
                  <a:pt x="13066" y="4007"/>
                </a:lnTo>
                <a:lnTo>
                  <a:pt x="13066" y="3998"/>
                </a:lnTo>
                <a:lnTo>
                  <a:pt x="13039" y="3980"/>
                </a:lnTo>
                <a:lnTo>
                  <a:pt x="13031" y="3972"/>
                </a:lnTo>
                <a:lnTo>
                  <a:pt x="13013" y="3972"/>
                </a:lnTo>
                <a:lnTo>
                  <a:pt x="12995" y="3972"/>
                </a:lnTo>
                <a:lnTo>
                  <a:pt x="12987" y="3972"/>
                </a:lnTo>
                <a:lnTo>
                  <a:pt x="12987" y="3980"/>
                </a:lnTo>
                <a:lnTo>
                  <a:pt x="12987" y="3989"/>
                </a:lnTo>
                <a:lnTo>
                  <a:pt x="12987" y="4007"/>
                </a:lnTo>
                <a:lnTo>
                  <a:pt x="12987" y="4016"/>
                </a:lnTo>
                <a:lnTo>
                  <a:pt x="12978" y="4007"/>
                </a:lnTo>
                <a:lnTo>
                  <a:pt x="12969" y="3998"/>
                </a:lnTo>
                <a:lnTo>
                  <a:pt x="12969" y="4007"/>
                </a:lnTo>
                <a:lnTo>
                  <a:pt x="12960" y="4016"/>
                </a:lnTo>
                <a:lnTo>
                  <a:pt x="12951" y="4016"/>
                </a:lnTo>
                <a:lnTo>
                  <a:pt x="12960" y="4007"/>
                </a:lnTo>
                <a:lnTo>
                  <a:pt x="12942" y="3989"/>
                </a:lnTo>
                <a:lnTo>
                  <a:pt x="12916" y="3989"/>
                </a:lnTo>
                <a:lnTo>
                  <a:pt x="12889" y="3989"/>
                </a:lnTo>
                <a:lnTo>
                  <a:pt x="12889" y="3998"/>
                </a:lnTo>
                <a:lnTo>
                  <a:pt x="12881" y="4007"/>
                </a:lnTo>
                <a:lnTo>
                  <a:pt x="12881" y="4016"/>
                </a:lnTo>
                <a:lnTo>
                  <a:pt x="12881" y="4024"/>
                </a:lnTo>
                <a:lnTo>
                  <a:pt x="12889" y="4033"/>
                </a:lnTo>
                <a:lnTo>
                  <a:pt x="12881" y="4033"/>
                </a:lnTo>
                <a:lnTo>
                  <a:pt x="12872" y="4024"/>
                </a:lnTo>
                <a:lnTo>
                  <a:pt x="12863" y="4024"/>
                </a:lnTo>
                <a:lnTo>
                  <a:pt x="12863" y="4016"/>
                </a:lnTo>
                <a:lnTo>
                  <a:pt x="12837" y="4016"/>
                </a:lnTo>
                <a:lnTo>
                  <a:pt x="12828" y="4016"/>
                </a:lnTo>
                <a:lnTo>
                  <a:pt x="12801" y="4016"/>
                </a:lnTo>
                <a:lnTo>
                  <a:pt x="12792" y="4024"/>
                </a:lnTo>
                <a:lnTo>
                  <a:pt x="12766" y="4033"/>
                </a:lnTo>
                <a:lnTo>
                  <a:pt x="12757" y="4042"/>
                </a:lnTo>
                <a:lnTo>
                  <a:pt x="12748" y="4051"/>
                </a:lnTo>
                <a:lnTo>
                  <a:pt x="12731" y="4060"/>
                </a:lnTo>
                <a:lnTo>
                  <a:pt x="12713" y="4069"/>
                </a:lnTo>
                <a:lnTo>
                  <a:pt x="12704" y="4069"/>
                </a:lnTo>
                <a:lnTo>
                  <a:pt x="12704" y="4077"/>
                </a:lnTo>
                <a:lnTo>
                  <a:pt x="12695" y="4113"/>
                </a:lnTo>
                <a:lnTo>
                  <a:pt x="12687" y="4130"/>
                </a:lnTo>
                <a:lnTo>
                  <a:pt x="12678" y="4139"/>
                </a:lnTo>
                <a:lnTo>
                  <a:pt x="12669" y="4148"/>
                </a:lnTo>
                <a:lnTo>
                  <a:pt x="12660" y="4157"/>
                </a:lnTo>
                <a:lnTo>
                  <a:pt x="12651" y="4166"/>
                </a:lnTo>
                <a:lnTo>
                  <a:pt x="12651" y="4175"/>
                </a:lnTo>
                <a:lnTo>
                  <a:pt x="12660" y="4192"/>
                </a:lnTo>
                <a:lnTo>
                  <a:pt x="12669" y="4192"/>
                </a:lnTo>
                <a:lnTo>
                  <a:pt x="12651" y="4201"/>
                </a:lnTo>
                <a:lnTo>
                  <a:pt x="12660" y="4201"/>
                </a:lnTo>
                <a:lnTo>
                  <a:pt x="12669" y="4201"/>
                </a:lnTo>
                <a:lnTo>
                  <a:pt x="12669" y="4210"/>
                </a:lnTo>
                <a:lnTo>
                  <a:pt x="12660" y="4210"/>
                </a:lnTo>
                <a:lnTo>
                  <a:pt x="12642" y="4201"/>
                </a:lnTo>
                <a:lnTo>
                  <a:pt x="12634" y="4201"/>
                </a:lnTo>
                <a:lnTo>
                  <a:pt x="12616" y="4201"/>
                </a:lnTo>
                <a:lnTo>
                  <a:pt x="12607" y="4201"/>
                </a:lnTo>
                <a:lnTo>
                  <a:pt x="12616" y="4210"/>
                </a:lnTo>
                <a:lnTo>
                  <a:pt x="12625" y="4210"/>
                </a:lnTo>
                <a:lnTo>
                  <a:pt x="12634" y="4210"/>
                </a:lnTo>
                <a:lnTo>
                  <a:pt x="12642" y="4219"/>
                </a:lnTo>
                <a:lnTo>
                  <a:pt x="12651" y="4210"/>
                </a:lnTo>
                <a:lnTo>
                  <a:pt x="12660" y="4219"/>
                </a:lnTo>
                <a:lnTo>
                  <a:pt x="12669" y="4219"/>
                </a:lnTo>
                <a:lnTo>
                  <a:pt x="12660" y="4219"/>
                </a:lnTo>
                <a:lnTo>
                  <a:pt x="12651" y="4219"/>
                </a:lnTo>
                <a:lnTo>
                  <a:pt x="12642" y="4219"/>
                </a:lnTo>
                <a:lnTo>
                  <a:pt x="12634" y="4219"/>
                </a:lnTo>
                <a:lnTo>
                  <a:pt x="12625" y="4219"/>
                </a:lnTo>
                <a:lnTo>
                  <a:pt x="12607" y="4219"/>
                </a:lnTo>
                <a:lnTo>
                  <a:pt x="12598" y="4219"/>
                </a:lnTo>
                <a:lnTo>
                  <a:pt x="12572" y="4227"/>
                </a:lnTo>
                <a:lnTo>
                  <a:pt x="12545" y="4245"/>
                </a:lnTo>
                <a:lnTo>
                  <a:pt x="12537" y="4245"/>
                </a:lnTo>
                <a:lnTo>
                  <a:pt x="12501" y="4254"/>
                </a:lnTo>
                <a:lnTo>
                  <a:pt x="12484" y="4263"/>
                </a:lnTo>
                <a:lnTo>
                  <a:pt x="12475" y="4272"/>
                </a:lnTo>
                <a:lnTo>
                  <a:pt x="12475" y="4280"/>
                </a:lnTo>
                <a:lnTo>
                  <a:pt x="12475" y="4325"/>
                </a:lnTo>
                <a:lnTo>
                  <a:pt x="12475" y="4333"/>
                </a:lnTo>
                <a:lnTo>
                  <a:pt x="12466" y="4333"/>
                </a:lnTo>
                <a:lnTo>
                  <a:pt x="12457" y="4342"/>
                </a:lnTo>
                <a:lnTo>
                  <a:pt x="12448" y="4351"/>
                </a:lnTo>
                <a:lnTo>
                  <a:pt x="12422" y="4360"/>
                </a:lnTo>
                <a:lnTo>
                  <a:pt x="12404" y="4369"/>
                </a:lnTo>
                <a:lnTo>
                  <a:pt x="12369" y="4378"/>
                </a:lnTo>
                <a:lnTo>
                  <a:pt x="12369" y="4386"/>
                </a:lnTo>
                <a:lnTo>
                  <a:pt x="12369" y="4395"/>
                </a:lnTo>
                <a:lnTo>
                  <a:pt x="12378" y="4404"/>
                </a:lnTo>
                <a:lnTo>
                  <a:pt x="12387" y="4404"/>
                </a:lnTo>
                <a:lnTo>
                  <a:pt x="12369" y="4413"/>
                </a:lnTo>
                <a:lnTo>
                  <a:pt x="12360" y="4413"/>
                </a:lnTo>
                <a:lnTo>
                  <a:pt x="12342" y="4422"/>
                </a:lnTo>
                <a:lnTo>
                  <a:pt x="12316" y="4413"/>
                </a:lnTo>
                <a:lnTo>
                  <a:pt x="12298" y="4413"/>
                </a:lnTo>
                <a:lnTo>
                  <a:pt x="12290" y="4413"/>
                </a:lnTo>
                <a:lnTo>
                  <a:pt x="12272" y="4413"/>
                </a:lnTo>
                <a:lnTo>
                  <a:pt x="12272" y="4404"/>
                </a:lnTo>
                <a:lnTo>
                  <a:pt x="12263" y="4404"/>
                </a:lnTo>
                <a:lnTo>
                  <a:pt x="12263" y="4395"/>
                </a:lnTo>
                <a:lnTo>
                  <a:pt x="12263" y="4386"/>
                </a:lnTo>
                <a:lnTo>
                  <a:pt x="12254" y="4378"/>
                </a:lnTo>
                <a:lnTo>
                  <a:pt x="12245" y="4386"/>
                </a:lnTo>
                <a:lnTo>
                  <a:pt x="12237" y="4386"/>
                </a:lnTo>
                <a:lnTo>
                  <a:pt x="12219" y="4386"/>
                </a:lnTo>
                <a:lnTo>
                  <a:pt x="12219" y="4395"/>
                </a:lnTo>
                <a:lnTo>
                  <a:pt x="12228" y="4404"/>
                </a:lnTo>
                <a:lnTo>
                  <a:pt x="12237" y="4422"/>
                </a:lnTo>
                <a:lnTo>
                  <a:pt x="12245" y="4430"/>
                </a:lnTo>
                <a:lnTo>
                  <a:pt x="12245" y="4466"/>
                </a:lnTo>
                <a:lnTo>
                  <a:pt x="12245" y="4475"/>
                </a:lnTo>
                <a:lnTo>
                  <a:pt x="12254" y="4483"/>
                </a:lnTo>
                <a:lnTo>
                  <a:pt x="12228" y="4483"/>
                </a:lnTo>
                <a:lnTo>
                  <a:pt x="12219" y="4475"/>
                </a:lnTo>
                <a:lnTo>
                  <a:pt x="12210" y="4483"/>
                </a:lnTo>
                <a:lnTo>
                  <a:pt x="12201" y="4483"/>
                </a:lnTo>
                <a:lnTo>
                  <a:pt x="12175" y="4483"/>
                </a:lnTo>
                <a:lnTo>
                  <a:pt x="12157" y="4492"/>
                </a:lnTo>
                <a:lnTo>
                  <a:pt x="12148" y="4483"/>
                </a:lnTo>
                <a:lnTo>
                  <a:pt x="12140" y="4466"/>
                </a:lnTo>
                <a:lnTo>
                  <a:pt x="12122" y="4466"/>
                </a:lnTo>
                <a:lnTo>
                  <a:pt x="12104" y="4466"/>
                </a:lnTo>
                <a:lnTo>
                  <a:pt x="12095" y="4466"/>
                </a:lnTo>
                <a:lnTo>
                  <a:pt x="12087" y="4475"/>
                </a:lnTo>
                <a:lnTo>
                  <a:pt x="12078" y="4475"/>
                </a:lnTo>
                <a:lnTo>
                  <a:pt x="12060" y="4475"/>
                </a:lnTo>
                <a:lnTo>
                  <a:pt x="12025" y="4483"/>
                </a:lnTo>
                <a:lnTo>
                  <a:pt x="12007" y="4492"/>
                </a:lnTo>
                <a:lnTo>
                  <a:pt x="12007" y="4501"/>
                </a:lnTo>
                <a:lnTo>
                  <a:pt x="12007" y="4510"/>
                </a:lnTo>
                <a:lnTo>
                  <a:pt x="12025" y="4510"/>
                </a:lnTo>
                <a:lnTo>
                  <a:pt x="12034" y="4510"/>
                </a:lnTo>
                <a:lnTo>
                  <a:pt x="12043" y="4510"/>
                </a:lnTo>
                <a:lnTo>
                  <a:pt x="12034" y="4519"/>
                </a:lnTo>
                <a:lnTo>
                  <a:pt x="12025" y="4510"/>
                </a:lnTo>
                <a:lnTo>
                  <a:pt x="12025" y="4519"/>
                </a:lnTo>
                <a:lnTo>
                  <a:pt x="12034" y="4519"/>
                </a:lnTo>
                <a:lnTo>
                  <a:pt x="12043" y="4528"/>
                </a:lnTo>
                <a:lnTo>
                  <a:pt x="12034" y="4528"/>
                </a:lnTo>
                <a:lnTo>
                  <a:pt x="12025" y="4536"/>
                </a:lnTo>
                <a:lnTo>
                  <a:pt x="12016" y="4536"/>
                </a:lnTo>
                <a:lnTo>
                  <a:pt x="12034" y="4545"/>
                </a:lnTo>
                <a:lnTo>
                  <a:pt x="12034" y="4554"/>
                </a:lnTo>
                <a:lnTo>
                  <a:pt x="12043" y="4563"/>
                </a:lnTo>
                <a:lnTo>
                  <a:pt x="12051" y="4563"/>
                </a:lnTo>
                <a:lnTo>
                  <a:pt x="12060" y="4554"/>
                </a:lnTo>
                <a:lnTo>
                  <a:pt x="12069" y="4554"/>
                </a:lnTo>
                <a:lnTo>
                  <a:pt x="12104" y="4563"/>
                </a:lnTo>
                <a:lnTo>
                  <a:pt x="12104" y="4572"/>
                </a:lnTo>
                <a:lnTo>
                  <a:pt x="12113" y="4572"/>
                </a:lnTo>
                <a:lnTo>
                  <a:pt x="12122" y="4572"/>
                </a:lnTo>
                <a:lnTo>
                  <a:pt x="12131" y="4581"/>
                </a:lnTo>
                <a:lnTo>
                  <a:pt x="12140" y="4581"/>
                </a:lnTo>
                <a:lnTo>
                  <a:pt x="12148" y="4581"/>
                </a:lnTo>
                <a:lnTo>
                  <a:pt x="12157" y="4581"/>
                </a:lnTo>
                <a:lnTo>
                  <a:pt x="12148" y="4589"/>
                </a:lnTo>
                <a:lnTo>
                  <a:pt x="12157" y="4589"/>
                </a:lnTo>
                <a:lnTo>
                  <a:pt x="12166" y="4589"/>
                </a:lnTo>
                <a:lnTo>
                  <a:pt x="12175" y="4589"/>
                </a:lnTo>
                <a:lnTo>
                  <a:pt x="12184" y="4589"/>
                </a:lnTo>
                <a:lnTo>
                  <a:pt x="12175" y="4598"/>
                </a:lnTo>
                <a:lnTo>
                  <a:pt x="12175" y="4607"/>
                </a:lnTo>
                <a:lnTo>
                  <a:pt x="12184" y="4607"/>
                </a:lnTo>
                <a:lnTo>
                  <a:pt x="12210" y="4607"/>
                </a:lnTo>
                <a:lnTo>
                  <a:pt x="12228" y="4616"/>
                </a:lnTo>
                <a:lnTo>
                  <a:pt x="12219" y="4607"/>
                </a:lnTo>
                <a:lnTo>
                  <a:pt x="12210" y="4607"/>
                </a:lnTo>
                <a:lnTo>
                  <a:pt x="12201" y="4607"/>
                </a:lnTo>
                <a:lnTo>
                  <a:pt x="12201" y="4616"/>
                </a:lnTo>
                <a:lnTo>
                  <a:pt x="12193" y="4616"/>
                </a:lnTo>
                <a:lnTo>
                  <a:pt x="12201" y="4625"/>
                </a:lnTo>
                <a:lnTo>
                  <a:pt x="12210" y="4633"/>
                </a:lnTo>
                <a:lnTo>
                  <a:pt x="12201" y="4642"/>
                </a:lnTo>
                <a:lnTo>
                  <a:pt x="12201" y="4651"/>
                </a:lnTo>
                <a:lnTo>
                  <a:pt x="12210" y="4651"/>
                </a:lnTo>
                <a:lnTo>
                  <a:pt x="12219" y="4660"/>
                </a:lnTo>
                <a:lnTo>
                  <a:pt x="12228" y="4678"/>
                </a:lnTo>
                <a:lnTo>
                  <a:pt x="12254" y="4695"/>
                </a:lnTo>
                <a:lnTo>
                  <a:pt x="12263" y="4695"/>
                </a:lnTo>
                <a:lnTo>
                  <a:pt x="12272" y="4695"/>
                </a:lnTo>
                <a:lnTo>
                  <a:pt x="12272" y="4704"/>
                </a:lnTo>
                <a:lnTo>
                  <a:pt x="12281" y="4731"/>
                </a:lnTo>
                <a:lnTo>
                  <a:pt x="12281" y="4748"/>
                </a:lnTo>
                <a:lnTo>
                  <a:pt x="12272" y="4748"/>
                </a:lnTo>
                <a:lnTo>
                  <a:pt x="12272" y="4757"/>
                </a:lnTo>
                <a:lnTo>
                  <a:pt x="12290" y="4766"/>
                </a:lnTo>
                <a:lnTo>
                  <a:pt x="12298" y="4775"/>
                </a:lnTo>
                <a:lnTo>
                  <a:pt x="12307" y="4784"/>
                </a:lnTo>
                <a:lnTo>
                  <a:pt x="12307" y="4810"/>
                </a:lnTo>
                <a:lnTo>
                  <a:pt x="12316" y="4810"/>
                </a:lnTo>
                <a:lnTo>
                  <a:pt x="12316" y="4819"/>
                </a:lnTo>
                <a:lnTo>
                  <a:pt x="12307" y="4810"/>
                </a:lnTo>
                <a:lnTo>
                  <a:pt x="12298" y="4792"/>
                </a:lnTo>
                <a:lnTo>
                  <a:pt x="12298" y="4784"/>
                </a:lnTo>
                <a:lnTo>
                  <a:pt x="12290" y="4775"/>
                </a:lnTo>
                <a:lnTo>
                  <a:pt x="12281" y="4766"/>
                </a:lnTo>
                <a:lnTo>
                  <a:pt x="12272" y="4784"/>
                </a:lnTo>
                <a:lnTo>
                  <a:pt x="12272" y="4801"/>
                </a:lnTo>
                <a:lnTo>
                  <a:pt x="12263" y="4845"/>
                </a:lnTo>
                <a:lnTo>
                  <a:pt x="12272" y="4845"/>
                </a:lnTo>
                <a:lnTo>
                  <a:pt x="12272" y="4836"/>
                </a:lnTo>
                <a:lnTo>
                  <a:pt x="12281" y="4845"/>
                </a:lnTo>
                <a:lnTo>
                  <a:pt x="12272" y="4845"/>
                </a:lnTo>
                <a:lnTo>
                  <a:pt x="12263" y="4854"/>
                </a:lnTo>
                <a:lnTo>
                  <a:pt x="12263" y="4907"/>
                </a:lnTo>
                <a:lnTo>
                  <a:pt x="12245" y="4951"/>
                </a:lnTo>
                <a:lnTo>
                  <a:pt x="12237" y="4960"/>
                </a:lnTo>
                <a:lnTo>
                  <a:pt x="12228" y="4960"/>
                </a:lnTo>
                <a:lnTo>
                  <a:pt x="12219" y="4960"/>
                </a:lnTo>
                <a:lnTo>
                  <a:pt x="12210" y="4969"/>
                </a:lnTo>
                <a:lnTo>
                  <a:pt x="12193" y="4969"/>
                </a:lnTo>
                <a:lnTo>
                  <a:pt x="12184" y="4969"/>
                </a:lnTo>
                <a:lnTo>
                  <a:pt x="12166" y="4960"/>
                </a:lnTo>
                <a:lnTo>
                  <a:pt x="12148" y="4960"/>
                </a:lnTo>
                <a:lnTo>
                  <a:pt x="12140" y="4960"/>
                </a:lnTo>
                <a:lnTo>
                  <a:pt x="12131" y="4969"/>
                </a:lnTo>
                <a:lnTo>
                  <a:pt x="12104" y="4960"/>
                </a:lnTo>
                <a:lnTo>
                  <a:pt x="12095" y="4951"/>
                </a:lnTo>
                <a:lnTo>
                  <a:pt x="12078" y="4951"/>
                </a:lnTo>
                <a:lnTo>
                  <a:pt x="12069" y="4951"/>
                </a:lnTo>
                <a:lnTo>
                  <a:pt x="12060" y="4960"/>
                </a:lnTo>
                <a:lnTo>
                  <a:pt x="12043" y="4960"/>
                </a:lnTo>
                <a:lnTo>
                  <a:pt x="12025" y="4960"/>
                </a:lnTo>
                <a:lnTo>
                  <a:pt x="11981" y="4951"/>
                </a:lnTo>
                <a:lnTo>
                  <a:pt x="11963" y="4951"/>
                </a:lnTo>
                <a:lnTo>
                  <a:pt x="11945" y="4942"/>
                </a:lnTo>
                <a:lnTo>
                  <a:pt x="11928" y="4942"/>
                </a:lnTo>
                <a:lnTo>
                  <a:pt x="11910" y="4942"/>
                </a:lnTo>
                <a:lnTo>
                  <a:pt x="11901" y="4942"/>
                </a:lnTo>
                <a:lnTo>
                  <a:pt x="11884" y="4942"/>
                </a:lnTo>
                <a:lnTo>
                  <a:pt x="11875" y="4942"/>
                </a:lnTo>
                <a:lnTo>
                  <a:pt x="11848" y="4942"/>
                </a:lnTo>
                <a:lnTo>
                  <a:pt x="11840" y="4951"/>
                </a:lnTo>
                <a:lnTo>
                  <a:pt x="11822" y="4942"/>
                </a:lnTo>
                <a:lnTo>
                  <a:pt x="11813" y="4934"/>
                </a:lnTo>
                <a:lnTo>
                  <a:pt x="11804" y="4934"/>
                </a:lnTo>
                <a:lnTo>
                  <a:pt x="11796" y="4934"/>
                </a:lnTo>
                <a:lnTo>
                  <a:pt x="11778" y="4934"/>
                </a:lnTo>
                <a:lnTo>
                  <a:pt x="11769" y="4934"/>
                </a:lnTo>
                <a:lnTo>
                  <a:pt x="11760" y="4942"/>
                </a:lnTo>
                <a:lnTo>
                  <a:pt x="11751" y="4942"/>
                </a:lnTo>
                <a:lnTo>
                  <a:pt x="11751" y="4951"/>
                </a:lnTo>
                <a:lnTo>
                  <a:pt x="11751" y="4960"/>
                </a:lnTo>
                <a:lnTo>
                  <a:pt x="11743" y="4960"/>
                </a:lnTo>
                <a:lnTo>
                  <a:pt x="11734" y="4969"/>
                </a:lnTo>
                <a:lnTo>
                  <a:pt x="11725" y="4969"/>
                </a:lnTo>
                <a:lnTo>
                  <a:pt x="11707" y="4969"/>
                </a:lnTo>
                <a:lnTo>
                  <a:pt x="11698" y="4978"/>
                </a:lnTo>
                <a:lnTo>
                  <a:pt x="11690" y="4978"/>
                </a:lnTo>
                <a:lnTo>
                  <a:pt x="11681" y="4986"/>
                </a:lnTo>
                <a:lnTo>
                  <a:pt x="11681" y="4995"/>
                </a:lnTo>
                <a:lnTo>
                  <a:pt x="11681" y="5004"/>
                </a:lnTo>
                <a:lnTo>
                  <a:pt x="11690" y="5013"/>
                </a:lnTo>
                <a:lnTo>
                  <a:pt x="11698" y="5013"/>
                </a:lnTo>
                <a:lnTo>
                  <a:pt x="11698" y="5022"/>
                </a:lnTo>
                <a:lnTo>
                  <a:pt x="11690" y="5031"/>
                </a:lnTo>
                <a:lnTo>
                  <a:pt x="11698" y="5031"/>
                </a:lnTo>
                <a:lnTo>
                  <a:pt x="11707" y="5031"/>
                </a:lnTo>
                <a:lnTo>
                  <a:pt x="11707" y="5039"/>
                </a:lnTo>
                <a:lnTo>
                  <a:pt x="11707" y="5048"/>
                </a:lnTo>
                <a:lnTo>
                  <a:pt x="11716" y="5048"/>
                </a:lnTo>
                <a:lnTo>
                  <a:pt x="11716" y="5057"/>
                </a:lnTo>
                <a:lnTo>
                  <a:pt x="11707" y="5057"/>
                </a:lnTo>
                <a:lnTo>
                  <a:pt x="11716" y="5057"/>
                </a:lnTo>
                <a:lnTo>
                  <a:pt x="11716" y="5066"/>
                </a:lnTo>
                <a:lnTo>
                  <a:pt x="11707" y="5075"/>
                </a:lnTo>
                <a:lnTo>
                  <a:pt x="11707" y="5092"/>
                </a:lnTo>
                <a:lnTo>
                  <a:pt x="11716" y="5092"/>
                </a:lnTo>
                <a:lnTo>
                  <a:pt x="11707" y="5101"/>
                </a:lnTo>
                <a:lnTo>
                  <a:pt x="11707" y="5110"/>
                </a:lnTo>
                <a:lnTo>
                  <a:pt x="11716" y="5110"/>
                </a:lnTo>
                <a:lnTo>
                  <a:pt x="11707" y="5119"/>
                </a:lnTo>
                <a:lnTo>
                  <a:pt x="11707" y="5128"/>
                </a:lnTo>
                <a:lnTo>
                  <a:pt x="11716" y="5145"/>
                </a:lnTo>
                <a:lnTo>
                  <a:pt x="11716" y="5163"/>
                </a:lnTo>
                <a:lnTo>
                  <a:pt x="11725" y="5163"/>
                </a:lnTo>
                <a:lnTo>
                  <a:pt x="11725" y="5172"/>
                </a:lnTo>
                <a:lnTo>
                  <a:pt x="11716" y="5181"/>
                </a:lnTo>
                <a:lnTo>
                  <a:pt x="11716" y="5198"/>
                </a:lnTo>
                <a:lnTo>
                  <a:pt x="11716" y="5207"/>
                </a:lnTo>
                <a:lnTo>
                  <a:pt x="11707" y="5242"/>
                </a:lnTo>
                <a:lnTo>
                  <a:pt x="11707" y="5251"/>
                </a:lnTo>
                <a:lnTo>
                  <a:pt x="11698" y="5278"/>
                </a:lnTo>
                <a:lnTo>
                  <a:pt x="11690" y="5304"/>
                </a:lnTo>
                <a:lnTo>
                  <a:pt x="11681" y="5313"/>
                </a:lnTo>
                <a:lnTo>
                  <a:pt x="11672" y="5313"/>
                </a:lnTo>
                <a:lnTo>
                  <a:pt x="11672" y="5322"/>
                </a:lnTo>
                <a:lnTo>
                  <a:pt x="11663" y="5340"/>
                </a:lnTo>
                <a:lnTo>
                  <a:pt x="11663" y="5348"/>
                </a:lnTo>
                <a:lnTo>
                  <a:pt x="11663" y="5357"/>
                </a:lnTo>
                <a:lnTo>
                  <a:pt x="11663" y="5366"/>
                </a:lnTo>
                <a:lnTo>
                  <a:pt x="11663" y="5375"/>
                </a:lnTo>
                <a:lnTo>
                  <a:pt x="11672" y="5375"/>
                </a:lnTo>
                <a:lnTo>
                  <a:pt x="11681" y="5375"/>
                </a:lnTo>
                <a:lnTo>
                  <a:pt x="11690" y="5366"/>
                </a:lnTo>
                <a:lnTo>
                  <a:pt x="11690" y="5357"/>
                </a:lnTo>
                <a:lnTo>
                  <a:pt x="11698" y="5348"/>
                </a:lnTo>
                <a:lnTo>
                  <a:pt x="11707" y="5340"/>
                </a:lnTo>
                <a:lnTo>
                  <a:pt x="11698" y="5348"/>
                </a:lnTo>
                <a:lnTo>
                  <a:pt x="11698" y="5357"/>
                </a:lnTo>
                <a:lnTo>
                  <a:pt x="11698" y="5366"/>
                </a:lnTo>
                <a:lnTo>
                  <a:pt x="11690" y="5375"/>
                </a:lnTo>
                <a:lnTo>
                  <a:pt x="11681" y="5375"/>
                </a:lnTo>
                <a:lnTo>
                  <a:pt x="11681" y="5384"/>
                </a:lnTo>
                <a:lnTo>
                  <a:pt x="11681" y="5392"/>
                </a:lnTo>
                <a:lnTo>
                  <a:pt x="11690" y="5392"/>
                </a:lnTo>
                <a:lnTo>
                  <a:pt x="11698" y="5392"/>
                </a:lnTo>
                <a:lnTo>
                  <a:pt x="11707" y="5392"/>
                </a:lnTo>
                <a:lnTo>
                  <a:pt x="11716" y="5392"/>
                </a:lnTo>
                <a:lnTo>
                  <a:pt x="11725" y="5392"/>
                </a:lnTo>
                <a:lnTo>
                  <a:pt x="11707" y="5392"/>
                </a:lnTo>
                <a:lnTo>
                  <a:pt x="11707" y="5410"/>
                </a:lnTo>
                <a:lnTo>
                  <a:pt x="11707" y="5419"/>
                </a:lnTo>
                <a:lnTo>
                  <a:pt x="11707" y="5437"/>
                </a:lnTo>
                <a:lnTo>
                  <a:pt x="11707" y="5445"/>
                </a:lnTo>
                <a:lnTo>
                  <a:pt x="11707" y="5454"/>
                </a:lnTo>
                <a:lnTo>
                  <a:pt x="11707" y="5463"/>
                </a:lnTo>
                <a:lnTo>
                  <a:pt x="11707" y="5481"/>
                </a:lnTo>
                <a:lnTo>
                  <a:pt x="11698" y="5507"/>
                </a:lnTo>
                <a:lnTo>
                  <a:pt x="11698" y="5516"/>
                </a:lnTo>
                <a:lnTo>
                  <a:pt x="11707" y="5507"/>
                </a:lnTo>
                <a:lnTo>
                  <a:pt x="11716" y="5507"/>
                </a:lnTo>
                <a:lnTo>
                  <a:pt x="11725" y="5507"/>
                </a:lnTo>
                <a:lnTo>
                  <a:pt x="11734" y="5507"/>
                </a:lnTo>
                <a:lnTo>
                  <a:pt x="11760" y="5507"/>
                </a:lnTo>
                <a:lnTo>
                  <a:pt x="11778" y="5516"/>
                </a:lnTo>
                <a:lnTo>
                  <a:pt x="11804" y="5507"/>
                </a:lnTo>
                <a:lnTo>
                  <a:pt x="11813" y="5498"/>
                </a:lnTo>
                <a:lnTo>
                  <a:pt x="11831" y="5498"/>
                </a:lnTo>
                <a:lnTo>
                  <a:pt x="11848" y="5498"/>
                </a:lnTo>
                <a:lnTo>
                  <a:pt x="11857" y="5490"/>
                </a:lnTo>
                <a:lnTo>
                  <a:pt x="11857" y="5498"/>
                </a:lnTo>
                <a:lnTo>
                  <a:pt x="11848" y="5498"/>
                </a:lnTo>
                <a:lnTo>
                  <a:pt x="11884" y="5525"/>
                </a:lnTo>
                <a:lnTo>
                  <a:pt x="11884" y="5534"/>
                </a:lnTo>
                <a:lnTo>
                  <a:pt x="11893" y="5525"/>
                </a:lnTo>
                <a:lnTo>
                  <a:pt x="11901" y="5525"/>
                </a:lnTo>
                <a:lnTo>
                  <a:pt x="11893" y="5534"/>
                </a:lnTo>
                <a:lnTo>
                  <a:pt x="11884" y="5543"/>
                </a:lnTo>
                <a:lnTo>
                  <a:pt x="11893" y="5551"/>
                </a:lnTo>
                <a:lnTo>
                  <a:pt x="11901" y="5551"/>
                </a:lnTo>
                <a:lnTo>
                  <a:pt x="11901" y="5560"/>
                </a:lnTo>
                <a:lnTo>
                  <a:pt x="11901" y="5569"/>
                </a:lnTo>
                <a:lnTo>
                  <a:pt x="11910" y="5587"/>
                </a:lnTo>
                <a:lnTo>
                  <a:pt x="11919" y="5587"/>
                </a:lnTo>
                <a:lnTo>
                  <a:pt x="11928" y="5595"/>
                </a:lnTo>
                <a:lnTo>
                  <a:pt x="11945" y="5595"/>
                </a:lnTo>
                <a:lnTo>
                  <a:pt x="11954" y="5595"/>
                </a:lnTo>
                <a:lnTo>
                  <a:pt x="11954" y="5587"/>
                </a:lnTo>
                <a:lnTo>
                  <a:pt x="11963" y="5587"/>
                </a:lnTo>
                <a:lnTo>
                  <a:pt x="11963" y="5578"/>
                </a:lnTo>
                <a:lnTo>
                  <a:pt x="11972" y="5569"/>
                </a:lnTo>
                <a:lnTo>
                  <a:pt x="11981" y="5569"/>
                </a:lnTo>
                <a:lnTo>
                  <a:pt x="11998" y="5560"/>
                </a:lnTo>
                <a:lnTo>
                  <a:pt x="12016" y="5560"/>
                </a:lnTo>
                <a:lnTo>
                  <a:pt x="12025" y="5551"/>
                </a:lnTo>
                <a:lnTo>
                  <a:pt x="12034" y="5543"/>
                </a:lnTo>
                <a:lnTo>
                  <a:pt x="12078" y="5534"/>
                </a:lnTo>
                <a:lnTo>
                  <a:pt x="12095" y="5543"/>
                </a:lnTo>
                <a:lnTo>
                  <a:pt x="12104" y="5543"/>
                </a:lnTo>
                <a:lnTo>
                  <a:pt x="12122" y="5534"/>
                </a:lnTo>
                <a:lnTo>
                  <a:pt x="12148" y="5543"/>
                </a:lnTo>
                <a:lnTo>
                  <a:pt x="12157" y="5543"/>
                </a:lnTo>
                <a:lnTo>
                  <a:pt x="12166" y="5534"/>
                </a:lnTo>
                <a:lnTo>
                  <a:pt x="12175" y="5534"/>
                </a:lnTo>
                <a:lnTo>
                  <a:pt x="12193" y="5534"/>
                </a:lnTo>
                <a:lnTo>
                  <a:pt x="12201" y="5543"/>
                </a:lnTo>
                <a:lnTo>
                  <a:pt x="12201" y="5534"/>
                </a:lnTo>
                <a:lnTo>
                  <a:pt x="12219" y="5525"/>
                </a:lnTo>
                <a:lnTo>
                  <a:pt x="12228" y="5498"/>
                </a:lnTo>
                <a:lnTo>
                  <a:pt x="12237" y="5481"/>
                </a:lnTo>
                <a:lnTo>
                  <a:pt x="12263" y="5472"/>
                </a:lnTo>
                <a:lnTo>
                  <a:pt x="12290" y="5472"/>
                </a:lnTo>
                <a:lnTo>
                  <a:pt x="12298" y="5472"/>
                </a:lnTo>
                <a:lnTo>
                  <a:pt x="12298" y="5463"/>
                </a:lnTo>
                <a:lnTo>
                  <a:pt x="12307" y="5463"/>
                </a:lnTo>
                <a:lnTo>
                  <a:pt x="12298" y="5454"/>
                </a:lnTo>
                <a:lnTo>
                  <a:pt x="12298" y="5445"/>
                </a:lnTo>
                <a:lnTo>
                  <a:pt x="12307" y="5445"/>
                </a:lnTo>
                <a:lnTo>
                  <a:pt x="12307" y="5437"/>
                </a:lnTo>
                <a:lnTo>
                  <a:pt x="12307" y="5419"/>
                </a:lnTo>
                <a:lnTo>
                  <a:pt x="12316" y="5419"/>
                </a:lnTo>
                <a:lnTo>
                  <a:pt x="12316" y="5401"/>
                </a:lnTo>
                <a:lnTo>
                  <a:pt x="12334" y="5392"/>
                </a:lnTo>
                <a:lnTo>
                  <a:pt x="12351" y="5384"/>
                </a:lnTo>
                <a:lnTo>
                  <a:pt x="12369" y="5375"/>
                </a:lnTo>
                <a:lnTo>
                  <a:pt x="12369" y="5366"/>
                </a:lnTo>
                <a:lnTo>
                  <a:pt x="12351" y="5357"/>
                </a:lnTo>
                <a:lnTo>
                  <a:pt x="12351" y="5348"/>
                </a:lnTo>
                <a:lnTo>
                  <a:pt x="12342" y="5340"/>
                </a:lnTo>
                <a:lnTo>
                  <a:pt x="12334" y="5313"/>
                </a:lnTo>
                <a:lnTo>
                  <a:pt x="12334" y="5304"/>
                </a:lnTo>
                <a:lnTo>
                  <a:pt x="12351" y="5269"/>
                </a:lnTo>
                <a:lnTo>
                  <a:pt x="12360" y="5260"/>
                </a:lnTo>
                <a:lnTo>
                  <a:pt x="12369" y="5251"/>
                </a:lnTo>
                <a:lnTo>
                  <a:pt x="12387" y="5234"/>
                </a:lnTo>
                <a:lnTo>
                  <a:pt x="12404" y="5207"/>
                </a:lnTo>
                <a:lnTo>
                  <a:pt x="12413" y="5207"/>
                </a:lnTo>
                <a:lnTo>
                  <a:pt x="12422" y="5198"/>
                </a:lnTo>
                <a:lnTo>
                  <a:pt x="12413" y="5189"/>
                </a:lnTo>
                <a:lnTo>
                  <a:pt x="12422" y="5181"/>
                </a:lnTo>
                <a:lnTo>
                  <a:pt x="12431" y="5172"/>
                </a:lnTo>
                <a:lnTo>
                  <a:pt x="12448" y="5163"/>
                </a:lnTo>
                <a:lnTo>
                  <a:pt x="12475" y="5154"/>
                </a:lnTo>
                <a:lnTo>
                  <a:pt x="12510" y="5145"/>
                </a:lnTo>
                <a:lnTo>
                  <a:pt x="12519" y="5145"/>
                </a:lnTo>
                <a:lnTo>
                  <a:pt x="12528" y="5137"/>
                </a:lnTo>
                <a:lnTo>
                  <a:pt x="12581" y="5110"/>
                </a:lnTo>
                <a:lnTo>
                  <a:pt x="12590" y="5101"/>
                </a:lnTo>
                <a:lnTo>
                  <a:pt x="12598" y="5092"/>
                </a:lnTo>
                <a:lnTo>
                  <a:pt x="12598" y="5084"/>
                </a:lnTo>
                <a:lnTo>
                  <a:pt x="12598" y="5075"/>
                </a:lnTo>
                <a:lnTo>
                  <a:pt x="12590" y="5075"/>
                </a:lnTo>
                <a:lnTo>
                  <a:pt x="12590" y="5066"/>
                </a:lnTo>
                <a:lnTo>
                  <a:pt x="12598" y="5066"/>
                </a:lnTo>
                <a:lnTo>
                  <a:pt x="12598" y="5057"/>
                </a:lnTo>
                <a:lnTo>
                  <a:pt x="12590" y="5048"/>
                </a:lnTo>
                <a:lnTo>
                  <a:pt x="12581" y="5031"/>
                </a:lnTo>
                <a:lnTo>
                  <a:pt x="12581" y="5013"/>
                </a:lnTo>
                <a:lnTo>
                  <a:pt x="12581" y="5004"/>
                </a:lnTo>
                <a:lnTo>
                  <a:pt x="12590" y="4986"/>
                </a:lnTo>
                <a:lnTo>
                  <a:pt x="12598" y="4978"/>
                </a:lnTo>
                <a:lnTo>
                  <a:pt x="12634" y="4960"/>
                </a:lnTo>
                <a:lnTo>
                  <a:pt x="12642" y="4951"/>
                </a:lnTo>
                <a:lnTo>
                  <a:pt x="12660" y="4942"/>
                </a:lnTo>
                <a:lnTo>
                  <a:pt x="12660" y="4951"/>
                </a:lnTo>
                <a:lnTo>
                  <a:pt x="12669" y="4951"/>
                </a:lnTo>
                <a:lnTo>
                  <a:pt x="12678" y="4960"/>
                </a:lnTo>
                <a:lnTo>
                  <a:pt x="12695" y="4960"/>
                </a:lnTo>
                <a:lnTo>
                  <a:pt x="12704" y="4969"/>
                </a:lnTo>
                <a:lnTo>
                  <a:pt x="12713" y="4960"/>
                </a:lnTo>
                <a:lnTo>
                  <a:pt x="12722" y="4960"/>
                </a:lnTo>
                <a:lnTo>
                  <a:pt x="12731" y="4960"/>
                </a:lnTo>
                <a:lnTo>
                  <a:pt x="12731" y="4969"/>
                </a:lnTo>
                <a:lnTo>
                  <a:pt x="12740" y="4969"/>
                </a:lnTo>
                <a:lnTo>
                  <a:pt x="12748" y="4969"/>
                </a:lnTo>
                <a:lnTo>
                  <a:pt x="12757" y="4978"/>
                </a:lnTo>
                <a:lnTo>
                  <a:pt x="12775" y="4986"/>
                </a:lnTo>
                <a:lnTo>
                  <a:pt x="12784" y="4986"/>
                </a:lnTo>
                <a:lnTo>
                  <a:pt x="12801" y="4986"/>
                </a:lnTo>
                <a:lnTo>
                  <a:pt x="12810" y="4995"/>
                </a:lnTo>
                <a:lnTo>
                  <a:pt x="12819" y="4986"/>
                </a:lnTo>
                <a:lnTo>
                  <a:pt x="12837" y="4986"/>
                </a:lnTo>
                <a:lnTo>
                  <a:pt x="12837" y="4978"/>
                </a:lnTo>
                <a:lnTo>
                  <a:pt x="12845" y="4978"/>
                </a:lnTo>
                <a:lnTo>
                  <a:pt x="12845" y="4969"/>
                </a:lnTo>
                <a:lnTo>
                  <a:pt x="12854" y="4969"/>
                </a:lnTo>
                <a:lnTo>
                  <a:pt x="12863" y="4960"/>
                </a:lnTo>
                <a:lnTo>
                  <a:pt x="12889" y="4942"/>
                </a:lnTo>
                <a:lnTo>
                  <a:pt x="12889" y="4934"/>
                </a:lnTo>
                <a:lnTo>
                  <a:pt x="12907" y="4934"/>
                </a:lnTo>
                <a:lnTo>
                  <a:pt x="12925" y="4925"/>
                </a:lnTo>
                <a:lnTo>
                  <a:pt x="12942" y="4916"/>
                </a:lnTo>
                <a:lnTo>
                  <a:pt x="12951" y="4916"/>
                </a:lnTo>
                <a:lnTo>
                  <a:pt x="12969" y="4898"/>
                </a:lnTo>
                <a:lnTo>
                  <a:pt x="12987" y="4881"/>
                </a:lnTo>
                <a:lnTo>
                  <a:pt x="13004" y="4872"/>
                </a:lnTo>
                <a:lnTo>
                  <a:pt x="13013" y="4872"/>
                </a:lnTo>
                <a:lnTo>
                  <a:pt x="13031" y="4881"/>
                </a:lnTo>
                <a:lnTo>
                  <a:pt x="13039" y="4881"/>
                </a:lnTo>
                <a:lnTo>
                  <a:pt x="13075" y="4898"/>
                </a:lnTo>
                <a:lnTo>
                  <a:pt x="13092" y="4907"/>
                </a:lnTo>
                <a:lnTo>
                  <a:pt x="13110" y="4916"/>
                </a:lnTo>
                <a:lnTo>
                  <a:pt x="13110" y="4925"/>
                </a:lnTo>
                <a:lnTo>
                  <a:pt x="13119" y="4951"/>
                </a:lnTo>
                <a:lnTo>
                  <a:pt x="13128" y="4969"/>
                </a:lnTo>
                <a:lnTo>
                  <a:pt x="13128" y="4978"/>
                </a:lnTo>
                <a:lnTo>
                  <a:pt x="13128" y="4986"/>
                </a:lnTo>
                <a:lnTo>
                  <a:pt x="13128" y="4995"/>
                </a:lnTo>
                <a:lnTo>
                  <a:pt x="13128" y="5004"/>
                </a:lnTo>
                <a:lnTo>
                  <a:pt x="13137" y="5004"/>
                </a:lnTo>
                <a:lnTo>
                  <a:pt x="13145" y="5004"/>
                </a:lnTo>
                <a:lnTo>
                  <a:pt x="13145" y="5013"/>
                </a:lnTo>
                <a:lnTo>
                  <a:pt x="13154" y="5013"/>
                </a:lnTo>
                <a:lnTo>
                  <a:pt x="13163" y="5022"/>
                </a:lnTo>
                <a:lnTo>
                  <a:pt x="13181" y="5039"/>
                </a:lnTo>
                <a:lnTo>
                  <a:pt x="13181" y="5048"/>
                </a:lnTo>
                <a:lnTo>
                  <a:pt x="13172" y="5048"/>
                </a:lnTo>
                <a:lnTo>
                  <a:pt x="13181" y="5048"/>
                </a:lnTo>
                <a:lnTo>
                  <a:pt x="13189" y="5048"/>
                </a:lnTo>
                <a:lnTo>
                  <a:pt x="13207" y="5057"/>
                </a:lnTo>
                <a:lnTo>
                  <a:pt x="13215" y="5057"/>
                </a:lnTo>
                <a:lnTo>
                  <a:pt x="13224" y="5084"/>
                </a:lnTo>
                <a:lnTo>
                  <a:pt x="13241" y="5092"/>
                </a:lnTo>
                <a:lnTo>
                  <a:pt x="13250" y="5101"/>
                </a:lnTo>
                <a:lnTo>
                  <a:pt x="13285" y="5137"/>
                </a:lnTo>
                <a:lnTo>
                  <a:pt x="13303" y="5137"/>
                </a:lnTo>
                <a:lnTo>
                  <a:pt x="13312" y="5145"/>
                </a:lnTo>
                <a:lnTo>
                  <a:pt x="13312" y="5154"/>
                </a:lnTo>
                <a:lnTo>
                  <a:pt x="13321" y="5154"/>
                </a:lnTo>
                <a:lnTo>
                  <a:pt x="13330" y="5154"/>
                </a:lnTo>
                <a:lnTo>
                  <a:pt x="13330" y="5145"/>
                </a:lnTo>
                <a:lnTo>
                  <a:pt x="13338" y="5154"/>
                </a:lnTo>
                <a:lnTo>
                  <a:pt x="13356" y="5154"/>
                </a:lnTo>
                <a:lnTo>
                  <a:pt x="13365" y="5154"/>
                </a:lnTo>
                <a:lnTo>
                  <a:pt x="13374" y="5163"/>
                </a:lnTo>
                <a:lnTo>
                  <a:pt x="13391" y="5189"/>
                </a:lnTo>
                <a:lnTo>
                  <a:pt x="13400" y="5189"/>
                </a:lnTo>
                <a:lnTo>
                  <a:pt x="13409" y="5189"/>
                </a:lnTo>
                <a:lnTo>
                  <a:pt x="13418" y="5198"/>
                </a:lnTo>
                <a:lnTo>
                  <a:pt x="13409" y="5207"/>
                </a:lnTo>
                <a:lnTo>
                  <a:pt x="13418" y="5207"/>
                </a:lnTo>
                <a:lnTo>
                  <a:pt x="13427" y="5207"/>
                </a:lnTo>
                <a:lnTo>
                  <a:pt x="13444" y="5207"/>
                </a:lnTo>
                <a:lnTo>
                  <a:pt x="13453" y="5216"/>
                </a:lnTo>
                <a:lnTo>
                  <a:pt x="13453" y="5225"/>
                </a:lnTo>
                <a:lnTo>
                  <a:pt x="13462" y="5225"/>
                </a:lnTo>
                <a:lnTo>
                  <a:pt x="13453" y="5234"/>
                </a:lnTo>
                <a:lnTo>
                  <a:pt x="13453" y="5242"/>
                </a:lnTo>
                <a:lnTo>
                  <a:pt x="13480" y="5251"/>
                </a:lnTo>
                <a:lnTo>
                  <a:pt x="13488" y="5260"/>
                </a:lnTo>
                <a:lnTo>
                  <a:pt x="13506" y="5260"/>
                </a:lnTo>
                <a:lnTo>
                  <a:pt x="13515" y="5269"/>
                </a:lnTo>
                <a:lnTo>
                  <a:pt x="13524" y="5295"/>
                </a:lnTo>
                <a:lnTo>
                  <a:pt x="13533" y="5313"/>
                </a:lnTo>
                <a:lnTo>
                  <a:pt x="13541" y="5340"/>
                </a:lnTo>
                <a:lnTo>
                  <a:pt x="13541" y="5348"/>
                </a:lnTo>
                <a:lnTo>
                  <a:pt x="13550" y="5348"/>
                </a:lnTo>
                <a:lnTo>
                  <a:pt x="13550" y="5366"/>
                </a:lnTo>
                <a:lnTo>
                  <a:pt x="13541" y="5366"/>
                </a:lnTo>
                <a:lnTo>
                  <a:pt x="13533" y="5375"/>
                </a:lnTo>
                <a:lnTo>
                  <a:pt x="13524" y="5375"/>
                </a:lnTo>
                <a:lnTo>
                  <a:pt x="13524" y="5384"/>
                </a:lnTo>
                <a:lnTo>
                  <a:pt x="13524" y="5392"/>
                </a:lnTo>
                <a:lnTo>
                  <a:pt x="13524" y="5410"/>
                </a:lnTo>
                <a:lnTo>
                  <a:pt x="13515" y="5410"/>
                </a:lnTo>
                <a:lnTo>
                  <a:pt x="13506" y="5419"/>
                </a:lnTo>
                <a:lnTo>
                  <a:pt x="13506" y="5428"/>
                </a:lnTo>
                <a:lnTo>
                  <a:pt x="13515" y="5437"/>
                </a:lnTo>
                <a:lnTo>
                  <a:pt x="13541" y="5437"/>
                </a:lnTo>
                <a:lnTo>
                  <a:pt x="13541" y="5428"/>
                </a:lnTo>
                <a:lnTo>
                  <a:pt x="13550" y="5410"/>
                </a:lnTo>
                <a:lnTo>
                  <a:pt x="13577" y="5401"/>
                </a:lnTo>
                <a:lnTo>
                  <a:pt x="13577" y="5392"/>
                </a:lnTo>
                <a:lnTo>
                  <a:pt x="13577" y="5375"/>
                </a:lnTo>
                <a:lnTo>
                  <a:pt x="13577" y="5366"/>
                </a:lnTo>
                <a:lnTo>
                  <a:pt x="13585" y="5357"/>
                </a:lnTo>
                <a:lnTo>
                  <a:pt x="13603" y="5348"/>
                </a:lnTo>
                <a:lnTo>
                  <a:pt x="13612" y="5357"/>
                </a:lnTo>
                <a:lnTo>
                  <a:pt x="13621" y="5348"/>
                </a:lnTo>
                <a:lnTo>
                  <a:pt x="13612" y="5340"/>
                </a:lnTo>
                <a:lnTo>
                  <a:pt x="13612" y="5313"/>
                </a:lnTo>
                <a:lnTo>
                  <a:pt x="13603" y="5304"/>
                </a:lnTo>
                <a:lnTo>
                  <a:pt x="13594" y="5295"/>
                </a:lnTo>
                <a:lnTo>
                  <a:pt x="13577" y="5295"/>
                </a:lnTo>
                <a:lnTo>
                  <a:pt x="13568" y="5287"/>
                </a:lnTo>
                <a:lnTo>
                  <a:pt x="13568" y="5269"/>
                </a:lnTo>
                <a:lnTo>
                  <a:pt x="13585" y="5251"/>
                </a:lnTo>
                <a:lnTo>
                  <a:pt x="13594" y="5234"/>
                </a:lnTo>
                <a:lnTo>
                  <a:pt x="13603" y="5225"/>
                </a:lnTo>
                <a:lnTo>
                  <a:pt x="13612" y="5216"/>
                </a:lnTo>
                <a:lnTo>
                  <a:pt x="13621" y="5216"/>
                </a:lnTo>
                <a:lnTo>
                  <a:pt x="13621" y="5225"/>
                </a:lnTo>
                <a:lnTo>
                  <a:pt x="13630" y="5225"/>
                </a:lnTo>
                <a:lnTo>
                  <a:pt x="13638" y="5234"/>
                </a:lnTo>
                <a:lnTo>
                  <a:pt x="13674" y="5234"/>
                </a:lnTo>
                <a:lnTo>
                  <a:pt x="13682" y="5269"/>
                </a:lnTo>
                <a:lnTo>
                  <a:pt x="13700" y="5278"/>
                </a:lnTo>
                <a:lnTo>
                  <a:pt x="13709" y="5278"/>
                </a:lnTo>
                <a:lnTo>
                  <a:pt x="13709" y="5269"/>
                </a:lnTo>
                <a:lnTo>
                  <a:pt x="13709" y="5260"/>
                </a:lnTo>
                <a:lnTo>
                  <a:pt x="13718" y="5251"/>
                </a:lnTo>
                <a:lnTo>
                  <a:pt x="13718" y="5242"/>
                </a:lnTo>
                <a:lnTo>
                  <a:pt x="13700" y="5225"/>
                </a:lnTo>
                <a:lnTo>
                  <a:pt x="13682" y="5216"/>
                </a:lnTo>
                <a:lnTo>
                  <a:pt x="13674" y="5207"/>
                </a:lnTo>
                <a:lnTo>
                  <a:pt x="13638" y="5189"/>
                </a:lnTo>
                <a:lnTo>
                  <a:pt x="13630" y="5181"/>
                </a:lnTo>
                <a:lnTo>
                  <a:pt x="13612" y="5172"/>
                </a:lnTo>
                <a:lnTo>
                  <a:pt x="13577" y="5154"/>
                </a:lnTo>
                <a:lnTo>
                  <a:pt x="13533" y="5137"/>
                </a:lnTo>
                <a:lnTo>
                  <a:pt x="13524" y="5128"/>
                </a:lnTo>
                <a:lnTo>
                  <a:pt x="13524" y="5119"/>
                </a:lnTo>
                <a:lnTo>
                  <a:pt x="13533" y="5110"/>
                </a:lnTo>
                <a:lnTo>
                  <a:pt x="13541" y="5110"/>
                </a:lnTo>
                <a:lnTo>
                  <a:pt x="13550" y="5101"/>
                </a:lnTo>
                <a:lnTo>
                  <a:pt x="13541" y="5092"/>
                </a:lnTo>
                <a:lnTo>
                  <a:pt x="13533" y="5092"/>
                </a:lnTo>
                <a:lnTo>
                  <a:pt x="13488" y="5092"/>
                </a:lnTo>
                <a:lnTo>
                  <a:pt x="13471" y="5092"/>
                </a:lnTo>
                <a:lnTo>
                  <a:pt x="13453" y="5084"/>
                </a:lnTo>
                <a:lnTo>
                  <a:pt x="13427" y="5066"/>
                </a:lnTo>
                <a:lnTo>
                  <a:pt x="13400" y="5039"/>
                </a:lnTo>
                <a:lnTo>
                  <a:pt x="13383" y="5022"/>
                </a:lnTo>
                <a:lnTo>
                  <a:pt x="13383" y="5013"/>
                </a:lnTo>
                <a:lnTo>
                  <a:pt x="13374" y="4978"/>
                </a:lnTo>
                <a:lnTo>
                  <a:pt x="13365" y="4960"/>
                </a:lnTo>
                <a:lnTo>
                  <a:pt x="13356" y="4951"/>
                </a:lnTo>
                <a:lnTo>
                  <a:pt x="13347" y="4942"/>
                </a:lnTo>
                <a:lnTo>
                  <a:pt x="13338" y="4934"/>
                </a:lnTo>
                <a:lnTo>
                  <a:pt x="13303" y="4916"/>
                </a:lnTo>
                <a:lnTo>
                  <a:pt x="13285" y="4907"/>
                </a:lnTo>
                <a:lnTo>
                  <a:pt x="13277" y="4898"/>
                </a:lnTo>
                <a:lnTo>
                  <a:pt x="13268" y="4889"/>
                </a:lnTo>
                <a:lnTo>
                  <a:pt x="13259" y="4872"/>
                </a:lnTo>
                <a:lnTo>
                  <a:pt x="13259" y="4845"/>
                </a:lnTo>
                <a:lnTo>
                  <a:pt x="13259" y="4836"/>
                </a:lnTo>
                <a:lnTo>
                  <a:pt x="13268" y="4836"/>
                </a:lnTo>
                <a:lnTo>
                  <a:pt x="13277" y="4836"/>
                </a:lnTo>
                <a:lnTo>
                  <a:pt x="13277" y="4828"/>
                </a:lnTo>
                <a:lnTo>
                  <a:pt x="13277" y="4819"/>
                </a:lnTo>
                <a:lnTo>
                  <a:pt x="13268" y="4819"/>
                </a:lnTo>
                <a:lnTo>
                  <a:pt x="13259" y="4801"/>
                </a:lnTo>
                <a:lnTo>
                  <a:pt x="13259" y="4792"/>
                </a:lnTo>
                <a:lnTo>
                  <a:pt x="13259" y="4784"/>
                </a:lnTo>
                <a:lnTo>
                  <a:pt x="13259" y="4775"/>
                </a:lnTo>
                <a:lnTo>
                  <a:pt x="13268" y="4775"/>
                </a:lnTo>
                <a:lnTo>
                  <a:pt x="13277" y="4766"/>
                </a:lnTo>
                <a:lnTo>
                  <a:pt x="13268" y="4775"/>
                </a:lnTo>
                <a:lnTo>
                  <a:pt x="13277" y="4775"/>
                </a:lnTo>
                <a:lnTo>
                  <a:pt x="13285" y="4775"/>
                </a:lnTo>
                <a:lnTo>
                  <a:pt x="13294" y="4766"/>
                </a:lnTo>
                <a:lnTo>
                  <a:pt x="13303" y="4766"/>
                </a:lnTo>
                <a:lnTo>
                  <a:pt x="13312" y="4757"/>
                </a:lnTo>
                <a:lnTo>
                  <a:pt x="13321" y="4757"/>
                </a:lnTo>
                <a:lnTo>
                  <a:pt x="13321" y="4748"/>
                </a:lnTo>
                <a:lnTo>
                  <a:pt x="13330" y="4748"/>
                </a:lnTo>
                <a:lnTo>
                  <a:pt x="13347" y="4757"/>
                </a:lnTo>
                <a:lnTo>
                  <a:pt x="13356" y="4748"/>
                </a:lnTo>
                <a:lnTo>
                  <a:pt x="13374" y="4757"/>
                </a:lnTo>
                <a:lnTo>
                  <a:pt x="13365" y="4766"/>
                </a:lnTo>
                <a:lnTo>
                  <a:pt x="13356" y="4766"/>
                </a:lnTo>
                <a:lnTo>
                  <a:pt x="13356" y="4775"/>
                </a:lnTo>
                <a:lnTo>
                  <a:pt x="13347" y="4775"/>
                </a:lnTo>
                <a:lnTo>
                  <a:pt x="13356" y="4801"/>
                </a:lnTo>
                <a:lnTo>
                  <a:pt x="13356" y="4810"/>
                </a:lnTo>
                <a:lnTo>
                  <a:pt x="13365" y="4819"/>
                </a:lnTo>
                <a:lnTo>
                  <a:pt x="13374" y="4836"/>
                </a:lnTo>
                <a:lnTo>
                  <a:pt x="13383" y="4836"/>
                </a:lnTo>
                <a:lnTo>
                  <a:pt x="13391" y="4828"/>
                </a:lnTo>
                <a:lnTo>
                  <a:pt x="13391" y="4819"/>
                </a:lnTo>
                <a:lnTo>
                  <a:pt x="13400" y="4801"/>
                </a:lnTo>
                <a:lnTo>
                  <a:pt x="13409" y="4792"/>
                </a:lnTo>
                <a:lnTo>
                  <a:pt x="13409" y="4784"/>
                </a:lnTo>
                <a:lnTo>
                  <a:pt x="13418" y="4784"/>
                </a:lnTo>
                <a:lnTo>
                  <a:pt x="13427" y="4792"/>
                </a:lnTo>
                <a:lnTo>
                  <a:pt x="13435" y="4801"/>
                </a:lnTo>
                <a:lnTo>
                  <a:pt x="13453" y="4810"/>
                </a:lnTo>
                <a:lnTo>
                  <a:pt x="13453" y="4819"/>
                </a:lnTo>
                <a:lnTo>
                  <a:pt x="13453" y="4836"/>
                </a:lnTo>
                <a:lnTo>
                  <a:pt x="13453" y="4845"/>
                </a:lnTo>
                <a:lnTo>
                  <a:pt x="13462" y="4854"/>
                </a:lnTo>
                <a:lnTo>
                  <a:pt x="13480" y="4872"/>
                </a:lnTo>
                <a:lnTo>
                  <a:pt x="13488" y="4881"/>
                </a:lnTo>
                <a:lnTo>
                  <a:pt x="13497" y="4881"/>
                </a:lnTo>
                <a:lnTo>
                  <a:pt x="13488" y="4881"/>
                </a:lnTo>
                <a:lnTo>
                  <a:pt x="13480" y="4881"/>
                </a:lnTo>
                <a:lnTo>
                  <a:pt x="13471" y="4881"/>
                </a:lnTo>
                <a:lnTo>
                  <a:pt x="13471" y="4889"/>
                </a:lnTo>
                <a:lnTo>
                  <a:pt x="13497" y="4916"/>
                </a:lnTo>
                <a:lnTo>
                  <a:pt x="13506" y="4925"/>
                </a:lnTo>
                <a:lnTo>
                  <a:pt x="13524" y="4934"/>
                </a:lnTo>
                <a:lnTo>
                  <a:pt x="13533" y="4942"/>
                </a:lnTo>
                <a:lnTo>
                  <a:pt x="13533" y="4951"/>
                </a:lnTo>
                <a:lnTo>
                  <a:pt x="13541" y="4951"/>
                </a:lnTo>
                <a:lnTo>
                  <a:pt x="13550" y="4951"/>
                </a:lnTo>
                <a:lnTo>
                  <a:pt x="13559" y="4951"/>
                </a:lnTo>
                <a:lnTo>
                  <a:pt x="13577" y="4960"/>
                </a:lnTo>
                <a:lnTo>
                  <a:pt x="13603" y="4960"/>
                </a:lnTo>
                <a:lnTo>
                  <a:pt x="13612" y="4978"/>
                </a:lnTo>
                <a:lnTo>
                  <a:pt x="13630" y="4986"/>
                </a:lnTo>
                <a:lnTo>
                  <a:pt x="13647" y="5004"/>
                </a:lnTo>
                <a:lnTo>
                  <a:pt x="13656" y="5004"/>
                </a:lnTo>
                <a:lnTo>
                  <a:pt x="13656" y="5013"/>
                </a:lnTo>
                <a:lnTo>
                  <a:pt x="13621" y="4995"/>
                </a:lnTo>
                <a:lnTo>
                  <a:pt x="13612" y="4995"/>
                </a:lnTo>
                <a:lnTo>
                  <a:pt x="13630" y="5004"/>
                </a:lnTo>
                <a:lnTo>
                  <a:pt x="13647" y="5013"/>
                </a:lnTo>
                <a:lnTo>
                  <a:pt x="13665" y="5013"/>
                </a:lnTo>
                <a:lnTo>
                  <a:pt x="13691" y="5031"/>
                </a:lnTo>
                <a:lnTo>
                  <a:pt x="13700" y="5039"/>
                </a:lnTo>
                <a:lnTo>
                  <a:pt x="13718" y="5048"/>
                </a:lnTo>
                <a:lnTo>
                  <a:pt x="13727" y="5048"/>
                </a:lnTo>
                <a:lnTo>
                  <a:pt x="13727" y="5057"/>
                </a:lnTo>
                <a:lnTo>
                  <a:pt x="13744" y="5066"/>
                </a:lnTo>
                <a:lnTo>
                  <a:pt x="13762" y="5084"/>
                </a:lnTo>
                <a:lnTo>
                  <a:pt x="13771" y="5092"/>
                </a:lnTo>
                <a:lnTo>
                  <a:pt x="13780" y="5101"/>
                </a:lnTo>
                <a:lnTo>
                  <a:pt x="13788" y="5101"/>
                </a:lnTo>
                <a:lnTo>
                  <a:pt x="13797" y="5101"/>
                </a:lnTo>
                <a:lnTo>
                  <a:pt x="13797" y="5119"/>
                </a:lnTo>
                <a:lnTo>
                  <a:pt x="13788" y="5128"/>
                </a:lnTo>
                <a:lnTo>
                  <a:pt x="13788" y="5137"/>
                </a:lnTo>
                <a:lnTo>
                  <a:pt x="13788" y="5145"/>
                </a:lnTo>
                <a:lnTo>
                  <a:pt x="13788" y="5154"/>
                </a:lnTo>
                <a:lnTo>
                  <a:pt x="13788" y="5163"/>
                </a:lnTo>
                <a:lnTo>
                  <a:pt x="13788" y="5181"/>
                </a:lnTo>
                <a:lnTo>
                  <a:pt x="13780" y="5189"/>
                </a:lnTo>
                <a:lnTo>
                  <a:pt x="13780" y="5207"/>
                </a:lnTo>
                <a:lnTo>
                  <a:pt x="13788" y="5216"/>
                </a:lnTo>
                <a:lnTo>
                  <a:pt x="13788" y="5225"/>
                </a:lnTo>
                <a:lnTo>
                  <a:pt x="13780" y="5225"/>
                </a:lnTo>
                <a:lnTo>
                  <a:pt x="13780" y="5234"/>
                </a:lnTo>
                <a:lnTo>
                  <a:pt x="13788" y="5242"/>
                </a:lnTo>
                <a:lnTo>
                  <a:pt x="13815" y="5260"/>
                </a:lnTo>
                <a:lnTo>
                  <a:pt x="13824" y="5269"/>
                </a:lnTo>
                <a:lnTo>
                  <a:pt x="13824" y="5278"/>
                </a:lnTo>
                <a:lnTo>
                  <a:pt x="13824" y="5287"/>
                </a:lnTo>
                <a:lnTo>
                  <a:pt x="13832" y="5295"/>
                </a:lnTo>
                <a:lnTo>
                  <a:pt x="13841" y="5304"/>
                </a:lnTo>
                <a:lnTo>
                  <a:pt x="13850" y="5322"/>
                </a:lnTo>
                <a:lnTo>
                  <a:pt x="13859" y="5322"/>
                </a:lnTo>
                <a:lnTo>
                  <a:pt x="13868" y="5331"/>
                </a:lnTo>
                <a:lnTo>
                  <a:pt x="13877" y="5340"/>
                </a:lnTo>
                <a:lnTo>
                  <a:pt x="13877" y="5348"/>
                </a:lnTo>
                <a:lnTo>
                  <a:pt x="13885" y="5348"/>
                </a:lnTo>
                <a:lnTo>
                  <a:pt x="13894" y="5348"/>
                </a:lnTo>
                <a:lnTo>
                  <a:pt x="13903" y="5348"/>
                </a:lnTo>
                <a:lnTo>
                  <a:pt x="13912" y="5348"/>
                </a:lnTo>
                <a:lnTo>
                  <a:pt x="13912" y="5357"/>
                </a:lnTo>
                <a:lnTo>
                  <a:pt x="13903" y="5357"/>
                </a:lnTo>
                <a:lnTo>
                  <a:pt x="13894" y="5348"/>
                </a:lnTo>
                <a:lnTo>
                  <a:pt x="13885" y="5357"/>
                </a:lnTo>
                <a:lnTo>
                  <a:pt x="13885" y="5366"/>
                </a:lnTo>
                <a:lnTo>
                  <a:pt x="13894" y="5366"/>
                </a:lnTo>
                <a:lnTo>
                  <a:pt x="13903" y="5375"/>
                </a:lnTo>
                <a:lnTo>
                  <a:pt x="13903" y="5392"/>
                </a:lnTo>
                <a:lnTo>
                  <a:pt x="13912" y="5401"/>
                </a:lnTo>
                <a:lnTo>
                  <a:pt x="13921" y="5401"/>
                </a:lnTo>
                <a:lnTo>
                  <a:pt x="13921" y="5392"/>
                </a:lnTo>
                <a:lnTo>
                  <a:pt x="13930" y="5392"/>
                </a:lnTo>
                <a:lnTo>
                  <a:pt x="13930" y="5401"/>
                </a:lnTo>
                <a:lnTo>
                  <a:pt x="13938" y="5401"/>
                </a:lnTo>
                <a:lnTo>
                  <a:pt x="13947" y="5401"/>
                </a:lnTo>
                <a:lnTo>
                  <a:pt x="13956" y="5401"/>
                </a:lnTo>
                <a:lnTo>
                  <a:pt x="13974" y="5401"/>
                </a:lnTo>
                <a:lnTo>
                  <a:pt x="13991" y="5401"/>
                </a:lnTo>
                <a:lnTo>
                  <a:pt x="14000" y="5401"/>
                </a:lnTo>
                <a:lnTo>
                  <a:pt x="14009" y="5392"/>
                </a:lnTo>
                <a:lnTo>
                  <a:pt x="14018" y="5401"/>
                </a:lnTo>
                <a:lnTo>
                  <a:pt x="14027" y="5410"/>
                </a:lnTo>
                <a:lnTo>
                  <a:pt x="14035" y="5410"/>
                </a:lnTo>
                <a:lnTo>
                  <a:pt x="14044" y="5419"/>
                </a:lnTo>
                <a:lnTo>
                  <a:pt x="14044" y="5410"/>
                </a:lnTo>
                <a:lnTo>
                  <a:pt x="14053" y="5419"/>
                </a:lnTo>
                <a:lnTo>
                  <a:pt x="14062" y="5419"/>
                </a:lnTo>
                <a:lnTo>
                  <a:pt x="14062" y="5428"/>
                </a:lnTo>
                <a:lnTo>
                  <a:pt x="14053" y="5428"/>
                </a:lnTo>
                <a:lnTo>
                  <a:pt x="14044" y="5428"/>
                </a:lnTo>
                <a:lnTo>
                  <a:pt x="14035" y="5428"/>
                </a:lnTo>
                <a:lnTo>
                  <a:pt x="14044" y="5428"/>
                </a:lnTo>
                <a:lnTo>
                  <a:pt x="14044" y="5437"/>
                </a:lnTo>
                <a:lnTo>
                  <a:pt x="14035" y="5437"/>
                </a:lnTo>
                <a:lnTo>
                  <a:pt x="14027" y="5428"/>
                </a:lnTo>
                <a:lnTo>
                  <a:pt x="14018" y="5419"/>
                </a:lnTo>
                <a:lnTo>
                  <a:pt x="13991" y="5419"/>
                </a:lnTo>
                <a:lnTo>
                  <a:pt x="13974" y="5401"/>
                </a:lnTo>
                <a:lnTo>
                  <a:pt x="13965" y="5401"/>
                </a:lnTo>
                <a:lnTo>
                  <a:pt x="13956" y="5410"/>
                </a:lnTo>
                <a:lnTo>
                  <a:pt x="13947" y="5419"/>
                </a:lnTo>
                <a:lnTo>
                  <a:pt x="13938" y="5419"/>
                </a:lnTo>
                <a:lnTo>
                  <a:pt x="13930" y="5419"/>
                </a:lnTo>
                <a:lnTo>
                  <a:pt x="13921" y="5428"/>
                </a:lnTo>
                <a:lnTo>
                  <a:pt x="13912" y="5437"/>
                </a:lnTo>
                <a:lnTo>
                  <a:pt x="13912" y="5445"/>
                </a:lnTo>
                <a:lnTo>
                  <a:pt x="13921" y="5454"/>
                </a:lnTo>
                <a:lnTo>
                  <a:pt x="13921" y="5463"/>
                </a:lnTo>
                <a:lnTo>
                  <a:pt x="13930" y="5463"/>
                </a:lnTo>
                <a:lnTo>
                  <a:pt x="13938" y="5472"/>
                </a:lnTo>
                <a:lnTo>
                  <a:pt x="13947" y="5481"/>
                </a:lnTo>
                <a:lnTo>
                  <a:pt x="13947" y="5490"/>
                </a:lnTo>
                <a:lnTo>
                  <a:pt x="13947" y="5498"/>
                </a:lnTo>
                <a:lnTo>
                  <a:pt x="13947" y="5507"/>
                </a:lnTo>
                <a:lnTo>
                  <a:pt x="13956" y="5525"/>
                </a:lnTo>
                <a:lnTo>
                  <a:pt x="13965" y="5543"/>
                </a:lnTo>
                <a:lnTo>
                  <a:pt x="13965" y="5534"/>
                </a:lnTo>
                <a:lnTo>
                  <a:pt x="13974" y="5525"/>
                </a:lnTo>
                <a:lnTo>
                  <a:pt x="13974" y="5516"/>
                </a:lnTo>
                <a:lnTo>
                  <a:pt x="13982" y="5516"/>
                </a:lnTo>
                <a:lnTo>
                  <a:pt x="13982" y="5525"/>
                </a:lnTo>
                <a:lnTo>
                  <a:pt x="13991" y="5525"/>
                </a:lnTo>
                <a:lnTo>
                  <a:pt x="14000" y="5543"/>
                </a:lnTo>
                <a:lnTo>
                  <a:pt x="14000" y="5551"/>
                </a:lnTo>
                <a:lnTo>
                  <a:pt x="14000" y="5560"/>
                </a:lnTo>
                <a:lnTo>
                  <a:pt x="14009" y="5560"/>
                </a:lnTo>
                <a:lnTo>
                  <a:pt x="14009" y="5551"/>
                </a:lnTo>
                <a:lnTo>
                  <a:pt x="14018" y="5534"/>
                </a:lnTo>
                <a:lnTo>
                  <a:pt x="14027" y="5534"/>
                </a:lnTo>
                <a:lnTo>
                  <a:pt x="14035" y="5534"/>
                </a:lnTo>
                <a:lnTo>
                  <a:pt x="14035" y="5543"/>
                </a:lnTo>
                <a:lnTo>
                  <a:pt x="14044" y="5560"/>
                </a:lnTo>
                <a:lnTo>
                  <a:pt x="14053" y="5560"/>
                </a:lnTo>
                <a:lnTo>
                  <a:pt x="14062" y="5560"/>
                </a:lnTo>
                <a:lnTo>
                  <a:pt x="14053" y="5551"/>
                </a:lnTo>
                <a:lnTo>
                  <a:pt x="14053" y="5534"/>
                </a:lnTo>
                <a:lnTo>
                  <a:pt x="14044" y="5516"/>
                </a:lnTo>
                <a:lnTo>
                  <a:pt x="14035" y="5490"/>
                </a:lnTo>
                <a:lnTo>
                  <a:pt x="14027" y="5481"/>
                </a:lnTo>
                <a:lnTo>
                  <a:pt x="14027" y="5472"/>
                </a:lnTo>
                <a:lnTo>
                  <a:pt x="14035" y="5472"/>
                </a:lnTo>
                <a:lnTo>
                  <a:pt x="14044" y="5472"/>
                </a:lnTo>
                <a:lnTo>
                  <a:pt x="14044" y="5481"/>
                </a:lnTo>
                <a:lnTo>
                  <a:pt x="14053" y="5481"/>
                </a:lnTo>
                <a:lnTo>
                  <a:pt x="14053" y="5490"/>
                </a:lnTo>
                <a:lnTo>
                  <a:pt x="14062" y="5490"/>
                </a:lnTo>
                <a:lnTo>
                  <a:pt x="14080" y="5481"/>
                </a:lnTo>
                <a:lnTo>
                  <a:pt x="14080" y="5472"/>
                </a:lnTo>
                <a:lnTo>
                  <a:pt x="14071" y="5463"/>
                </a:lnTo>
                <a:lnTo>
                  <a:pt x="14062" y="5463"/>
                </a:lnTo>
                <a:lnTo>
                  <a:pt x="14062" y="5454"/>
                </a:lnTo>
                <a:lnTo>
                  <a:pt x="14053" y="5445"/>
                </a:lnTo>
                <a:lnTo>
                  <a:pt x="14053" y="5437"/>
                </a:lnTo>
                <a:lnTo>
                  <a:pt x="14062" y="5437"/>
                </a:lnTo>
                <a:lnTo>
                  <a:pt x="14080" y="5437"/>
                </a:lnTo>
                <a:lnTo>
                  <a:pt x="14088" y="5428"/>
                </a:lnTo>
                <a:lnTo>
                  <a:pt x="14097" y="5445"/>
                </a:lnTo>
                <a:lnTo>
                  <a:pt x="14115" y="5454"/>
                </a:lnTo>
                <a:lnTo>
                  <a:pt x="14115" y="5463"/>
                </a:lnTo>
                <a:lnTo>
                  <a:pt x="14124" y="5463"/>
                </a:lnTo>
                <a:lnTo>
                  <a:pt x="14124" y="5454"/>
                </a:lnTo>
                <a:lnTo>
                  <a:pt x="14124" y="5445"/>
                </a:lnTo>
                <a:lnTo>
                  <a:pt x="14124" y="5437"/>
                </a:lnTo>
                <a:lnTo>
                  <a:pt x="14124" y="5419"/>
                </a:lnTo>
                <a:lnTo>
                  <a:pt x="14124" y="5410"/>
                </a:lnTo>
                <a:lnTo>
                  <a:pt x="14115" y="5410"/>
                </a:lnTo>
                <a:lnTo>
                  <a:pt x="14106" y="5401"/>
                </a:lnTo>
                <a:lnTo>
                  <a:pt x="14097" y="5401"/>
                </a:lnTo>
                <a:lnTo>
                  <a:pt x="14088" y="5392"/>
                </a:lnTo>
                <a:lnTo>
                  <a:pt x="14071" y="5384"/>
                </a:lnTo>
                <a:lnTo>
                  <a:pt x="14062" y="5375"/>
                </a:lnTo>
                <a:lnTo>
                  <a:pt x="14053" y="5366"/>
                </a:lnTo>
                <a:lnTo>
                  <a:pt x="14027" y="5366"/>
                </a:lnTo>
                <a:lnTo>
                  <a:pt x="14027" y="5357"/>
                </a:lnTo>
                <a:lnTo>
                  <a:pt x="14018" y="5357"/>
                </a:lnTo>
                <a:lnTo>
                  <a:pt x="14027" y="5357"/>
                </a:lnTo>
                <a:lnTo>
                  <a:pt x="14035" y="5357"/>
                </a:lnTo>
                <a:lnTo>
                  <a:pt x="14044" y="5348"/>
                </a:lnTo>
                <a:lnTo>
                  <a:pt x="14053" y="5340"/>
                </a:lnTo>
                <a:lnTo>
                  <a:pt x="14044" y="5348"/>
                </a:lnTo>
                <a:lnTo>
                  <a:pt x="14044" y="5340"/>
                </a:lnTo>
                <a:lnTo>
                  <a:pt x="14035" y="5331"/>
                </a:lnTo>
                <a:lnTo>
                  <a:pt x="14035" y="5322"/>
                </a:lnTo>
                <a:lnTo>
                  <a:pt x="14044" y="5322"/>
                </a:lnTo>
                <a:lnTo>
                  <a:pt x="14062" y="5322"/>
                </a:lnTo>
                <a:lnTo>
                  <a:pt x="14062" y="5331"/>
                </a:lnTo>
                <a:lnTo>
                  <a:pt x="14053" y="5340"/>
                </a:lnTo>
                <a:lnTo>
                  <a:pt x="14062" y="5340"/>
                </a:lnTo>
                <a:lnTo>
                  <a:pt x="14071" y="5331"/>
                </a:lnTo>
                <a:lnTo>
                  <a:pt x="14071" y="5322"/>
                </a:lnTo>
                <a:lnTo>
                  <a:pt x="14062" y="5313"/>
                </a:lnTo>
                <a:lnTo>
                  <a:pt x="14053" y="5304"/>
                </a:lnTo>
                <a:lnTo>
                  <a:pt x="14044" y="5295"/>
                </a:lnTo>
                <a:lnTo>
                  <a:pt x="14035" y="5278"/>
                </a:lnTo>
                <a:lnTo>
                  <a:pt x="14018" y="5260"/>
                </a:lnTo>
                <a:lnTo>
                  <a:pt x="14018" y="5251"/>
                </a:lnTo>
                <a:lnTo>
                  <a:pt x="14018" y="5234"/>
                </a:lnTo>
                <a:lnTo>
                  <a:pt x="14018" y="5225"/>
                </a:lnTo>
                <a:lnTo>
                  <a:pt x="14018" y="5216"/>
                </a:lnTo>
                <a:lnTo>
                  <a:pt x="14027" y="5216"/>
                </a:lnTo>
                <a:lnTo>
                  <a:pt x="14035" y="5207"/>
                </a:lnTo>
                <a:lnTo>
                  <a:pt x="14044" y="5207"/>
                </a:lnTo>
                <a:lnTo>
                  <a:pt x="14035" y="5216"/>
                </a:lnTo>
                <a:lnTo>
                  <a:pt x="14044" y="5225"/>
                </a:lnTo>
                <a:lnTo>
                  <a:pt x="14053" y="5234"/>
                </a:lnTo>
                <a:lnTo>
                  <a:pt x="14071" y="5242"/>
                </a:lnTo>
                <a:lnTo>
                  <a:pt x="14071" y="5251"/>
                </a:lnTo>
                <a:lnTo>
                  <a:pt x="14080" y="5260"/>
                </a:lnTo>
                <a:lnTo>
                  <a:pt x="14097" y="5269"/>
                </a:lnTo>
                <a:lnTo>
                  <a:pt x="14080" y="5251"/>
                </a:lnTo>
                <a:lnTo>
                  <a:pt x="14080" y="5242"/>
                </a:lnTo>
                <a:lnTo>
                  <a:pt x="14097" y="5242"/>
                </a:lnTo>
                <a:lnTo>
                  <a:pt x="14106" y="5260"/>
                </a:lnTo>
                <a:lnTo>
                  <a:pt x="14115" y="5260"/>
                </a:lnTo>
                <a:lnTo>
                  <a:pt x="14124" y="5260"/>
                </a:lnTo>
                <a:lnTo>
                  <a:pt x="14115" y="5251"/>
                </a:lnTo>
                <a:lnTo>
                  <a:pt x="14106" y="5242"/>
                </a:lnTo>
                <a:lnTo>
                  <a:pt x="14097" y="5234"/>
                </a:lnTo>
                <a:lnTo>
                  <a:pt x="14106" y="5234"/>
                </a:lnTo>
                <a:lnTo>
                  <a:pt x="14115" y="5234"/>
                </a:lnTo>
                <a:lnTo>
                  <a:pt x="14124" y="5234"/>
                </a:lnTo>
                <a:lnTo>
                  <a:pt x="14132" y="5234"/>
                </a:lnTo>
                <a:lnTo>
                  <a:pt x="14141" y="5242"/>
                </a:lnTo>
                <a:lnTo>
                  <a:pt x="14150" y="5251"/>
                </a:lnTo>
                <a:lnTo>
                  <a:pt x="14141" y="5242"/>
                </a:lnTo>
                <a:lnTo>
                  <a:pt x="14132" y="5234"/>
                </a:lnTo>
                <a:lnTo>
                  <a:pt x="14124" y="5225"/>
                </a:lnTo>
                <a:lnTo>
                  <a:pt x="14115" y="5225"/>
                </a:lnTo>
                <a:lnTo>
                  <a:pt x="14106" y="5216"/>
                </a:lnTo>
                <a:lnTo>
                  <a:pt x="14115" y="5216"/>
                </a:lnTo>
                <a:lnTo>
                  <a:pt x="14106" y="5207"/>
                </a:lnTo>
                <a:lnTo>
                  <a:pt x="14106" y="5198"/>
                </a:lnTo>
                <a:lnTo>
                  <a:pt x="14115" y="5198"/>
                </a:lnTo>
                <a:lnTo>
                  <a:pt x="14124" y="5198"/>
                </a:lnTo>
                <a:lnTo>
                  <a:pt x="14141" y="5189"/>
                </a:lnTo>
                <a:lnTo>
                  <a:pt x="14150" y="5181"/>
                </a:lnTo>
                <a:lnTo>
                  <a:pt x="14159" y="5181"/>
                </a:lnTo>
                <a:lnTo>
                  <a:pt x="14168" y="5189"/>
                </a:lnTo>
                <a:lnTo>
                  <a:pt x="14177" y="5189"/>
                </a:lnTo>
                <a:lnTo>
                  <a:pt x="14194" y="5181"/>
                </a:lnTo>
                <a:lnTo>
                  <a:pt x="14203" y="5172"/>
                </a:lnTo>
                <a:lnTo>
                  <a:pt x="14212" y="5181"/>
                </a:lnTo>
                <a:lnTo>
                  <a:pt x="14221" y="5181"/>
                </a:lnTo>
                <a:lnTo>
                  <a:pt x="14229" y="5181"/>
                </a:lnTo>
                <a:lnTo>
                  <a:pt x="14256" y="5189"/>
                </a:lnTo>
                <a:lnTo>
                  <a:pt x="14265" y="5198"/>
                </a:lnTo>
                <a:lnTo>
                  <a:pt x="14274" y="5198"/>
                </a:lnTo>
                <a:lnTo>
                  <a:pt x="14274" y="5207"/>
                </a:lnTo>
                <a:lnTo>
                  <a:pt x="14282" y="5207"/>
                </a:lnTo>
                <a:lnTo>
                  <a:pt x="14291" y="5207"/>
                </a:lnTo>
                <a:lnTo>
                  <a:pt x="14309" y="5207"/>
                </a:lnTo>
                <a:lnTo>
                  <a:pt x="14327" y="5207"/>
                </a:lnTo>
                <a:lnTo>
                  <a:pt x="14318" y="5216"/>
                </a:lnTo>
                <a:lnTo>
                  <a:pt x="14300" y="5225"/>
                </a:lnTo>
                <a:lnTo>
                  <a:pt x="14291" y="5225"/>
                </a:lnTo>
                <a:lnTo>
                  <a:pt x="14282" y="5234"/>
                </a:lnTo>
                <a:lnTo>
                  <a:pt x="14282" y="5242"/>
                </a:lnTo>
                <a:lnTo>
                  <a:pt x="14291" y="5242"/>
                </a:lnTo>
                <a:lnTo>
                  <a:pt x="14282" y="5251"/>
                </a:lnTo>
                <a:lnTo>
                  <a:pt x="14291" y="5251"/>
                </a:lnTo>
                <a:lnTo>
                  <a:pt x="14300" y="5242"/>
                </a:lnTo>
                <a:lnTo>
                  <a:pt x="14327" y="5216"/>
                </a:lnTo>
                <a:lnTo>
                  <a:pt x="14335" y="5216"/>
                </a:lnTo>
                <a:lnTo>
                  <a:pt x="14362" y="5198"/>
                </a:lnTo>
                <a:lnTo>
                  <a:pt x="14371" y="5189"/>
                </a:lnTo>
                <a:lnTo>
                  <a:pt x="14379" y="5181"/>
                </a:lnTo>
                <a:lnTo>
                  <a:pt x="14397" y="5172"/>
                </a:lnTo>
                <a:lnTo>
                  <a:pt x="14406" y="5172"/>
                </a:lnTo>
                <a:lnTo>
                  <a:pt x="14424" y="5172"/>
                </a:lnTo>
                <a:lnTo>
                  <a:pt x="14424" y="5163"/>
                </a:lnTo>
                <a:lnTo>
                  <a:pt x="14432" y="5172"/>
                </a:lnTo>
                <a:lnTo>
                  <a:pt x="14477" y="5181"/>
                </a:lnTo>
                <a:lnTo>
                  <a:pt x="14485" y="5172"/>
                </a:lnTo>
                <a:lnTo>
                  <a:pt x="14494" y="5163"/>
                </a:lnTo>
                <a:lnTo>
                  <a:pt x="14494" y="5154"/>
                </a:lnTo>
                <a:lnTo>
                  <a:pt x="14485" y="5154"/>
                </a:lnTo>
                <a:lnTo>
                  <a:pt x="14441" y="5137"/>
                </a:lnTo>
                <a:lnTo>
                  <a:pt x="14432" y="5128"/>
                </a:lnTo>
                <a:lnTo>
                  <a:pt x="14415" y="5110"/>
                </a:lnTo>
                <a:lnTo>
                  <a:pt x="14415" y="5101"/>
                </a:lnTo>
                <a:lnTo>
                  <a:pt x="14415" y="5092"/>
                </a:lnTo>
                <a:lnTo>
                  <a:pt x="14415" y="5084"/>
                </a:lnTo>
                <a:lnTo>
                  <a:pt x="14406" y="5066"/>
                </a:lnTo>
                <a:lnTo>
                  <a:pt x="14397" y="5057"/>
                </a:lnTo>
                <a:lnTo>
                  <a:pt x="14388" y="5048"/>
                </a:lnTo>
                <a:lnTo>
                  <a:pt x="14379" y="5048"/>
                </a:lnTo>
                <a:lnTo>
                  <a:pt x="14397" y="5022"/>
                </a:lnTo>
                <a:lnTo>
                  <a:pt x="14406" y="5022"/>
                </a:lnTo>
                <a:lnTo>
                  <a:pt x="14406" y="4995"/>
                </a:lnTo>
                <a:lnTo>
                  <a:pt x="14406" y="4978"/>
                </a:lnTo>
                <a:lnTo>
                  <a:pt x="14415" y="4978"/>
                </a:lnTo>
                <a:lnTo>
                  <a:pt x="14424" y="4960"/>
                </a:lnTo>
                <a:lnTo>
                  <a:pt x="14441" y="4960"/>
                </a:lnTo>
                <a:lnTo>
                  <a:pt x="14450" y="4960"/>
                </a:lnTo>
                <a:lnTo>
                  <a:pt x="14459" y="4951"/>
                </a:lnTo>
                <a:lnTo>
                  <a:pt x="14459" y="4934"/>
                </a:lnTo>
                <a:lnTo>
                  <a:pt x="14459" y="4925"/>
                </a:lnTo>
                <a:lnTo>
                  <a:pt x="14468" y="4907"/>
                </a:lnTo>
                <a:lnTo>
                  <a:pt x="14459" y="4881"/>
                </a:lnTo>
                <a:lnTo>
                  <a:pt x="14468" y="4872"/>
                </a:lnTo>
                <a:lnTo>
                  <a:pt x="14477" y="4863"/>
                </a:lnTo>
                <a:lnTo>
                  <a:pt x="14477" y="4854"/>
                </a:lnTo>
                <a:lnTo>
                  <a:pt x="14477" y="4845"/>
                </a:lnTo>
                <a:lnTo>
                  <a:pt x="14485" y="4836"/>
                </a:lnTo>
                <a:lnTo>
                  <a:pt x="14477" y="4828"/>
                </a:lnTo>
                <a:lnTo>
                  <a:pt x="14485" y="4819"/>
                </a:lnTo>
                <a:lnTo>
                  <a:pt x="14494" y="4819"/>
                </a:lnTo>
                <a:lnTo>
                  <a:pt x="14494" y="4828"/>
                </a:lnTo>
                <a:lnTo>
                  <a:pt x="14494" y="4836"/>
                </a:lnTo>
                <a:lnTo>
                  <a:pt x="14529" y="4836"/>
                </a:lnTo>
                <a:lnTo>
                  <a:pt x="14529" y="4828"/>
                </a:lnTo>
                <a:lnTo>
                  <a:pt x="14538" y="4819"/>
                </a:lnTo>
                <a:lnTo>
                  <a:pt x="14538" y="4801"/>
                </a:lnTo>
                <a:lnTo>
                  <a:pt x="14538" y="4792"/>
                </a:lnTo>
                <a:lnTo>
                  <a:pt x="14538" y="4784"/>
                </a:lnTo>
                <a:lnTo>
                  <a:pt x="14538" y="4766"/>
                </a:lnTo>
                <a:lnTo>
                  <a:pt x="14529" y="4766"/>
                </a:lnTo>
                <a:lnTo>
                  <a:pt x="14529" y="4757"/>
                </a:lnTo>
                <a:lnTo>
                  <a:pt x="14538" y="4757"/>
                </a:lnTo>
                <a:lnTo>
                  <a:pt x="14538" y="4748"/>
                </a:lnTo>
                <a:lnTo>
                  <a:pt x="14547" y="4748"/>
                </a:lnTo>
                <a:lnTo>
                  <a:pt x="14556" y="4748"/>
                </a:lnTo>
                <a:lnTo>
                  <a:pt x="14565" y="4748"/>
                </a:lnTo>
                <a:lnTo>
                  <a:pt x="14574" y="4739"/>
                </a:lnTo>
                <a:lnTo>
                  <a:pt x="14582" y="4739"/>
                </a:lnTo>
                <a:lnTo>
                  <a:pt x="14600" y="4722"/>
                </a:lnTo>
                <a:lnTo>
                  <a:pt x="14609" y="4704"/>
                </a:lnTo>
                <a:lnTo>
                  <a:pt x="14609" y="4695"/>
                </a:lnTo>
                <a:lnTo>
                  <a:pt x="14618" y="4695"/>
                </a:lnTo>
                <a:lnTo>
                  <a:pt x="14618" y="4686"/>
                </a:lnTo>
                <a:lnTo>
                  <a:pt x="14618" y="4678"/>
                </a:lnTo>
                <a:lnTo>
                  <a:pt x="14644" y="4669"/>
                </a:lnTo>
                <a:lnTo>
                  <a:pt x="14662" y="4669"/>
                </a:lnTo>
                <a:lnTo>
                  <a:pt x="14671" y="4660"/>
                </a:lnTo>
                <a:lnTo>
                  <a:pt x="14679" y="4660"/>
                </a:lnTo>
                <a:lnTo>
                  <a:pt x="14671" y="4669"/>
                </a:lnTo>
                <a:lnTo>
                  <a:pt x="14688" y="4669"/>
                </a:lnTo>
                <a:lnTo>
                  <a:pt x="14697" y="4669"/>
                </a:lnTo>
                <a:lnTo>
                  <a:pt x="14706" y="4660"/>
                </a:lnTo>
                <a:lnTo>
                  <a:pt x="14706" y="4642"/>
                </a:lnTo>
                <a:lnTo>
                  <a:pt x="14697" y="4633"/>
                </a:lnTo>
                <a:lnTo>
                  <a:pt x="14697" y="4625"/>
                </a:lnTo>
                <a:lnTo>
                  <a:pt x="14688" y="4616"/>
                </a:lnTo>
                <a:lnTo>
                  <a:pt x="14697" y="4625"/>
                </a:lnTo>
                <a:lnTo>
                  <a:pt x="14706" y="4633"/>
                </a:lnTo>
                <a:lnTo>
                  <a:pt x="14706" y="4651"/>
                </a:lnTo>
                <a:lnTo>
                  <a:pt x="14706" y="4660"/>
                </a:lnTo>
                <a:lnTo>
                  <a:pt x="14715" y="4669"/>
                </a:lnTo>
                <a:lnTo>
                  <a:pt x="14732" y="4678"/>
                </a:lnTo>
                <a:lnTo>
                  <a:pt x="14750" y="4669"/>
                </a:lnTo>
                <a:lnTo>
                  <a:pt x="14741" y="4678"/>
                </a:lnTo>
                <a:lnTo>
                  <a:pt x="14732" y="4686"/>
                </a:lnTo>
                <a:lnTo>
                  <a:pt x="14715" y="4678"/>
                </a:lnTo>
                <a:lnTo>
                  <a:pt x="14697" y="4678"/>
                </a:lnTo>
                <a:lnTo>
                  <a:pt x="14688" y="4678"/>
                </a:lnTo>
                <a:lnTo>
                  <a:pt x="14679" y="4678"/>
                </a:lnTo>
                <a:lnTo>
                  <a:pt x="14688" y="4686"/>
                </a:lnTo>
                <a:lnTo>
                  <a:pt x="14697" y="4686"/>
                </a:lnTo>
                <a:lnTo>
                  <a:pt x="14706" y="4686"/>
                </a:lnTo>
                <a:lnTo>
                  <a:pt x="14706" y="4695"/>
                </a:lnTo>
                <a:lnTo>
                  <a:pt x="14697" y="4695"/>
                </a:lnTo>
                <a:lnTo>
                  <a:pt x="14697" y="4704"/>
                </a:lnTo>
                <a:lnTo>
                  <a:pt x="14706" y="4704"/>
                </a:lnTo>
                <a:lnTo>
                  <a:pt x="14715" y="4704"/>
                </a:lnTo>
                <a:lnTo>
                  <a:pt x="14732" y="4713"/>
                </a:lnTo>
                <a:lnTo>
                  <a:pt x="14741" y="4722"/>
                </a:lnTo>
                <a:lnTo>
                  <a:pt x="14768" y="4713"/>
                </a:lnTo>
                <a:lnTo>
                  <a:pt x="14776" y="4713"/>
                </a:lnTo>
                <a:lnTo>
                  <a:pt x="14794" y="4713"/>
                </a:lnTo>
                <a:lnTo>
                  <a:pt x="14803" y="4713"/>
                </a:lnTo>
                <a:lnTo>
                  <a:pt x="14812" y="4722"/>
                </a:lnTo>
                <a:lnTo>
                  <a:pt x="14821" y="4722"/>
                </a:lnTo>
                <a:lnTo>
                  <a:pt x="14829" y="4722"/>
                </a:lnTo>
                <a:lnTo>
                  <a:pt x="14829" y="4731"/>
                </a:lnTo>
                <a:lnTo>
                  <a:pt x="14821" y="4739"/>
                </a:lnTo>
                <a:lnTo>
                  <a:pt x="14803" y="4748"/>
                </a:lnTo>
                <a:lnTo>
                  <a:pt x="14794" y="4748"/>
                </a:lnTo>
                <a:lnTo>
                  <a:pt x="14768" y="4766"/>
                </a:lnTo>
                <a:lnTo>
                  <a:pt x="14750" y="4784"/>
                </a:lnTo>
                <a:lnTo>
                  <a:pt x="14750" y="4792"/>
                </a:lnTo>
                <a:lnTo>
                  <a:pt x="14768" y="4784"/>
                </a:lnTo>
                <a:lnTo>
                  <a:pt x="14776" y="4784"/>
                </a:lnTo>
                <a:lnTo>
                  <a:pt x="14794" y="4801"/>
                </a:lnTo>
                <a:lnTo>
                  <a:pt x="14803" y="4801"/>
                </a:lnTo>
                <a:lnTo>
                  <a:pt x="14812" y="4801"/>
                </a:lnTo>
                <a:lnTo>
                  <a:pt x="14821" y="4810"/>
                </a:lnTo>
                <a:lnTo>
                  <a:pt x="14829" y="4819"/>
                </a:lnTo>
                <a:lnTo>
                  <a:pt x="14829" y="4828"/>
                </a:lnTo>
                <a:lnTo>
                  <a:pt x="14821" y="4845"/>
                </a:lnTo>
                <a:lnTo>
                  <a:pt x="14821" y="4854"/>
                </a:lnTo>
                <a:lnTo>
                  <a:pt x="14812" y="4863"/>
                </a:lnTo>
                <a:lnTo>
                  <a:pt x="14829" y="4872"/>
                </a:lnTo>
                <a:lnTo>
                  <a:pt x="14838" y="4872"/>
                </a:lnTo>
                <a:lnTo>
                  <a:pt x="14847" y="4872"/>
                </a:lnTo>
                <a:lnTo>
                  <a:pt x="14865" y="4872"/>
                </a:lnTo>
                <a:lnTo>
                  <a:pt x="14874" y="4863"/>
                </a:lnTo>
                <a:lnTo>
                  <a:pt x="14891" y="4845"/>
                </a:lnTo>
                <a:lnTo>
                  <a:pt x="14909" y="4836"/>
                </a:lnTo>
                <a:lnTo>
                  <a:pt x="14918" y="4836"/>
                </a:lnTo>
                <a:lnTo>
                  <a:pt x="14935" y="4836"/>
                </a:lnTo>
                <a:lnTo>
                  <a:pt x="14944" y="4828"/>
                </a:lnTo>
                <a:lnTo>
                  <a:pt x="14953" y="4819"/>
                </a:lnTo>
                <a:lnTo>
                  <a:pt x="14962" y="4810"/>
                </a:lnTo>
                <a:lnTo>
                  <a:pt x="14971" y="4810"/>
                </a:lnTo>
                <a:lnTo>
                  <a:pt x="14979" y="4810"/>
                </a:lnTo>
                <a:lnTo>
                  <a:pt x="14988" y="4810"/>
                </a:lnTo>
                <a:lnTo>
                  <a:pt x="14988" y="4819"/>
                </a:lnTo>
                <a:lnTo>
                  <a:pt x="14997" y="4819"/>
                </a:lnTo>
                <a:lnTo>
                  <a:pt x="15006" y="4819"/>
                </a:lnTo>
                <a:lnTo>
                  <a:pt x="15023" y="4819"/>
                </a:lnTo>
                <a:lnTo>
                  <a:pt x="15032" y="4810"/>
                </a:lnTo>
                <a:lnTo>
                  <a:pt x="15032" y="4801"/>
                </a:lnTo>
                <a:lnTo>
                  <a:pt x="15041" y="4792"/>
                </a:lnTo>
                <a:lnTo>
                  <a:pt x="15041" y="4784"/>
                </a:lnTo>
                <a:lnTo>
                  <a:pt x="15032" y="4775"/>
                </a:lnTo>
                <a:lnTo>
                  <a:pt x="15023" y="4775"/>
                </a:lnTo>
                <a:lnTo>
                  <a:pt x="15015" y="4775"/>
                </a:lnTo>
                <a:lnTo>
                  <a:pt x="15006" y="4784"/>
                </a:lnTo>
                <a:lnTo>
                  <a:pt x="14988" y="4784"/>
                </a:lnTo>
                <a:lnTo>
                  <a:pt x="14971" y="4792"/>
                </a:lnTo>
                <a:lnTo>
                  <a:pt x="14962" y="4792"/>
                </a:lnTo>
                <a:lnTo>
                  <a:pt x="14953" y="4784"/>
                </a:lnTo>
                <a:lnTo>
                  <a:pt x="14953" y="4775"/>
                </a:lnTo>
                <a:lnTo>
                  <a:pt x="14935" y="4757"/>
                </a:lnTo>
                <a:lnTo>
                  <a:pt x="14926" y="4739"/>
                </a:lnTo>
                <a:lnTo>
                  <a:pt x="14918" y="4731"/>
                </a:lnTo>
                <a:lnTo>
                  <a:pt x="14918" y="4722"/>
                </a:lnTo>
                <a:lnTo>
                  <a:pt x="14918" y="4713"/>
                </a:lnTo>
                <a:lnTo>
                  <a:pt x="14926" y="4704"/>
                </a:lnTo>
                <a:lnTo>
                  <a:pt x="14935" y="4704"/>
                </a:lnTo>
                <a:lnTo>
                  <a:pt x="14944" y="4686"/>
                </a:lnTo>
                <a:lnTo>
                  <a:pt x="14953" y="4695"/>
                </a:lnTo>
                <a:lnTo>
                  <a:pt x="14953" y="4704"/>
                </a:lnTo>
                <a:lnTo>
                  <a:pt x="14944" y="4704"/>
                </a:lnTo>
                <a:lnTo>
                  <a:pt x="14926" y="4722"/>
                </a:lnTo>
                <a:lnTo>
                  <a:pt x="14935" y="4722"/>
                </a:lnTo>
                <a:lnTo>
                  <a:pt x="14935" y="4713"/>
                </a:lnTo>
                <a:lnTo>
                  <a:pt x="14944" y="4713"/>
                </a:lnTo>
                <a:lnTo>
                  <a:pt x="14962" y="4695"/>
                </a:lnTo>
                <a:lnTo>
                  <a:pt x="14988" y="4669"/>
                </a:lnTo>
                <a:lnTo>
                  <a:pt x="15006" y="4669"/>
                </a:lnTo>
                <a:lnTo>
                  <a:pt x="15015" y="4669"/>
                </a:lnTo>
                <a:lnTo>
                  <a:pt x="15023" y="4669"/>
                </a:lnTo>
                <a:lnTo>
                  <a:pt x="15032" y="4660"/>
                </a:lnTo>
                <a:lnTo>
                  <a:pt x="15041" y="4660"/>
                </a:lnTo>
                <a:lnTo>
                  <a:pt x="15050" y="4660"/>
                </a:lnTo>
                <a:lnTo>
                  <a:pt x="15059" y="4660"/>
                </a:lnTo>
                <a:lnTo>
                  <a:pt x="15068" y="4651"/>
                </a:lnTo>
                <a:lnTo>
                  <a:pt x="15076" y="4642"/>
                </a:lnTo>
                <a:lnTo>
                  <a:pt x="15094" y="4642"/>
                </a:lnTo>
                <a:lnTo>
                  <a:pt x="15103" y="4642"/>
                </a:lnTo>
                <a:lnTo>
                  <a:pt x="15121" y="4625"/>
                </a:lnTo>
                <a:lnTo>
                  <a:pt x="15138" y="4625"/>
                </a:lnTo>
                <a:lnTo>
                  <a:pt x="15165" y="4625"/>
                </a:lnTo>
                <a:lnTo>
                  <a:pt x="15182" y="4616"/>
                </a:lnTo>
                <a:lnTo>
                  <a:pt x="15191" y="4616"/>
                </a:lnTo>
                <a:lnTo>
                  <a:pt x="15209" y="4607"/>
                </a:lnTo>
                <a:lnTo>
                  <a:pt x="15200" y="4616"/>
                </a:lnTo>
                <a:lnTo>
                  <a:pt x="15191" y="4625"/>
                </a:lnTo>
                <a:lnTo>
                  <a:pt x="15200" y="4625"/>
                </a:lnTo>
                <a:lnTo>
                  <a:pt x="15218" y="4616"/>
                </a:lnTo>
                <a:lnTo>
                  <a:pt x="15226" y="4607"/>
                </a:lnTo>
                <a:lnTo>
                  <a:pt x="15235" y="4607"/>
                </a:lnTo>
                <a:lnTo>
                  <a:pt x="15244" y="4616"/>
                </a:lnTo>
                <a:lnTo>
                  <a:pt x="15244" y="4625"/>
                </a:lnTo>
                <a:lnTo>
                  <a:pt x="15244" y="4633"/>
                </a:lnTo>
                <a:lnTo>
                  <a:pt x="15235" y="4633"/>
                </a:lnTo>
                <a:lnTo>
                  <a:pt x="15209" y="4642"/>
                </a:lnTo>
                <a:lnTo>
                  <a:pt x="15200" y="4651"/>
                </a:lnTo>
                <a:lnTo>
                  <a:pt x="15182" y="4651"/>
                </a:lnTo>
                <a:lnTo>
                  <a:pt x="15182" y="4660"/>
                </a:lnTo>
                <a:lnTo>
                  <a:pt x="15191" y="4669"/>
                </a:lnTo>
                <a:lnTo>
                  <a:pt x="15173" y="4669"/>
                </a:lnTo>
                <a:lnTo>
                  <a:pt x="15165" y="4660"/>
                </a:lnTo>
                <a:lnTo>
                  <a:pt x="15147" y="4669"/>
                </a:lnTo>
                <a:lnTo>
                  <a:pt x="15138" y="4669"/>
                </a:lnTo>
                <a:lnTo>
                  <a:pt x="15129" y="4669"/>
                </a:lnTo>
                <a:lnTo>
                  <a:pt x="15138" y="4678"/>
                </a:lnTo>
                <a:lnTo>
                  <a:pt x="15147" y="4686"/>
                </a:lnTo>
                <a:lnTo>
                  <a:pt x="15147" y="4695"/>
                </a:lnTo>
                <a:lnTo>
                  <a:pt x="15156" y="4695"/>
                </a:lnTo>
                <a:lnTo>
                  <a:pt x="15173" y="4704"/>
                </a:lnTo>
                <a:lnTo>
                  <a:pt x="15182" y="4722"/>
                </a:lnTo>
                <a:lnTo>
                  <a:pt x="15173" y="4722"/>
                </a:lnTo>
                <a:lnTo>
                  <a:pt x="15165" y="4722"/>
                </a:lnTo>
                <a:lnTo>
                  <a:pt x="15156" y="4731"/>
                </a:lnTo>
                <a:lnTo>
                  <a:pt x="15156" y="4722"/>
                </a:lnTo>
                <a:lnTo>
                  <a:pt x="15147" y="4722"/>
                </a:lnTo>
                <a:lnTo>
                  <a:pt x="15147" y="4731"/>
                </a:lnTo>
                <a:lnTo>
                  <a:pt x="15138" y="4748"/>
                </a:lnTo>
                <a:lnTo>
                  <a:pt x="15129" y="4757"/>
                </a:lnTo>
                <a:lnTo>
                  <a:pt x="15121" y="4766"/>
                </a:lnTo>
                <a:lnTo>
                  <a:pt x="15121" y="4775"/>
                </a:lnTo>
                <a:lnTo>
                  <a:pt x="15129" y="4775"/>
                </a:lnTo>
                <a:lnTo>
                  <a:pt x="15129" y="4784"/>
                </a:lnTo>
                <a:lnTo>
                  <a:pt x="15121" y="4784"/>
                </a:lnTo>
                <a:lnTo>
                  <a:pt x="15094" y="4792"/>
                </a:lnTo>
                <a:lnTo>
                  <a:pt x="15085" y="4792"/>
                </a:lnTo>
                <a:lnTo>
                  <a:pt x="15076" y="4784"/>
                </a:lnTo>
                <a:lnTo>
                  <a:pt x="15068" y="4784"/>
                </a:lnTo>
                <a:lnTo>
                  <a:pt x="15059" y="4784"/>
                </a:lnTo>
                <a:lnTo>
                  <a:pt x="15076" y="4792"/>
                </a:lnTo>
                <a:lnTo>
                  <a:pt x="15068" y="4792"/>
                </a:lnTo>
                <a:lnTo>
                  <a:pt x="15050" y="4801"/>
                </a:lnTo>
                <a:lnTo>
                  <a:pt x="15050" y="4810"/>
                </a:lnTo>
                <a:lnTo>
                  <a:pt x="15076" y="4810"/>
                </a:lnTo>
                <a:lnTo>
                  <a:pt x="15094" y="4819"/>
                </a:lnTo>
                <a:lnTo>
                  <a:pt x="15094" y="4828"/>
                </a:lnTo>
                <a:lnTo>
                  <a:pt x="15103" y="4836"/>
                </a:lnTo>
                <a:lnTo>
                  <a:pt x="15103" y="4845"/>
                </a:lnTo>
                <a:lnTo>
                  <a:pt x="15112" y="4845"/>
                </a:lnTo>
                <a:lnTo>
                  <a:pt x="15121" y="4845"/>
                </a:lnTo>
                <a:lnTo>
                  <a:pt x="15129" y="4845"/>
                </a:lnTo>
                <a:lnTo>
                  <a:pt x="15138" y="4845"/>
                </a:lnTo>
                <a:lnTo>
                  <a:pt x="15165" y="4872"/>
                </a:lnTo>
                <a:lnTo>
                  <a:pt x="15173" y="4872"/>
                </a:lnTo>
                <a:lnTo>
                  <a:pt x="15200" y="4881"/>
                </a:lnTo>
                <a:lnTo>
                  <a:pt x="15244" y="4916"/>
                </a:lnTo>
                <a:lnTo>
                  <a:pt x="15262" y="4934"/>
                </a:lnTo>
                <a:lnTo>
                  <a:pt x="15288" y="4960"/>
                </a:lnTo>
                <a:lnTo>
                  <a:pt x="15297" y="4960"/>
                </a:lnTo>
                <a:lnTo>
                  <a:pt x="15315" y="4969"/>
                </a:lnTo>
                <a:lnTo>
                  <a:pt x="15332" y="4986"/>
                </a:lnTo>
                <a:lnTo>
                  <a:pt x="15359" y="4995"/>
                </a:lnTo>
                <a:lnTo>
                  <a:pt x="15376" y="5004"/>
                </a:lnTo>
                <a:lnTo>
                  <a:pt x="15376" y="5013"/>
                </a:lnTo>
                <a:lnTo>
                  <a:pt x="15403" y="5022"/>
                </a:lnTo>
                <a:lnTo>
                  <a:pt x="15403" y="5031"/>
                </a:lnTo>
                <a:lnTo>
                  <a:pt x="15412" y="5048"/>
                </a:lnTo>
                <a:lnTo>
                  <a:pt x="15421" y="5075"/>
                </a:lnTo>
                <a:lnTo>
                  <a:pt x="15429" y="5092"/>
                </a:lnTo>
                <a:lnTo>
                  <a:pt x="15429" y="5101"/>
                </a:lnTo>
                <a:lnTo>
                  <a:pt x="15421" y="5110"/>
                </a:lnTo>
                <a:lnTo>
                  <a:pt x="15412" y="5128"/>
                </a:lnTo>
                <a:lnTo>
                  <a:pt x="15403" y="5137"/>
                </a:lnTo>
                <a:lnTo>
                  <a:pt x="15376" y="5154"/>
                </a:lnTo>
                <a:lnTo>
                  <a:pt x="15368" y="5154"/>
                </a:lnTo>
                <a:lnTo>
                  <a:pt x="15359" y="5154"/>
                </a:lnTo>
                <a:lnTo>
                  <a:pt x="15350" y="5163"/>
                </a:lnTo>
                <a:lnTo>
                  <a:pt x="15315" y="5181"/>
                </a:lnTo>
                <a:lnTo>
                  <a:pt x="15306" y="5181"/>
                </a:lnTo>
                <a:lnTo>
                  <a:pt x="15297" y="5172"/>
                </a:lnTo>
                <a:lnTo>
                  <a:pt x="15288" y="5181"/>
                </a:lnTo>
                <a:lnTo>
                  <a:pt x="15279" y="5172"/>
                </a:lnTo>
                <a:lnTo>
                  <a:pt x="15253" y="5163"/>
                </a:lnTo>
                <a:lnTo>
                  <a:pt x="15209" y="5172"/>
                </a:lnTo>
                <a:lnTo>
                  <a:pt x="15191" y="5181"/>
                </a:lnTo>
                <a:lnTo>
                  <a:pt x="15182" y="5181"/>
                </a:lnTo>
                <a:lnTo>
                  <a:pt x="15147" y="5172"/>
                </a:lnTo>
                <a:lnTo>
                  <a:pt x="15129" y="5163"/>
                </a:lnTo>
                <a:lnTo>
                  <a:pt x="15112" y="5163"/>
                </a:lnTo>
                <a:lnTo>
                  <a:pt x="15085" y="5154"/>
                </a:lnTo>
                <a:lnTo>
                  <a:pt x="15076" y="5154"/>
                </a:lnTo>
                <a:lnTo>
                  <a:pt x="15059" y="5145"/>
                </a:lnTo>
                <a:lnTo>
                  <a:pt x="15050" y="5145"/>
                </a:lnTo>
                <a:lnTo>
                  <a:pt x="15041" y="5154"/>
                </a:lnTo>
                <a:lnTo>
                  <a:pt x="15032" y="5154"/>
                </a:lnTo>
                <a:lnTo>
                  <a:pt x="15023" y="5145"/>
                </a:lnTo>
                <a:lnTo>
                  <a:pt x="15015" y="5137"/>
                </a:lnTo>
                <a:lnTo>
                  <a:pt x="15006" y="5119"/>
                </a:lnTo>
                <a:lnTo>
                  <a:pt x="15006" y="5110"/>
                </a:lnTo>
                <a:lnTo>
                  <a:pt x="14997" y="5110"/>
                </a:lnTo>
                <a:lnTo>
                  <a:pt x="14971" y="5119"/>
                </a:lnTo>
                <a:lnTo>
                  <a:pt x="14953" y="5110"/>
                </a:lnTo>
                <a:lnTo>
                  <a:pt x="14944" y="5101"/>
                </a:lnTo>
                <a:lnTo>
                  <a:pt x="14935" y="5092"/>
                </a:lnTo>
                <a:lnTo>
                  <a:pt x="14944" y="5084"/>
                </a:lnTo>
                <a:lnTo>
                  <a:pt x="14926" y="5084"/>
                </a:lnTo>
                <a:lnTo>
                  <a:pt x="14909" y="5092"/>
                </a:lnTo>
                <a:lnTo>
                  <a:pt x="14874" y="5092"/>
                </a:lnTo>
                <a:lnTo>
                  <a:pt x="14812" y="5084"/>
                </a:lnTo>
                <a:lnTo>
                  <a:pt x="14803" y="5084"/>
                </a:lnTo>
                <a:lnTo>
                  <a:pt x="14776" y="5092"/>
                </a:lnTo>
                <a:lnTo>
                  <a:pt x="14750" y="5101"/>
                </a:lnTo>
                <a:lnTo>
                  <a:pt x="14732" y="5110"/>
                </a:lnTo>
                <a:lnTo>
                  <a:pt x="14715" y="5119"/>
                </a:lnTo>
                <a:lnTo>
                  <a:pt x="14671" y="5145"/>
                </a:lnTo>
                <a:lnTo>
                  <a:pt x="14662" y="5163"/>
                </a:lnTo>
                <a:lnTo>
                  <a:pt x="14653" y="5163"/>
                </a:lnTo>
                <a:lnTo>
                  <a:pt x="14618" y="5163"/>
                </a:lnTo>
                <a:lnTo>
                  <a:pt x="14591" y="5154"/>
                </a:lnTo>
                <a:lnTo>
                  <a:pt x="14556" y="5163"/>
                </a:lnTo>
                <a:lnTo>
                  <a:pt x="14512" y="5154"/>
                </a:lnTo>
                <a:lnTo>
                  <a:pt x="14503" y="5154"/>
                </a:lnTo>
                <a:lnTo>
                  <a:pt x="14494" y="5163"/>
                </a:lnTo>
                <a:lnTo>
                  <a:pt x="14494" y="5172"/>
                </a:lnTo>
                <a:lnTo>
                  <a:pt x="14494" y="5181"/>
                </a:lnTo>
                <a:lnTo>
                  <a:pt x="14512" y="5189"/>
                </a:lnTo>
                <a:lnTo>
                  <a:pt x="14547" y="5198"/>
                </a:lnTo>
                <a:lnTo>
                  <a:pt x="14529" y="5198"/>
                </a:lnTo>
                <a:lnTo>
                  <a:pt x="14494" y="5207"/>
                </a:lnTo>
                <a:lnTo>
                  <a:pt x="14485" y="5207"/>
                </a:lnTo>
                <a:lnTo>
                  <a:pt x="14477" y="5216"/>
                </a:lnTo>
                <a:lnTo>
                  <a:pt x="14485" y="5225"/>
                </a:lnTo>
                <a:lnTo>
                  <a:pt x="14494" y="5225"/>
                </a:lnTo>
                <a:lnTo>
                  <a:pt x="14485" y="5225"/>
                </a:lnTo>
                <a:lnTo>
                  <a:pt x="14468" y="5225"/>
                </a:lnTo>
                <a:lnTo>
                  <a:pt x="14459" y="5225"/>
                </a:lnTo>
                <a:lnTo>
                  <a:pt x="14432" y="5225"/>
                </a:lnTo>
                <a:lnTo>
                  <a:pt x="14415" y="5225"/>
                </a:lnTo>
                <a:lnTo>
                  <a:pt x="14406" y="5225"/>
                </a:lnTo>
                <a:lnTo>
                  <a:pt x="14415" y="5225"/>
                </a:lnTo>
                <a:lnTo>
                  <a:pt x="14415" y="5216"/>
                </a:lnTo>
                <a:lnTo>
                  <a:pt x="14406" y="5216"/>
                </a:lnTo>
                <a:lnTo>
                  <a:pt x="14397" y="5216"/>
                </a:lnTo>
                <a:lnTo>
                  <a:pt x="14406" y="5225"/>
                </a:lnTo>
                <a:lnTo>
                  <a:pt x="14397" y="5234"/>
                </a:lnTo>
                <a:lnTo>
                  <a:pt x="14379" y="5234"/>
                </a:lnTo>
                <a:lnTo>
                  <a:pt x="14362" y="5225"/>
                </a:lnTo>
                <a:lnTo>
                  <a:pt x="14353" y="5225"/>
                </a:lnTo>
                <a:lnTo>
                  <a:pt x="14344" y="5225"/>
                </a:lnTo>
                <a:lnTo>
                  <a:pt x="14327" y="5225"/>
                </a:lnTo>
                <a:lnTo>
                  <a:pt x="14300" y="5242"/>
                </a:lnTo>
                <a:lnTo>
                  <a:pt x="14291" y="5260"/>
                </a:lnTo>
                <a:lnTo>
                  <a:pt x="14282" y="5260"/>
                </a:lnTo>
                <a:lnTo>
                  <a:pt x="14282" y="5269"/>
                </a:lnTo>
                <a:lnTo>
                  <a:pt x="14282" y="5287"/>
                </a:lnTo>
                <a:lnTo>
                  <a:pt x="14274" y="5295"/>
                </a:lnTo>
                <a:lnTo>
                  <a:pt x="14274" y="5304"/>
                </a:lnTo>
                <a:lnTo>
                  <a:pt x="14291" y="5304"/>
                </a:lnTo>
                <a:lnTo>
                  <a:pt x="14300" y="5304"/>
                </a:lnTo>
                <a:lnTo>
                  <a:pt x="14327" y="5295"/>
                </a:lnTo>
                <a:lnTo>
                  <a:pt x="14335" y="5304"/>
                </a:lnTo>
                <a:lnTo>
                  <a:pt x="14327" y="5313"/>
                </a:lnTo>
                <a:lnTo>
                  <a:pt x="14318" y="5322"/>
                </a:lnTo>
                <a:lnTo>
                  <a:pt x="14327" y="5340"/>
                </a:lnTo>
                <a:lnTo>
                  <a:pt x="14327" y="5348"/>
                </a:lnTo>
                <a:lnTo>
                  <a:pt x="14335" y="5357"/>
                </a:lnTo>
                <a:lnTo>
                  <a:pt x="14344" y="5357"/>
                </a:lnTo>
                <a:lnTo>
                  <a:pt x="14335" y="5366"/>
                </a:lnTo>
                <a:lnTo>
                  <a:pt x="14327" y="5366"/>
                </a:lnTo>
                <a:lnTo>
                  <a:pt x="14327" y="5375"/>
                </a:lnTo>
                <a:lnTo>
                  <a:pt x="14327" y="5384"/>
                </a:lnTo>
                <a:lnTo>
                  <a:pt x="14335" y="5392"/>
                </a:lnTo>
                <a:lnTo>
                  <a:pt x="14353" y="5392"/>
                </a:lnTo>
                <a:lnTo>
                  <a:pt x="14353" y="5401"/>
                </a:lnTo>
                <a:lnTo>
                  <a:pt x="14335" y="5401"/>
                </a:lnTo>
                <a:lnTo>
                  <a:pt x="14327" y="5401"/>
                </a:lnTo>
                <a:lnTo>
                  <a:pt x="14318" y="5392"/>
                </a:lnTo>
                <a:lnTo>
                  <a:pt x="14318" y="5401"/>
                </a:lnTo>
                <a:lnTo>
                  <a:pt x="14309" y="5392"/>
                </a:lnTo>
                <a:lnTo>
                  <a:pt x="14309" y="5384"/>
                </a:lnTo>
                <a:lnTo>
                  <a:pt x="14309" y="5375"/>
                </a:lnTo>
                <a:lnTo>
                  <a:pt x="14300" y="5375"/>
                </a:lnTo>
                <a:lnTo>
                  <a:pt x="14300" y="5384"/>
                </a:lnTo>
                <a:lnTo>
                  <a:pt x="14291" y="5384"/>
                </a:lnTo>
                <a:lnTo>
                  <a:pt x="14300" y="5392"/>
                </a:lnTo>
                <a:lnTo>
                  <a:pt x="14300" y="5401"/>
                </a:lnTo>
                <a:lnTo>
                  <a:pt x="14291" y="5401"/>
                </a:lnTo>
                <a:lnTo>
                  <a:pt x="14291" y="5410"/>
                </a:lnTo>
                <a:lnTo>
                  <a:pt x="14300" y="5410"/>
                </a:lnTo>
                <a:lnTo>
                  <a:pt x="14309" y="5419"/>
                </a:lnTo>
                <a:lnTo>
                  <a:pt x="14318" y="5419"/>
                </a:lnTo>
                <a:lnTo>
                  <a:pt x="14327" y="5419"/>
                </a:lnTo>
                <a:lnTo>
                  <a:pt x="14335" y="5428"/>
                </a:lnTo>
                <a:lnTo>
                  <a:pt x="14353" y="5437"/>
                </a:lnTo>
                <a:lnTo>
                  <a:pt x="14362" y="5437"/>
                </a:lnTo>
                <a:lnTo>
                  <a:pt x="14362" y="5445"/>
                </a:lnTo>
                <a:lnTo>
                  <a:pt x="14362" y="5454"/>
                </a:lnTo>
                <a:lnTo>
                  <a:pt x="14344" y="5463"/>
                </a:lnTo>
                <a:lnTo>
                  <a:pt x="14353" y="5463"/>
                </a:lnTo>
                <a:lnTo>
                  <a:pt x="14353" y="5472"/>
                </a:lnTo>
                <a:lnTo>
                  <a:pt x="14362" y="5481"/>
                </a:lnTo>
                <a:lnTo>
                  <a:pt x="14362" y="5490"/>
                </a:lnTo>
                <a:lnTo>
                  <a:pt x="14371" y="5490"/>
                </a:lnTo>
                <a:lnTo>
                  <a:pt x="14379" y="5498"/>
                </a:lnTo>
                <a:lnTo>
                  <a:pt x="14379" y="5507"/>
                </a:lnTo>
                <a:lnTo>
                  <a:pt x="14371" y="5507"/>
                </a:lnTo>
                <a:lnTo>
                  <a:pt x="14362" y="5507"/>
                </a:lnTo>
                <a:lnTo>
                  <a:pt x="14362" y="5516"/>
                </a:lnTo>
                <a:lnTo>
                  <a:pt x="14371" y="5516"/>
                </a:lnTo>
                <a:lnTo>
                  <a:pt x="14388" y="5516"/>
                </a:lnTo>
                <a:lnTo>
                  <a:pt x="14424" y="5516"/>
                </a:lnTo>
                <a:lnTo>
                  <a:pt x="14432" y="5516"/>
                </a:lnTo>
                <a:lnTo>
                  <a:pt x="14424" y="5525"/>
                </a:lnTo>
                <a:lnTo>
                  <a:pt x="14415" y="5534"/>
                </a:lnTo>
                <a:lnTo>
                  <a:pt x="14406" y="5534"/>
                </a:lnTo>
                <a:lnTo>
                  <a:pt x="14388" y="5534"/>
                </a:lnTo>
                <a:lnTo>
                  <a:pt x="14379" y="5534"/>
                </a:lnTo>
                <a:lnTo>
                  <a:pt x="14379" y="5543"/>
                </a:lnTo>
                <a:lnTo>
                  <a:pt x="14371" y="5543"/>
                </a:lnTo>
                <a:lnTo>
                  <a:pt x="14379" y="5543"/>
                </a:lnTo>
                <a:lnTo>
                  <a:pt x="14388" y="5543"/>
                </a:lnTo>
                <a:lnTo>
                  <a:pt x="14397" y="5543"/>
                </a:lnTo>
                <a:lnTo>
                  <a:pt x="14424" y="5534"/>
                </a:lnTo>
                <a:lnTo>
                  <a:pt x="14415" y="5543"/>
                </a:lnTo>
                <a:lnTo>
                  <a:pt x="14415" y="5551"/>
                </a:lnTo>
                <a:lnTo>
                  <a:pt x="14424" y="5543"/>
                </a:lnTo>
                <a:lnTo>
                  <a:pt x="14432" y="5543"/>
                </a:lnTo>
                <a:lnTo>
                  <a:pt x="14441" y="5534"/>
                </a:lnTo>
                <a:lnTo>
                  <a:pt x="14450" y="5534"/>
                </a:lnTo>
                <a:lnTo>
                  <a:pt x="14468" y="5543"/>
                </a:lnTo>
                <a:lnTo>
                  <a:pt x="14477" y="5543"/>
                </a:lnTo>
                <a:lnTo>
                  <a:pt x="14485" y="5543"/>
                </a:lnTo>
                <a:lnTo>
                  <a:pt x="14494" y="5543"/>
                </a:lnTo>
                <a:lnTo>
                  <a:pt x="14494" y="5551"/>
                </a:lnTo>
                <a:lnTo>
                  <a:pt x="14494" y="5560"/>
                </a:lnTo>
                <a:lnTo>
                  <a:pt x="14503" y="5569"/>
                </a:lnTo>
                <a:lnTo>
                  <a:pt x="14503" y="5578"/>
                </a:lnTo>
                <a:lnTo>
                  <a:pt x="14512" y="5578"/>
                </a:lnTo>
                <a:lnTo>
                  <a:pt x="14538" y="5587"/>
                </a:lnTo>
                <a:lnTo>
                  <a:pt x="14547" y="5587"/>
                </a:lnTo>
                <a:lnTo>
                  <a:pt x="14565" y="5578"/>
                </a:lnTo>
                <a:lnTo>
                  <a:pt x="14582" y="5578"/>
                </a:lnTo>
                <a:lnTo>
                  <a:pt x="14591" y="5578"/>
                </a:lnTo>
                <a:lnTo>
                  <a:pt x="14600" y="5578"/>
                </a:lnTo>
                <a:lnTo>
                  <a:pt x="14600" y="5560"/>
                </a:lnTo>
                <a:lnTo>
                  <a:pt x="14609" y="5534"/>
                </a:lnTo>
                <a:lnTo>
                  <a:pt x="14609" y="5525"/>
                </a:lnTo>
                <a:lnTo>
                  <a:pt x="14635" y="5534"/>
                </a:lnTo>
                <a:lnTo>
                  <a:pt x="14653" y="5534"/>
                </a:lnTo>
                <a:lnTo>
                  <a:pt x="14662" y="5534"/>
                </a:lnTo>
                <a:lnTo>
                  <a:pt x="14697" y="5551"/>
                </a:lnTo>
                <a:lnTo>
                  <a:pt x="14715" y="5560"/>
                </a:lnTo>
                <a:lnTo>
                  <a:pt x="14732" y="5578"/>
                </a:lnTo>
                <a:lnTo>
                  <a:pt x="14741" y="5587"/>
                </a:lnTo>
                <a:lnTo>
                  <a:pt x="14750" y="5595"/>
                </a:lnTo>
                <a:lnTo>
                  <a:pt x="14768" y="5595"/>
                </a:lnTo>
                <a:lnTo>
                  <a:pt x="14776" y="5595"/>
                </a:lnTo>
                <a:lnTo>
                  <a:pt x="14794" y="5595"/>
                </a:lnTo>
                <a:lnTo>
                  <a:pt x="14812" y="5587"/>
                </a:lnTo>
                <a:lnTo>
                  <a:pt x="14821" y="5587"/>
                </a:lnTo>
                <a:lnTo>
                  <a:pt x="14829" y="5587"/>
                </a:lnTo>
                <a:lnTo>
                  <a:pt x="14856" y="5578"/>
                </a:lnTo>
                <a:lnTo>
                  <a:pt x="14856" y="5569"/>
                </a:lnTo>
                <a:lnTo>
                  <a:pt x="14882" y="5551"/>
                </a:lnTo>
                <a:lnTo>
                  <a:pt x="14900" y="5534"/>
                </a:lnTo>
                <a:lnTo>
                  <a:pt x="14909" y="5534"/>
                </a:lnTo>
                <a:lnTo>
                  <a:pt x="14918" y="5534"/>
                </a:lnTo>
                <a:lnTo>
                  <a:pt x="14926" y="5543"/>
                </a:lnTo>
                <a:lnTo>
                  <a:pt x="14944" y="5551"/>
                </a:lnTo>
                <a:lnTo>
                  <a:pt x="14962" y="5551"/>
                </a:lnTo>
                <a:lnTo>
                  <a:pt x="14971" y="5551"/>
                </a:lnTo>
                <a:lnTo>
                  <a:pt x="14979" y="5543"/>
                </a:lnTo>
                <a:lnTo>
                  <a:pt x="14979" y="5534"/>
                </a:lnTo>
                <a:lnTo>
                  <a:pt x="14988" y="5534"/>
                </a:lnTo>
                <a:lnTo>
                  <a:pt x="14997" y="5534"/>
                </a:lnTo>
                <a:lnTo>
                  <a:pt x="15006" y="5525"/>
                </a:lnTo>
                <a:lnTo>
                  <a:pt x="15015" y="5534"/>
                </a:lnTo>
                <a:lnTo>
                  <a:pt x="15015" y="5543"/>
                </a:lnTo>
                <a:lnTo>
                  <a:pt x="15006" y="5560"/>
                </a:lnTo>
                <a:lnTo>
                  <a:pt x="14997" y="5569"/>
                </a:lnTo>
                <a:lnTo>
                  <a:pt x="14988" y="5578"/>
                </a:lnTo>
                <a:lnTo>
                  <a:pt x="14997" y="5587"/>
                </a:lnTo>
                <a:lnTo>
                  <a:pt x="14997" y="5604"/>
                </a:lnTo>
                <a:lnTo>
                  <a:pt x="14988" y="5613"/>
                </a:lnTo>
                <a:lnTo>
                  <a:pt x="14988" y="5640"/>
                </a:lnTo>
                <a:lnTo>
                  <a:pt x="14997" y="5648"/>
                </a:lnTo>
                <a:lnTo>
                  <a:pt x="14997" y="5657"/>
                </a:lnTo>
                <a:lnTo>
                  <a:pt x="14997" y="5666"/>
                </a:lnTo>
                <a:lnTo>
                  <a:pt x="14997" y="5684"/>
                </a:lnTo>
                <a:lnTo>
                  <a:pt x="14997" y="5693"/>
                </a:lnTo>
                <a:lnTo>
                  <a:pt x="14997" y="5719"/>
                </a:lnTo>
                <a:lnTo>
                  <a:pt x="15006" y="5719"/>
                </a:lnTo>
                <a:lnTo>
                  <a:pt x="14997" y="5728"/>
                </a:lnTo>
                <a:lnTo>
                  <a:pt x="14988" y="5728"/>
                </a:lnTo>
                <a:lnTo>
                  <a:pt x="14979" y="5745"/>
                </a:lnTo>
                <a:lnTo>
                  <a:pt x="14971" y="5763"/>
                </a:lnTo>
                <a:lnTo>
                  <a:pt x="14971" y="5781"/>
                </a:lnTo>
                <a:lnTo>
                  <a:pt x="14953" y="5807"/>
                </a:lnTo>
                <a:lnTo>
                  <a:pt x="14944" y="5816"/>
                </a:lnTo>
                <a:lnTo>
                  <a:pt x="14944" y="5825"/>
                </a:lnTo>
                <a:lnTo>
                  <a:pt x="14944" y="5834"/>
                </a:lnTo>
                <a:lnTo>
                  <a:pt x="14935" y="5843"/>
                </a:lnTo>
                <a:lnTo>
                  <a:pt x="14935" y="5851"/>
                </a:lnTo>
                <a:lnTo>
                  <a:pt x="14926" y="5860"/>
                </a:lnTo>
                <a:lnTo>
                  <a:pt x="14926" y="5878"/>
                </a:lnTo>
                <a:lnTo>
                  <a:pt x="14918" y="5913"/>
                </a:lnTo>
                <a:lnTo>
                  <a:pt x="14909" y="5940"/>
                </a:lnTo>
                <a:lnTo>
                  <a:pt x="14891" y="5966"/>
                </a:lnTo>
                <a:lnTo>
                  <a:pt x="14882" y="5975"/>
                </a:lnTo>
                <a:lnTo>
                  <a:pt x="14874" y="5984"/>
                </a:lnTo>
                <a:lnTo>
                  <a:pt x="14865" y="5984"/>
                </a:lnTo>
                <a:lnTo>
                  <a:pt x="14847" y="5993"/>
                </a:lnTo>
                <a:lnTo>
                  <a:pt x="14829" y="6001"/>
                </a:lnTo>
                <a:lnTo>
                  <a:pt x="14812" y="6001"/>
                </a:lnTo>
                <a:lnTo>
                  <a:pt x="14794" y="6001"/>
                </a:lnTo>
                <a:lnTo>
                  <a:pt x="14776" y="6001"/>
                </a:lnTo>
                <a:lnTo>
                  <a:pt x="14768" y="6001"/>
                </a:lnTo>
                <a:lnTo>
                  <a:pt x="14759" y="6001"/>
                </a:lnTo>
                <a:lnTo>
                  <a:pt x="14750" y="6010"/>
                </a:lnTo>
                <a:lnTo>
                  <a:pt x="14750" y="6001"/>
                </a:lnTo>
                <a:lnTo>
                  <a:pt x="14732" y="5993"/>
                </a:lnTo>
                <a:lnTo>
                  <a:pt x="14724" y="5984"/>
                </a:lnTo>
                <a:lnTo>
                  <a:pt x="14724" y="5993"/>
                </a:lnTo>
                <a:lnTo>
                  <a:pt x="14732" y="5993"/>
                </a:lnTo>
                <a:lnTo>
                  <a:pt x="14724" y="6001"/>
                </a:lnTo>
                <a:lnTo>
                  <a:pt x="14715" y="6001"/>
                </a:lnTo>
                <a:lnTo>
                  <a:pt x="14706" y="5993"/>
                </a:lnTo>
                <a:lnTo>
                  <a:pt x="14688" y="5984"/>
                </a:lnTo>
                <a:lnTo>
                  <a:pt x="14697" y="5975"/>
                </a:lnTo>
                <a:lnTo>
                  <a:pt x="14715" y="5984"/>
                </a:lnTo>
                <a:lnTo>
                  <a:pt x="14706" y="5975"/>
                </a:lnTo>
                <a:lnTo>
                  <a:pt x="14697" y="5966"/>
                </a:lnTo>
                <a:lnTo>
                  <a:pt x="14679" y="5975"/>
                </a:lnTo>
                <a:lnTo>
                  <a:pt x="14671" y="5975"/>
                </a:lnTo>
                <a:lnTo>
                  <a:pt x="14653" y="5966"/>
                </a:lnTo>
                <a:lnTo>
                  <a:pt x="14644" y="5966"/>
                </a:lnTo>
                <a:lnTo>
                  <a:pt x="14635" y="5966"/>
                </a:lnTo>
                <a:lnTo>
                  <a:pt x="14635" y="5975"/>
                </a:lnTo>
                <a:lnTo>
                  <a:pt x="14626" y="5975"/>
                </a:lnTo>
                <a:lnTo>
                  <a:pt x="14618" y="5975"/>
                </a:lnTo>
                <a:lnTo>
                  <a:pt x="14600" y="5975"/>
                </a:lnTo>
                <a:lnTo>
                  <a:pt x="14626" y="5966"/>
                </a:lnTo>
                <a:lnTo>
                  <a:pt x="14600" y="5975"/>
                </a:lnTo>
                <a:lnTo>
                  <a:pt x="14591" y="5975"/>
                </a:lnTo>
                <a:lnTo>
                  <a:pt x="14582" y="5984"/>
                </a:lnTo>
                <a:lnTo>
                  <a:pt x="14582" y="5993"/>
                </a:lnTo>
                <a:lnTo>
                  <a:pt x="14574" y="5993"/>
                </a:lnTo>
                <a:lnTo>
                  <a:pt x="14565" y="5993"/>
                </a:lnTo>
                <a:lnTo>
                  <a:pt x="14556" y="5993"/>
                </a:lnTo>
                <a:lnTo>
                  <a:pt x="14529" y="6010"/>
                </a:lnTo>
                <a:lnTo>
                  <a:pt x="14521" y="6019"/>
                </a:lnTo>
                <a:lnTo>
                  <a:pt x="14512" y="6019"/>
                </a:lnTo>
                <a:lnTo>
                  <a:pt x="14503" y="6028"/>
                </a:lnTo>
                <a:lnTo>
                  <a:pt x="14494" y="6028"/>
                </a:lnTo>
                <a:lnTo>
                  <a:pt x="14485" y="6019"/>
                </a:lnTo>
                <a:lnTo>
                  <a:pt x="14477" y="6019"/>
                </a:lnTo>
                <a:lnTo>
                  <a:pt x="14450" y="6010"/>
                </a:lnTo>
                <a:lnTo>
                  <a:pt x="14415" y="6001"/>
                </a:lnTo>
                <a:lnTo>
                  <a:pt x="14406" y="5993"/>
                </a:lnTo>
                <a:lnTo>
                  <a:pt x="14388" y="5993"/>
                </a:lnTo>
                <a:lnTo>
                  <a:pt x="14379" y="5993"/>
                </a:lnTo>
                <a:lnTo>
                  <a:pt x="14362" y="5984"/>
                </a:lnTo>
                <a:lnTo>
                  <a:pt x="14327" y="5975"/>
                </a:lnTo>
                <a:lnTo>
                  <a:pt x="14300" y="5966"/>
                </a:lnTo>
                <a:lnTo>
                  <a:pt x="14256" y="5957"/>
                </a:lnTo>
                <a:lnTo>
                  <a:pt x="14221" y="5966"/>
                </a:lnTo>
                <a:lnTo>
                  <a:pt x="14212" y="5966"/>
                </a:lnTo>
                <a:lnTo>
                  <a:pt x="14203" y="5957"/>
                </a:lnTo>
                <a:lnTo>
                  <a:pt x="14194" y="5940"/>
                </a:lnTo>
                <a:lnTo>
                  <a:pt x="14194" y="5931"/>
                </a:lnTo>
                <a:lnTo>
                  <a:pt x="14185" y="5931"/>
                </a:lnTo>
                <a:lnTo>
                  <a:pt x="14168" y="5931"/>
                </a:lnTo>
                <a:lnTo>
                  <a:pt x="14159" y="5931"/>
                </a:lnTo>
                <a:lnTo>
                  <a:pt x="14132" y="5931"/>
                </a:lnTo>
                <a:lnTo>
                  <a:pt x="14124" y="5931"/>
                </a:lnTo>
                <a:lnTo>
                  <a:pt x="14115" y="5922"/>
                </a:lnTo>
                <a:lnTo>
                  <a:pt x="14106" y="5922"/>
                </a:lnTo>
                <a:lnTo>
                  <a:pt x="14071" y="5913"/>
                </a:lnTo>
                <a:lnTo>
                  <a:pt x="14053" y="5904"/>
                </a:lnTo>
                <a:lnTo>
                  <a:pt x="14053" y="5896"/>
                </a:lnTo>
                <a:lnTo>
                  <a:pt x="14053" y="5878"/>
                </a:lnTo>
                <a:lnTo>
                  <a:pt x="14044" y="5878"/>
                </a:lnTo>
                <a:lnTo>
                  <a:pt x="14027" y="5869"/>
                </a:lnTo>
                <a:lnTo>
                  <a:pt x="14009" y="5869"/>
                </a:lnTo>
                <a:lnTo>
                  <a:pt x="14000" y="5860"/>
                </a:lnTo>
                <a:lnTo>
                  <a:pt x="13991" y="5860"/>
                </a:lnTo>
                <a:lnTo>
                  <a:pt x="13965" y="5860"/>
                </a:lnTo>
                <a:lnTo>
                  <a:pt x="13956" y="5851"/>
                </a:lnTo>
                <a:lnTo>
                  <a:pt x="13947" y="5851"/>
                </a:lnTo>
                <a:lnTo>
                  <a:pt x="13930" y="5869"/>
                </a:lnTo>
                <a:lnTo>
                  <a:pt x="13921" y="5869"/>
                </a:lnTo>
                <a:lnTo>
                  <a:pt x="13903" y="5869"/>
                </a:lnTo>
                <a:lnTo>
                  <a:pt x="13877" y="5887"/>
                </a:lnTo>
                <a:lnTo>
                  <a:pt x="13850" y="5896"/>
                </a:lnTo>
                <a:lnTo>
                  <a:pt x="13832" y="5913"/>
                </a:lnTo>
                <a:lnTo>
                  <a:pt x="13832" y="5922"/>
                </a:lnTo>
                <a:lnTo>
                  <a:pt x="13824" y="5931"/>
                </a:lnTo>
                <a:lnTo>
                  <a:pt x="13824" y="5948"/>
                </a:lnTo>
                <a:lnTo>
                  <a:pt x="13824" y="5966"/>
                </a:lnTo>
                <a:lnTo>
                  <a:pt x="13832" y="5975"/>
                </a:lnTo>
                <a:lnTo>
                  <a:pt x="13832" y="5984"/>
                </a:lnTo>
                <a:lnTo>
                  <a:pt x="13841" y="5993"/>
                </a:lnTo>
                <a:lnTo>
                  <a:pt x="13841" y="6001"/>
                </a:lnTo>
                <a:lnTo>
                  <a:pt x="13832" y="6010"/>
                </a:lnTo>
                <a:lnTo>
                  <a:pt x="13824" y="6028"/>
                </a:lnTo>
                <a:lnTo>
                  <a:pt x="13806" y="6054"/>
                </a:lnTo>
                <a:lnTo>
                  <a:pt x="13797" y="6054"/>
                </a:lnTo>
                <a:lnTo>
                  <a:pt x="13771" y="6072"/>
                </a:lnTo>
                <a:lnTo>
                  <a:pt x="13762" y="6072"/>
                </a:lnTo>
                <a:lnTo>
                  <a:pt x="13753" y="6072"/>
                </a:lnTo>
                <a:lnTo>
                  <a:pt x="13727" y="6054"/>
                </a:lnTo>
                <a:lnTo>
                  <a:pt x="13691" y="6028"/>
                </a:lnTo>
                <a:lnTo>
                  <a:pt x="13674" y="6028"/>
                </a:lnTo>
                <a:lnTo>
                  <a:pt x="13665" y="6019"/>
                </a:lnTo>
                <a:lnTo>
                  <a:pt x="13630" y="6001"/>
                </a:lnTo>
                <a:lnTo>
                  <a:pt x="13594" y="5993"/>
                </a:lnTo>
                <a:lnTo>
                  <a:pt x="13568" y="5993"/>
                </a:lnTo>
                <a:lnTo>
                  <a:pt x="13541" y="5993"/>
                </a:lnTo>
                <a:lnTo>
                  <a:pt x="13524" y="5984"/>
                </a:lnTo>
                <a:lnTo>
                  <a:pt x="13515" y="5975"/>
                </a:lnTo>
                <a:lnTo>
                  <a:pt x="13506" y="5966"/>
                </a:lnTo>
                <a:lnTo>
                  <a:pt x="13497" y="5957"/>
                </a:lnTo>
                <a:lnTo>
                  <a:pt x="13488" y="5948"/>
                </a:lnTo>
                <a:lnTo>
                  <a:pt x="13488" y="5931"/>
                </a:lnTo>
                <a:lnTo>
                  <a:pt x="13488" y="5922"/>
                </a:lnTo>
                <a:lnTo>
                  <a:pt x="13480" y="5904"/>
                </a:lnTo>
                <a:lnTo>
                  <a:pt x="13471" y="5896"/>
                </a:lnTo>
                <a:lnTo>
                  <a:pt x="13427" y="5887"/>
                </a:lnTo>
                <a:lnTo>
                  <a:pt x="13418" y="5887"/>
                </a:lnTo>
                <a:lnTo>
                  <a:pt x="13400" y="5878"/>
                </a:lnTo>
                <a:lnTo>
                  <a:pt x="13400" y="5869"/>
                </a:lnTo>
                <a:lnTo>
                  <a:pt x="13374" y="5869"/>
                </a:lnTo>
                <a:lnTo>
                  <a:pt x="13356" y="5869"/>
                </a:lnTo>
                <a:lnTo>
                  <a:pt x="13356" y="5860"/>
                </a:lnTo>
                <a:lnTo>
                  <a:pt x="13330" y="5860"/>
                </a:lnTo>
                <a:lnTo>
                  <a:pt x="13321" y="5860"/>
                </a:lnTo>
                <a:lnTo>
                  <a:pt x="13294" y="5869"/>
                </a:lnTo>
                <a:lnTo>
                  <a:pt x="13268" y="5860"/>
                </a:lnTo>
                <a:lnTo>
                  <a:pt x="13259" y="5860"/>
                </a:lnTo>
                <a:lnTo>
                  <a:pt x="13224" y="5843"/>
                </a:lnTo>
                <a:lnTo>
                  <a:pt x="13215" y="5843"/>
                </a:lnTo>
                <a:lnTo>
                  <a:pt x="13207" y="5834"/>
                </a:lnTo>
                <a:lnTo>
                  <a:pt x="13198" y="5834"/>
                </a:lnTo>
                <a:lnTo>
                  <a:pt x="13189" y="5834"/>
                </a:lnTo>
                <a:lnTo>
                  <a:pt x="13181" y="5834"/>
                </a:lnTo>
                <a:lnTo>
                  <a:pt x="13181" y="5825"/>
                </a:lnTo>
                <a:lnTo>
                  <a:pt x="13189" y="5825"/>
                </a:lnTo>
                <a:lnTo>
                  <a:pt x="13181" y="5816"/>
                </a:lnTo>
                <a:lnTo>
                  <a:pt x="13172" y="5807"/>
                </a:lnTo>
                <a:lnTo>
                  <a:pt x="13163" y="5798"/>
                </a:lnTo>
                <a:lnTo>
                  <a:pt x="13163" y="5807"/>
                </a:lnTo>
                <a:lnTo>
                  <a:pt x="13154" y="5807"/>
                </a:lnTo>
                <a:lnTo>
                  <a:pt x="13145" y="5807"/>
                </a:lnTo>
                <a:lnTo>
                  <a:pt x="13145" y="5798"/>
                </a:lnTo>
                <a:lnTo>
                  <a:pt x="13145" y="5790"/>
                </a:lnTo>
                <a:lnTo>
                  <a:pt x="13128" y="5798"/>
                </a:lnTo>
                <a:lnTo>
                  <a:pt x="13119" y="5790"/>
                </a:lnTo>
                <a:lnTo>
                  <a:pt x="13101" y="5781"/>
                </a:lnTo>
                <a:lnTo>
                  <a:pt x="13092" y="5763"/>
                </a:lnTo>
                <a:lnTo>
                  <a:pt x="13092" y="5754"/>
                </a:lnTo>
                <a:lnTo>
                  <a:pt x="13101" y="5745"/>
                </a:lnTo>
                <a:lnTo>
                  <a:pt x="13110" y="5737"/>
                </a:lnTo>
                <a:lnTo>
                  <a:pt x="13137" y="5719"/>
                </a:lnTo>
                <a:lnTo>
                  <a:pt x="13145" y="5710"/>
                </a:lnTo>
                <a:lnTo>
                  <a:pt x="13154" y="5693"/>
                </a:lnTo>
                <a:lnTo>
                  <a:pt x="13163" y="5684"/>
                </a:lnTo>
                <a:lnTo>
                  <a:pt x="13172" y="5666"/>
                </a:lnTo>
                <a:lnTo>
                  <a:pt x="13172" y="5657"/>
                </a:lnTo>
                <a:lnTo>
                  <a:pt x="13172" y="5648"/>
                </a:lnTo>
                <a:lnTo>
                  <a:pt x="13163" y="5640"/>
                </a:lnTo>
                <a:lnTo>
                  <a:pt x="13163" y="5631"/>
                </a:lnTo>
                <a:lnTo>
                  <a:pt x="13154" y="5622"/>
                </a:lnTo>
                <a:lnTo>
                  <a:pt x="13145" y="5622"/>
                </a:lnTo>
                <a:lnTo>
                  <a:pt x="13137" y="5613"/>
                </a:lnTo>
                <a:lnTo>
                  <a:pt x="13128" y="5595"/>
                </a:lnTo>
                <a:lnTo>
                  <a:pt x="13128" y="5587"/>
                </a:lnTo>
                <a:lnTo>
                  <a:pt x="13128" y="5578"/>
                </a:lnTo>
                <a:lnTo>
                  <a:pt x="13137" y="5569"/>
                </a:lnTo>
                <a:lnTo>
                  <a:pt x="13154" y="5560"/>
                </a:lnTo>
                <a:lnTo>
                  <a:pt x="13163" y="5543"/>
                </a:lnTo>
                <a:lnTo>
                  <a:pt x="13172" y="5534"/>
                </a:lnTo>
                <a:lnTo>
                  <a:pt x="13172" y="5525"/>
                </a:lnTo>
                <a:lnTo>
                  <a:pt x="13172" y="5516"/>
                </a:lnTo>
                <a:lnTo>
                  <a:pt x="13172" y="5507"/>
                </a:lnTo>
                <a:lnTo>
                  <a:pt x="13163" y="5516"/>
                </a:lnTo>
                <a:lnTo>
                  <a:pt x="13145" y="5525"/>
                </a:lnTo>
                <a:lnTo>
                  <a:pt x="13137" y="5525"/>
                </a:lnTo>
                <a:lnTo>
                  <a:pt x="13128" y="5534"/>
                </a:lnTo>
                <a:lnTo>
                  <a:pt x="13119" y="5543"/>
                </a:lnTo>
                <a:lnTo>
                  <a:pt x="13110" y="5534"/>
                </a:lnTo>
                <a:lnTo>
                  <a:pt x="13119" y="5525"/>
                </a:lnTo>
                <a:lnTo>
                  <a:pt x="13110" y="5516"/>
                </a:lnTo>
                <a:lnTo>
                  <a:pt x="13110" y="5498"/>
                </a:lnTo>
                <a:lnTo>
                  <a:pt x="13101" y="5498"/>
                </a:lnTo>
                <a:lnTo>
                  <a:pt x="13092" y="5498"/>
                </a:lnTo>
                <a:lnTo>
                  <a:pt x="13084" y="5498"/>
                </a:lnTo>
                <a:lnTo>
                  <a:pt x="13084" y="5507"/>
                </a:lnTo>
                <a:lnTo>
                  <a:pt x="13075" y="5498"/>
                </a:lnTo>
                <a:lnTo>
                  <a:pt x="13084" y="5498"/>
                </a:lnTo>
                <a:lnTo>
                  <a:pt x="13084" y="5490"/>
                </a:lnTo>
                <a:lnTo>
                  <a:pt x="13075" y="5490"/>
                </a:lnTo>
                <a:lnTo>
                  <a:pt x="13066" y="5490"/>
                </a:lnTo>
                <a:lnTo>
                  <a:pt x="13031" y="5498"/>
                </a:lnTo>
                <a:lnTo>
                  <a:pt x="13022" y="5507"/>
                </a:lnTo>
                <a:lnTo>
                  <a:pt x="13004" y="5516"/>
                </a:lnTo>
                <a:lnTo>
                  <a:pt x="12987" y="5525"/>
                </a:lnTo>
                <a:lnTo>
                  <a:pt x="12951" y="5525"/>
                </a:lnTo>
                <a:lnTo>
                  <a:pt x="12942" y="5525"/>
                </a:lnTo>
                <a:lnTo>
                  <a:pt x="12934" y="5525"/>
                </a:lnTo>
                <a:lnTo>
                  <a:pt x="12916" y="5516"/>
                </a:lnTo>
                <a:lnTo>
                  <a:pt x="12907" y="5516"/>
                </a:lnTo>
                <a:lnTo>
                  <a:pt x="12889" y="5507"/>
                </a:lnTo>
                <a:lnTo>
                  <a:pt x="12889" y="5516"/>
                </a:lnTo>
                <a:lnTo>
                  <a:pt x="12881" y="5525"/>
                </a:lnTo>
                <a:lnTo>
                  <a:pt x="12863" y="5525"/>
                </a:lnTo>
                <a:lnTo>
                  <a:pt x="12845" y="5516"/>
                </a:lnTo>
                <a:lnTo>
                  <a:pt x="12837" y="5507"/>
                </a:lnTo>
                <a:lnTo>
                  <a:pt x="12819" y="5516"/>
                </a:lnTo>
                <a:lnTo>
                  <a:pt x="12819" y="5525"/>
                </a:lnTo>
                <a:lnTo>
                  <a:pt x="12801" y="5525"/>
                </a:lnTo>
                <a:lnTo>
                  <a:pt x="12775" y="5534"/>
                </a:lnTo>
                <a:lnTo>
                  <a:pt x="12757" y="5543"/>
                </a:lnTo>
                <a:lnTo>
                  <a:pt x="12748" y="5543"/>
                </a:lnTo>
                <a:lnTo>
                  <a:pt x="12740" y="5543"/>
                </a:lnTo>
                <a:lnTo>
                  <a:pt x="12722" y="5534"/>
                </a:lnTo>
                <a:lnTo>
                  <a:pt x="12713" y="5525"/>
                </a:lnTo>
                <a:lnTo>
                  <a:pt x="12704" y="5525"/>
                </a:lnTo>
                <a:lnTo>
                  <a:pt x="12634" y="5525"/>
                </a:lnTo>
                <a:lnTo>
                  <a:pt x="12616" y="5534"/>
                </a:lnTo>
                <a:lnTo>
                  <a:pt x="12581" y="5534"/>
                </a:lnTo>
                <a:lnTo>
                  <a:pt x="12563" y="5543"/>
                </a:lnTo>
                <a:lnTo>
                  <a:pt x="12545" y="5551"/>
                </a:lnTo>
                <a:lnTo>
                  <a:pt x="12528" y="5551"/>
                </a:lnTo>
                <a:lnTo>
                  <a:pt x="12501" y="5551"/>
                </a:lnTo>
                <a:lnTo>
                  <a:pt x="12448" y="5560"/>
                </a:lnTo>
                <a:lnTo>
                  <a:pt x="12431" y="5560"/>
                </a:lnTo>
                <a:lnTo>
                  <a:pt x="12413" y="5569"/>
                </a:lnTo>
                <a:lnTo>
                  <a:pt x="12395" y="5578"/>
                </a:lnTo>
                <a:lnTo>
                  <a:pt x="12378" y="5587"/>
                </a:lnTo>
                <a:lnTo>
                  <a:pt x="12369" y="5595"/>
                </a:lnTo>
                <a:lnTo>
                  <a:pt x="12360" y="5613"/>
                </a:lnTo>
                <a:lnTo>
                  <a:pt x="12351" y="5613"/>
                </a:lnTo>
                <a:lnTo>
                  <a:pt x="12342" y="5613"/>
                </a:lnTo>
                <a:lnTo>
                  <a:pt x="12334" y="5613"/>
                </a:lnTo>
                <a:lnTo>
                  <a:pt x="12325" y="5613"/>
                </a:lnTo>
                <a:lnTo>
                  <a:pt x="12290" y="5631"/>
                </a:lnTo>
                <a:lnTo>
                  <a:pt x="12281" y="5640"/>
                </a:lnTo>
                <a:lnTo>
                  <a:pt x="12272" y="5640"/>
                </a:lnTo>
                <a:lnTo>
                  <a:pt x="12263" y="5657"/>
                </a:lnTo>
                <a:lnTo>
                  <a:pt x="12245" y="5657"/>
                </a:lnTo>
                <a:lnTo>
                  <a:pt x="12237" y="5666"/>
                </a:lnTo>
                <a:lnTo>
                  <a:pt x="12219" y="5675"/>
                </a:lnTo>
                <a:lnTo>
                  <a:pt x="12210" y="5675"/>
                </a:lnTo>
                <a:lnTo>
                  <a:pt x="12193" y="5675"/>
                </a:lnTo>
                <a:lnTo>
                  <a:pt x="12184" y="5675"/>
                </a:lnTo>
                <a:lnTo>
                  <a:pt x="12166" y="5675"/>
                </a:lnTo>
                <a:lnTo>
                  <a:pt x="12157" y="5675"/>
                </a:lnTo>
                <a:lnTo>
                  <a:pt x="12148" y="5675"/>
                </a:lnTo>
                <a:lnTo>
                  <a:pt x="12148" y="5666"/>
                </a:lnTo>
                <a:lnTo>
                  <a:pt x="12140" y="5657"/>
                </a:lnTo>
                <a:lnTo>
                  <a:pt x="12140" y="5648"/>
                </a:lnTo>
                <a:lnTo>
                  <a:pt x="12131" y="5657"/>
                </a:lnTo>
                <a:lnTo>
                  <a:pt x="12122" y="5666"/>
                </a:lnTo>
                <a:lnTo>
                  <a:pt x="12104" y="5666"/>
                </a:lnTo>
                <a:lnTo>
                  <a:pt x="12095" y="5666"/>
                </a:lnTo>
                <a:lnTo>
                  <a:pt x="12087" y="5657"/>
                </a:lnTo>
                <a:lnTo>
                  <a:pt x="12078" y="5666"/>
                </a:lnTo>
                <a:lnTo>
                  <a:pt x="12069" y="5666"/>
                </a:lnTo>
                <a:lnTo>
                  <a:pt x="12043" y="5675"/>
                </a:lnTo>
                <a:lnTo>
                  <a:pt x="12016" y="5666"/>
                </a:lnTo>
                <a:lnTo>
                  <a:pt x="11998" y="5657"/>
                </a:lnTo>
                <a:lnTo>
                  <a:pt x="11981" y="5648"/>
                </a:lnTo>
                <a:lnTo>
                  <a:pt x="11972" y="5631"/>
                </a:lnTo>
                <a:lnTo>
                  <a:pt x="11963" y="5622"/>
                </a:lnTo>
                <a:lnTo>
                  <a:pt x="11963" y="5613"/>
                </a:lnTo>
                <a:lnTo>
                  <a:pt x="11972" y="5613"/>
                </a:lnTo>
                <a:lnTo>
                  <a:pt x="11963" y="5604"/>
                </a:lnTo>
                <a:lnTo>
                  <a:pt x="11954" y="5613"/>
                </a:lnTo>
                <a:lnTo>
                  <a:pt x="11945" y="5613"/>
                </a:lnTo>
                <a:lnTo>
                  <a:pt x="11937" y="5613"/>
                </a:lnTo>
                <a:lnTo>
                  <a:pt x="11919" y="5622"/>
                </a:lnTo>
                <a:lnTo>
                  <a:pt x="11919" y="5631"/>
                </a:lnTo>
                <a:lnTo>
                  <a:pt x="11893" y="5701"/>
                </a:lnTo>
                <a:lnTo>
                  <a:pt x="11857" y="5754"/>
                </a:lnTo>
                <a:lnTo>
                  <a:pt x="11848" y="5772"/>
                </a:lnTo>
                <a:lnTo>
                  <a:pt x="11831" y="5781"/>
                </a:lnTo>
                <a:lnTo>
                  <a:pt x="11804" y="5798"/>
                </a:lnTo>
                <a:lnTo>
                  <a:pt x="11751" y="5816"/>
                </a:lnTo>
                <a:lnTo>
                  <a:pt x="11734" y="5825"/>
                </a:lnTo>
                <a:lnTo>
                  <a:pt x="11725" y="5834"/>
                </a:lnTo>
                <a:lnTo>
                  <a:pt x="11707" y="5851"/>
                </a:lnTo>
                <a:lnTo>
                  <a:pt x="11681" y="5887"/>
                </a:lnTo>
                <a:lnTo>
                  <a:pt x="11672" y="5913"/>
                </a:lnTo>
                <a:lnTo>
                  <a:pt x="11672" y="5922"/>
                </a:lnTo>
                <a:lnTo>
                  <a:pt x="11646" y="5957"/>
                </a:lnTo>
                <a:lnTo>
                  <a:pt x="11637" y="5975"/>
                </a:lnTo>
                <a:lnTo>
                  <a:pt x="11637" y="6010"/>
                </a:lnTo>
                <a:lnTo>
                  <a:pt x="11637" y="6028"/>
                </a:lnTo>
                <a:lnTo>
                  <a:pt x="11628" y="6037"/>
                </a:lnTo>
                <a:lnTo>
                  <a:pt x="11637" y="6037"/>
                </a:lnTo>
                <a:lnTo>
                  <a:pt x="11637" y="6046"/>
                </a:lnTo>
                <a:lnTo>
                  <a:pt x="11646" y="6054"/>
                </a:lnTo>
                <a:lnTo>
                  <a:pt x="11654" y="6063"/>
                </a:lnTo>
                <a:lnTo>
                  <a:pt x="11646" y="6081"/>
                </a:lnTo>
                <a:lnTo>
                  <a:pt x="11646" y="6099"/>
                </a:lnTo>
                <a:lnTo>
                  <a:pt x="11637" y="6107"/>
                </a:lnTo>
                <a:lnTo>
                  <a:pt x="11619" y="6125"/>
                </a:lnTo>
                <a:lnTo>
                  <a:pt x="11610" y="6143"/>
                </a:lnTo>
                <a:lnTo>
                  <a:pt x="11584" y="6169"/>
                </a:lnTo>
                <a:lnTo>
                  <a:pt x="11575" y="6178"/>
                </a:lnTo>
                <a:lnTo>
                  <a:pt x="11540" y="6196"/>
                </a:lnTo>
                <a:lnTo>
                  <a:pt x="11531" y="6213"/>
                </a:lnTo>
                <a:lnTo>
                  <a:pt x="11513" y="6222"/>
                </a:lnTo>
                <a:lnTo>
                  <a:pt x="11504" y="6231"/>
                </a:lnTo>
                <a:lnTo>
                  <a:pt x="11478" y="6240"/>
                </a:lnTo>
                <a:lnTo>
                  <a:pt x="11443" y="6249"/>
                </a:lnTo>
                <a:lnTo>
                  <a:pt x="11416" y="6249"/>
                </a:lnTo>
                <a:lnTo>
                  <a:pt x="11407" y="6257"/>
                </a:lnTo>
                <a:lnTo>
                  <a:pt x="11399" y="6266"/>
                </a:lnTo>
                <a:lnTo>
                  <a:pt x="11390" y="6275"/>
                </a:lnTo>
                <a:lnTo>
                  <a:pt x="11381" y="6293"/>
                </a:lnTo>
                <a:lnTo>
                  <a:pt x="11372" y="6319"/>
                </a:lnTo>
                <a:lnTo>
                  <a:pt x="11363" y="6337"/>
                </a:lnTo>
                <a:lnTo>
                  <a:pt x="11363" y="6354"/>
                </a:lnTo>
                <a:lnTo>
                  <a:pt x="11354" y="6354"/>
                </a:lnTo>
                <a:lnTo>
                  <a:pt x="11328" y="6372"/>
                </a:lnTo>
                <a:lnTo>
                  <a:pt x="11319" y="6372"/>
                </a:lnTo>
                <a:lnTo>
                  <a:pt x="11301" y="6390"/>
                </a:lnTo>
                <a:lnTo>
                  <a:pt x="11293" y="6399"/>
                </a:lnTo>
                <a:lnTo>
                  <a:pt x="11293" y="6416"/>
                </a:lnTo>
                <a:lnTo>
                  <a:pt x="11284" y="6425"/>
                </a:lnTo>
                <a:lnTo>
                  <a:pt x="11275" y="6443"/>
                </a:lnTo>
                <a:lnTo>
                  <a:pt x="11266" y="6452"/>
                </a:lnTo>
                <a:lnTo>
                  <a:pt x="11266" y="6469"/>
                </a:lnTo>
                <a:lnTo>
                  <a:pt x="11266" y="6496"/>
                </a:lnTo>
                <a:lnTo>
                  <a:pt x="11266" y="6505"/>
                </a:lnTo>
                <a:lnTo>
                  <a:pt x="11249" y="6522"/>
                </a:lnTo>
                <a:lnTo>
                  <a:pt x="11240" y="6531"/>
                </a:lnTo>
                <a:lnTo>
                  <a:pt x="11213" y="6557"/>
                </a:lnTo>
                <a:lnTo>
                  <a:pt x="11196" y="6566"/>
                </a:lnTo>
                <a:lnTo>
                  <a:pt x="11187" y="6575"/>
                </a:lnTo>
                <a:lnTo>
                  <a:pt x="11187" y="6584"/>
                </a:lnTo>
                <a:lnTo>
                  <a:pt x="11187" y="6593"/>
                </a:lnTo>
                <a:lnTo>
                  <a:pt x="11187" y="6584"/>
                </a:lnTo>
                <a:lnTo>
                  <a:pt x="11196" y="6584"/>
                </a:lnTo>
                <a:lnTo>
                  <a:pt x="11196" y="6575"/>
                </a:lnTo>
                <a:lnTo>
                  <a:pt x="11196" y="6584"/>
                </a:lnTo>
                <a:lnTo>
                  <a:pt x="11187" y="6602"/>
                </a:lnTo>
                <a:lnTo>
                  <a:pt x="11178" y="6609"/>
                </a:lnTo>
                <a:lnTo>
                  <a:pt x="11169" y="6627"/>
                </a:lnTo>
                <a:lnTo>
                  <a:pt x="11169" y="6636"/>
                </a:lnTo>
                <a:lnTo>
                  <a:pt x="11169" y="6645"/>
                </a:lnTo>
                <a:lnTo>
                  <a:pt x="11160" y="6654"/>
                </a:lnTo>
                <a:lnTo>
                  <a:pt x="11151" y="6671"/>
                </a:lnTo>
                <a:lnTo>
                  <a:pt x="11143" y="6689"/>
                </a:lnTo>
                <a:lnTo>
                  <a:pt x="11134" y="6698"/>
                </a:lnTo>
                <a:lnTo>
                  <a:pt x="11125" y="6706"/>
                </a:lnTo>
                <a:lnTo>
                  <a:pt x="11116" y="6724"/>
                </a:lnTo>
                <a:lnTo>
                  <a:pt x="11107" y="6768"/>
                </a:lnTo>
                <a:lnTo>
                  <a:pt x="11099" y="6804"/>
                </a:lnTo>
                <a:lnTo>
                  <a:pt x="11107" y="6812"/>
                </a:lnTo>
                <a:lnTo>
                  <a:pt x="11107" y="6795"/>
                </a:lnTo>
                <a:lnTo>
                  <a:pt x="11107" y="6786"/>
                </a:lnTo>
                <a:lnTo>
                  <a:pt x="11116" y="6786"/>
                </a:lnTo>
                <a:lnTo>
                  <a:pt x="11125" y="6812"/>
                </a:lnTo>
                <a:lnTo>
                  <a:pt x="11134" y="6821"/>
                </a:lnTo>
                <a:lnTo>
                  <a:pt x="11143" y="6821"/>
                </a:lnTo>
                <a:lnTo>
                  <a:pt x="11143" y="6812"/>
                </a:lnTo>
                <a:lnTo>
                  <a:pt x="11143" y="6821"/>
                </a:lnTo>
                <a:lnTo>
                  <a:pt x="11151" y="6821"/>
                </a:lnTo>
                <a:lnTo>
                  <a:pt x="11160" y="6839"/>
                </a:lnTo>
                <a:lnTo>
                  <a:pt x="11169" y="6857"/>
                </a:lnTo>
                <a:lnTo>
                  <a:pt x="11160" y="6857"/>
                </a:lnTo>
                <a:lnTo>
                  <a:pt x="11160" y="6874"/>
                </a:lnTo>
                <a:lnTo>
                  <a:pt x="11160" y="6883"/>
                </a:lnTo>
                <a:lnTo>
                  <a:pt x="11151" y="6909"/>
                </a:lnTo>
                <a:lnTo>
                  <a:pt x="11160" y="6909"/>
                </a:lnTo>
                <a:lnTo>
                  <a:pt x="11151" y="6918"/>
                </a:lnTo>
                <a:lnTo>
                  <a:pt x="11143" y="6918"/>
                </a:lnTo>
                <a:lnTo>
                  <a:pt x="11143" y="6927"/>
                </a:lnTo>
                <a:lnTo>
                  <a:pt x="11160" y="6936"/>
                </a:lnTo>
                <a:lnTo>
                  <a:pt x="11169" y="6945"/>
                </a:lnTo>
                <a:lnTo>
                  <a:pt x="11169" y="6971"/>
                </a:lnTo>
                <a:lnTo>
                  <a:pt x="11178" y="6980"/>
                </a:lnTo>
                <a:lnTo>
                  <a:pt x="11178" y="7007"/>
                </a:lnTo>
                <a:lnTo>
                  <a:pt x="11178" y="7033"/>
                </a:lnTo>
                <a:lnTo>
                  <a:pt x="11178" y="7060"/>
                </a:lnTo>
                <a:lnTo>
                  <a:pt x="11169" y="7086"/>
                </a:lnTo>
                <a:lnTo>
                  <a:pt x="11160" y="7104"/>
                </a:lnTo>
                <a:lnTo>
                  <a:pt x="11151" y="7130"/>
                </a:lnTo>
                <a:lnTo>
                  <a:pt x="11143" y="7139"/>
                </a:lnTo>
                <a:lnTo>
                  <a:pt x="11143" y="7148"/>
                </a:lnTo>
                <a:lnTo>
                  <a:pt x="11143" y="7183"/>
                </a:lnTo>
                <a:lnTo>
                  <a:pt x="11143" y="7192"/>
                </a:lnTo>
                <a:lnTo>
                  <a:pt x="11116" y="7227"/>
                </a:lnTo>
                <a:lnTo>
                  <a:pt x="11099" y="7254"/>
                </a:lnTo>
                <a:lnTo>
                  <a:pt x="11081" y="7263"/>
                </a:lnTo>
                <a:lnTo>
                  <a:pt x="11072" y="7263"/>
                </a:lnTo>
                <a:lnTo>
                  <a:pt x="11072" y="7271"/>
                </a:lnTo>
                <a:lnTo>
                  <a:pt x="11081" y="7271"/>
                </a:lnTo>
                <a:lnTo>
                  <a:pt x="11090" y="7271"/>
                </a:lnTo>
                <a:lnTo>
                  <a:pt x="11099" y="7271"/>
                </a:lnTo>
                <a:lnTo>
                  <a:pt x="11099" y="7289"/>
                </a:lnTo>
                <a:lnTo>
                  <a:pt x="11107" y="7289"/>
                </a:lnTo>
                <a:lnTo>
                  <a:pt x="11116" y="7307"/>
                </a:lnTo>
                <a:lnTo>
                  <a:pt x="11125" y="7315"/>
                </a:lnTo>
                <a:lnTo>
                  <a:pt x="11125" y="7324"/>
                </a:lnTo>
                <a:lnTo>
                  <a:pt x="11134" y="7315"/>
                </a:lnTo>
                <a:lnTo>
                  <a:pt x="11134" y="7324"/>
                </a:lnTo>
                <a:lnTo>
                  <a:pt x="11125" y="7324"/>
                </a:lnTo>
                <a:lnTo>
                  <a:pt x="11125" y="7333"/>
                </a:lnTo>
                <a:lnTo>
                  <a:pt x="11134" y="7342"/>
                </a:lnTo>
                <a:lnTo>
                  <a:pt x="11143" y="7342"/>
                </a:lnTo>
                <a:lnTo>
                  <a:pt x="11143" y="7351"/>
                </a:lnTo>
                <a:lnTo>
                  <a:pt x="11143" y="7360"/>
                </a:lnTo>
                <a:lnTo>
                  <a:pt x="11151" y="7368"/>
                </a:lnTo>
                <a:lnTo>
                  <a:pt x="11169" y="7360"/>
                </a:lnTo>
                <a:lnTo>
                  <a:pt x="11196" y="7360"/>
                </a:lnTo>
                <a:lnTo>
                  <a:pt x="11213" y="7360"/>
                </a:lnTo>
                <a:lnTo>
                  <a:pt x="11222" y="7360"/>
                </a:lnTo>
                <a:lnTo>
                  <a:pt x="11213" y="7360"/>
                </a:lnTo>
                <a:lnTo>
                  <a:pt x="11196" y="7368"/>
                </a:lnTo>
                <a:lnTo>
                  <a:pt x="11187" y="7368"/>
                </a:lnTo>
                <a:lnTo>
                  <a:pt x="11169" y="7368"/>
                </a:lnTo>
                <a:lnTo>
                  <a:pt x="11169" y="7377"/>
                </a:lnTo>
                <a:lnTo>
                  <a:pt x="11160" y="7377"/>
                </a:lnTo>
                <a:lnTo>
                  <a:pt x="11151" y="7377"/>
                </a:lnTo>
                <a:lnTo>
                  <a:pt x="11143" y="7377"/>
                </a:lnTo>
                <a:lnTo>
                  <a:pt x="11134" y="7368"/>
                </a:lnTo>
                <a:lnTo>
                  <a:pt x="11134" y="7360"/>
                </a:lnTo>
                <a:lnTo>
                  <a:pt x="11125" y="7368"/>
                </a:lnTo>
                <a:lnTo>
                  <a:pt x="11125" y="7386"/>
                </a:lnTo>
                <a:lnTo>
                  <a:pt x="11125" y="7395"/>
                </a:lnTo>
                <a:lnTo>
                  <a:pt x="11125" y="7404"/>
                </a:lnTo>
                <a:lnTo>
                  <a:pt x="11125" y="7421"/>
                </a:lnTo>
                <a:lnTo>
                  <a:pt x="11125" y="7430"/>
                </a:lnTo>
                <a:lnTo>
                  <a:pt x="11134" y="7421"/>
                </a:lnTo>
                <a:lnTo>
                  <a:pt x="11143" y="7421"/>
                </a:lnTo>
                <a:lnTo>
                  <a:pt x="11151" y="7421"/>
                </a:lnTo>
                <a:lnTo>
                  <a:pt x="11151" y="7430"/>
                </a:lnTo>
                <a:lnTo>
                  <a:pt x="11143" y="7430"/>
                </a:lnTo>
                <a:lnTo>
                  <a:pt x="11143" y="7421"/>
                </a:lnTo>
                <a:lnTo>
                  <a:pt x="11134" y="7430"/>
                </a:lnTo>
                <a:lnTo>
                  <a:pt x="11125" y="7430"/>
                </a:lnTo>
                <a:lnTo>
                  <a:pt x="11125" y="7439"/>
                </a:lnTo>
                <a:lnTo>
                  <a:pt x="11125" y="7448"/>
                </a:lnTo>
                <a:lnTo>
                  <a:pt x="11151" y="7457"/>
                </a:lnTo>
                <a:lnTo>
                  <a:pt x="11160" y="7457"/>
                </a:lnTo>
                <a:lnTo>
                  <a:pt x="11160" y="7466"/>
                </a:lnTo>
                <a:lnTo>
                  <a:pt x="11160" y="7474"/>
                </a:lnTo>
                <a:lnTo>
                  <a:pt x="11169" y="7474"/>
                </a:lnTo>
                <a:lnTo>
                  <a:pt x="11187" y="7474"/>
                </a:lnTo>
                <a:lnTo>
                  <a:pt x="11187" y="7483"/>
                </a:lnTo>
                <a:lnTo>
                  <a:pt x="11196" y="7492"/>
                </a:lnTo>
                <a:lnTo>
                  <a:pt x="11204" y="7483"/>
                </a:lnTo>
                <a:lnTo>
                  <a:pt x="11213" y="7474"/>
                </a:lnTo>
                <a:lnTo>
                  <a:pt x="11222" y="7474"/>
                </a:lnTo>
                <a:lnTo>
                  <a:pt x="11240" y="7474"/>
                </a:lnTo>
                <a:lnTo>
                  <a:pt x="11249" y="7474"/>
                </a:lnTo>
                <a:lnTo>
                  <a:pt x="11240" y="7483"/>
                </a:lnTo>
                <a:lnTo>
                  <a:pt x="11222" y="7483"/>
                </a:lnTo>
                <a:lnTo>
                  <a:pt x="11222" y="7492"/>
                </a:lnTo>
                <a:lnTo>
                  <a:pt x="11222" y="7501"/>
                </a:lnTo>
                <a:lnTo>
                  <a:pt x="11231" y="7501"/>
                </a:lnTo>
                <a:lnTo>
                  <a:pt x="11231" y="7492"/>
                </a:lnTo>
                <a:lnTo>
                  <a:pt x="11240" y="7492"/>
                </a:lnTo>
                <a:lnTo>
                  <a:pt x="11249" y="7492"/>
                </a:lnTo>
                <a:lnTo>
                  <a:pt x="11249" y="7501"/>
                </a:lnTo>
                <a:lnTo>
                  <a:pt x="11240" y="7501"/>
                </a:lnTo>
                <a:lnTo>
                  <a:pt x="11222" y="7510"/>
                </a:lnTo>
                <a:lnTo>
                  <a:pt x="11222" y="7518"/>
                </a:lnTo>
                <a:lnTo>
                  <a:pt x="11231" y="7518"/>
                </a:lnTo>
                <a:lnTo>
                  <a:pt x="11222" y="7518"/>
                </a:lnTo>
                <a:lnTo>
                  <a:pt x="11222" y="7527"/>
                </a:lnTo>
                <a:lnTo>
                  <a:pt x="11231" y="7536"/>
                </a:lnTo>
                <a:lnTo>
                  <a:pt x="11240" y="7536"/>
                </a:lnTo>
                <a:lnTo>
                  <a:pt x="11240" y="7545"/>
                </a:lnTo>
                <a:lnTo>
                  <a:pt x="11249" y="7536"/>
                </a:lnTo>
                <a:lnTo>
                  <a:pt x="11249" y="7545"/>
                </a:lnTo>
                <a:lnTo>
                  <a:pt x="11249" y="7554"/>
                </a:lnTo>
                <a:lnTo>
                  <a:pt x="11257" y="7563"/>
                </a:lnTo>
                <a:lnTo>
                  <a:pt x="11257" y="7545"/>
                </a:lnTo>
                <a:lnTo>
                  <a:pt x="11266" y="7545"/>
                </a:lnTo>
                <a:lnTo>
                  <a:pt x="11275" y="7554"/>
                </a:lnTo>
                <a:lnTo>
                  <a:pt x="11275" y="7563"/>
                </a:lnTo>
                <a:lnTo>
                  <a:pt x="11275" y="7571"/>
                </a:lnTo>
                <a:lnTo>
                  <a:pt x="11284" y="7563"/>
                </a:lnTo>
                <a:lnTo>
                  <a:pt x="11284" y="7571"/>
                </a:lnTo>
                <a:lnTo>
                  <a:pt x="11284" y="7580"/>
                </a:lnTo>
                <a:lnTo>
                  <a:pt x="11301" y="7598"/>
                </a:lnTo>
                <a:lnTo>
                  <a:pt x="11319" y="7607"/>
                </a:lnTo>
                <a:lnTo>
                  <a:pt x="11328" y="7607"/>
                </a:lnTo>
                <a:lnTo>
                  <a:pt x="11328" y="7616"/>
                </a:lnTo>
                <a:lnTo>
                  <a:pt x="11328" y="7624"/>
                </a:lnTo>
                <a:lnTo>
                  <a:pt x="11346" y="7624"/>
                </a:lnTo>
                <a:lnTo>
                  <a:pt x="11354" y="7624"/>
                </a:lnTo>
                <a:lnTo>
                  <a:pt x="11354" y="7633"/>
                </a:lnTo>
                <a:lnTo>
                  <a:pt x="11354" y="7642"/>
                </a:lnTo>
                <a:lnTo>
                  <a:pt x="11354" y="7651"/>
                </a:lnTo>
                <a:lnTo>
                  <a:pt x="11363" y="7651"/>
                </a:lnTo>
                <a:lnTo>
                  <a:pt x="11372" y="7660"/>
                </a:lnTo>
                <a:lnTo>
                  <a:pt x="11372" y="7668"/>
                </a:lnTo>
                <a:lnTo>
                  <a:pt x="11381" y="7677"/>
                </a:lnTo>
                <a:lnTo>
                  <a:pt x="11381" y="7686"/>
                </a:lnTo>
                <a:lnTo>
                  <a:pt x="11381" y="7695"/>
                </a:lnTo>
                <a:lnTo>
                  <a:pt x="11390" y="7704"/>
                </a:lnTo>
                <a:lnTo>
                  <a:pt x="11399" y="7704"/>
                </a:lnTo>
                <a:lnTo>
                  <a:pt x="11390" y="7704"/>
                </a:lnTo>
                <a:lnTo>
                  <a:pt x="11390" y="7713"/>
                </a:lnTo>
                <a:lnTo>
                  <a:pt x="11390" y="7721"/>
                </a:lnTo>
                <a:lnTo>
                  <a:pt x="11399" y="7721"/>
                </a:lnTo>
                <a:lnTo>
                  <a:pt x="11407" y="7721"/>
                </a:lnTo>
                <a:lnTo>
                  <a:pt x="11399" y="7730"/>
                </a:lnTo>
                <a:lnTo>
                  <a:pt x="11390" y="7730"/>
                </a:lnTo>
                <a:lnTo>
                  <a:pt x="11381" y="7730"/>
                </a:lnTo>
                <a:lnTo>
                  <a:pt x="11390" y="7739"/>
                </a:lnTo>
                <a:lnTo>
                  <a:pt x="11390" y="7748"/>
                </a:lnTo>
                <a:lnTo>
                  <a:pt x="11399" y="7748"/>
                </a:lnTo>
                <a:lnTo>
                  <a:pt x="11407" y="7757"/>
                </a:lnTo>
                <a:lnTo>
                  <a:pt x="11407" y="7766"/>
                </a:lnTo>
                <a:lnTo>
                  <a:pt x="11407" y="7774"/>
                </a:lnTo>
                <a:lnTo>
                  <a:pt x="11416" y="7783"/>
                </a:lnTo>
                <a:lnTo>
                  <a:pt x="11425" y="7783"/>
                </a:lnTo>
                <a:lnTo>
                  <a:pt x="11434" y="7783"/>
                </a:lnTo>
                <a:lnTo>
                  <a:pt x="11443" y="7783"/>
                </a:lnTo>
                <a:lnTo>
                  <a:pt x="11434" y="7792"/>
                </a:lnTo>
                <a:lnTo>
                  <a:pt x="11443" y="7801"/>
                </a:lnTo>
                <a:lnTo>
                  <a:pt x="11443" y="7810"/>
                </a:lnTo>
                <a:lnTo>
                  <a:pt x="11451" y="7810"/>
                </a:lnTo>
                <a:lnTo>
                  <a:pt x="11478" y="7827"/>
                </a:lnTo>
                <a:lnTo>
                  <a:pt x="11496" y="7836"/>
                </a:lnTo>
                <a:lnTo>
                  <a:pt x="11513" y="7845"/>
                </a:lnTo>
                <a:lnTo>
                  <a:pt x="11531" y="7863"/>
                </a:lnTo>
                <a:lnTo>
                  <a:pt x="11548" y="7871"/>
                </a:lnTo>
                <a:lnTo>
                  <a:pt x="11557" y="7880"/>
                </a:lnTo>
                <a:lnTo>
                  <a:pt x="11566" y="7889"/>
                </a:lnTo>
                <a:lnTo>
                  <a:pt x="11575" y="7889"/>
                </a:lnTo>
                <a:lnTo>
                  <a:pt x="11575" y="7898"/>
                </a:lnTo>
                <a:lnTo>
                  <a:pt x="11593" y="7898"/>
                </a:lnTo>
                <a:lnTo>
                  <a:pt x="11601" y="7907"/>
                </a:lnTo>
                <a:lnTo>
                  <a:pt x="11646" y="7951"/>
                </a:lnTo>
                <a:lnTo>
                  <a:pt x="11672" y="7969"/>
                </a:lnTo>
                <a:lnTo>
                  <a:pt x="11690" y="7977"/>
                </a:lnTo>
                <a:lnTo>
                  <a:pt x="11751" y="8013"/>
                </a:lnTo>
                <a:lnTo>
                  <a:pt x="11769" y="8022"/>
                </a:lnTo>
                <a:lnTo>
                  <a:pt x="11796" y="8030"/>
                </a:lnTo>
                <a:lnTo>
                  <a:pt x="11804" y="8030"/>
                </a:lnTo>
                <a:lnTo>
                  <a:pt x="11813" y="8030"/>
                </a:lnTo>
                <a:lnTo>
                  <a:pt x="11822" y="8022"/>
                </a:lnTo>
                <a:lnTo>
                  <a:pt x="11840" y="8022"/>
                </a:lnTo>
                <a:lnTo>
                  <a:pt x="11848" y="8013"/>
                </a:lnTo>
                <a:lnTo>
                  <a:pt x="11857" y="8013"/>
                </a:lnTo>
                <a:lnTo>
                  <a:pt x="11875" y="8004"/>
                </a:lnTo>
                <a:lnTo>
                  <a:pt x="11910" y="7986"/>
                </a:lnTo>
                <a:lnTo>
                  <a:pt x="11919" y="7986"/>
                </a:lnTo>
                <a:lnTo>
                  <a:pt x="11945" y="7977"/>
                </a:lnTo>
                <a:lnTo>
                  <a:pt x="11990" y="7977"/>
                </a:lnTo>
                <a:lnTo>
                  <a:pt x="11981" y="7977"/>
                </a:lnTo>
                <a:lnTo>
                  <a:pt x="11972" y="7977"/>
                </a:lnTo>
                <a:lnTo>
                  <a:pt x="11963" y="7977"/>
                </a:lnTo>
                <a:lnTo>
                  <a:pt x="11963" y="7969"/>
                </a:lnTo>
                <a:lnTo>
                  <a:pt x="11972" y="7969"/>
                </a:lnTo>
                <a:lnTo>
                  <a:pt x="11990" y="7969"/>
                </a:lnTo>
                <a:lnTo>
                  <a:pt x="11990" y="7977"/>
                </a:lnTo>
                <a:lnTo>
                  <a:pt x="11998" y="7977"/>
                </a:lnTo>
                <a:lnTo>
                  <a:pt x="12016" y="7977"/>
                </a:lnTo>
                <a:lnTo>
                  <a:pt x="12060" y="7969"/>
                </a:lnTo>
                <a:lnTo>
                  <a:pt x="12051" y="7969"/>
                </a:lnTo>
                <a:lnTo>
                  <a:pt x="12016" y="7969"/>
                </a:lnTo>
                <a:lnTo>
                  <a:pt x="12025" y="7969"/>
                </a:lnTo>
                <a:lnTo>
                  <a:pt x="12034" y="7960"/>
                </a:lnTo>
                <a:lnTo>
                  <a:pt x="12051" y="7960"/>
                </a:lnTo>
                <a:lnTo>
                  <a:pt x="12069" y="7969"/>
                </a:lnTo>
                <a:lnTo>
                  <a:pt x="12113" y="7977"/>
                </a:lnTo>
                <a:lnTo>
                  <a:pt x="12122" y="7960"/>
                </a:lnTo>
                <a:lnTo>
                  <a:pt x="12122" y="7969"/>
                </a:lnTo>
                <a:lnTo>
                  <a:pt x="12131" y="7977"/>
                </a:lnTo>
                <a:lnTo>
                  <a:pt x="12140" y="7977"/>
                </a:lnTo>
                <a:lnTo>
                  <a:pt x="12131" y="7977"/>
                </a:lnTo>
                <a:lnTo>
                  <a:pt x="12122" y="7977"/>
                </a:lnTo>
                <a:lnTo>
                  <a:pt x="12131" y="7977"/>
                </a:lnTo>
                <a:lnTo>
                  <a:pt x="12140" y="7986"/>
                </a:lnTo>
                <a:lnTo>
                  <a:pt x="12157" y="7986"/>
                </a:lnTo>
                <a:lnTo>
                  <a:pt x="12184" y="7995"/>
                </a:lnTo>
                <a:lnTo>
                  <a:pt x="12193" y="7995"/>
                </a:lnTo>
                <a:lnTo>
                  <a:pt x="12201" y="8004"/>
                </a:lnTo>
                <a:lnTo>
                  <a:pt x="12210" y="8004"/>
                </a:lnTo>
                <a:lnTo>
                  <a:pt x="12228" y="7995"/>
                </a:lnTo>
                <a:lnTo>
                  <a:pt x="12237" y="7986"/>
                </a:lnTo>
                <a:lnTo>
                  <a:pt x="12245" y="7986"/>
                </a:lnTo>
                <a:lnTo>
                  <a:pt x="12281" y="7969"/>
                </a:lnTo>
                <a:lnTo>
                  <a:pt x="12298" y="7969"/>
                </a:lnTo>
                <a:lnTo>
                  <a:pt x="12307" y="7960"/>
                </a:lnTo>
                <a:lnTo>
                  <a:pt x="12325" y="7960"/>
                </a:lnTo>
                <a:lnTo>
                  <a:pt x="12334" y="7951"/>
                </a:lnTo>
                <a:lnTo>
                  <a:pt x="12351" y="7942"/>
                </a:lnTo>
                <a:lnTo>
                  <a:pt x="12378" y="7933"/>
                </a:lnTo>
                <a:lnTo>
                  <a:pt x="12404" y="7933"/>
                </a:lnTo>
                <a:lnTo>
                  <a:pt x="12413" y="7933"/>
                </a:lnTo>
                <a:lnTo>
                  <a:pt x="12431" y="7924"/>
                </a:lnTo>
                <a:lnTo>
                  <a:pt x="12431" y="7916"/>
                </a:lnTo>
                <a:lnTo>
                  <a:pt x="12440" y="7907"/>
                </a:lnTo>
                <a:lnTo>
                  <a:pt x="12448" y="7907"/>
                </a:lnTo>
                <a:lnTo>
                  <a:pt x="12457" y="7898"/>
                </a:lnTo>
                <a:lnTo>
                  <a:pt x="12475" y="7898"/>
                </a:lnTo>
                <a:lnTo>
                  <a:pt x="12492" y="7889"/>
                </a:lnTo>
                <a:lnTo>
                  <a:pt x="12528" y="7889"/>
                </a:lnTo>
                <a:lnTo>
                  <a:pt x="12554" y="7889"/>
                </a:lnTo>
                <a:lnTo>
                  <a:pt x="12563" y="7889"/>
                </a:lnTo>
                <a:lnTo>
                  <a:pt x="12607" y="7880"/>
                </a:lnTo>
                <a:lnTo>
                  <a:pt x="12607" y="7871"/>
                </a:lnTo>
                <a:lnTo>
                  <a:pt x="12616" y="7871"/>
                </a:lnTo>
                <a:lnTo>
                  <a:pt x="12634" y="7871"/>
                </a:lnTo>
                <a:lnTo>
                  <a:pt x="12616" y="7880"/>
                </a:lnTo>
                <a:lnTo>
                  <a:pt x="12607" y="7880"/>
                </a:lnTo>
                <a:lnTo>
                  <a:pt x="12616" y="7880"/>
                </a:lnTo>
                <a:lnTo>
                  <a:pt x="12660" y="7880"/>
                </a:lnTo>
                <a:lnTo>
                  <a:pt x="12687" y="7889"/>
                </a:lnTo>
                <a:lnTo>
                  <a:pt x="12695" y="7898"/>
                </a:lnTo>
                <a:lnTo>
                  <a:pt x="12713" y="7907"/>
                </a:lnTo>
                <a:lnTo>
                  <a:pt x="12731" y="7924"/>
                </a:lnTo>
                <a:lnTo>
                  <a:pt x="12731" y="7933"/>
                </a:lnTo>
                <a:lnTo>
                  <a:pt x="12731" y="7942"/>
                </a:lnTo>
                <a:lnTo>
                  <a:pt x="12740" y="7942"/>
                </a:lnTo>
                <a:lnTo>
                  <a:pt x="12748" y="7942"/>
                </a:lnTo>
                <a:lnTo>
                  <a:pt x="12748" y="7933"/>
                </a:lnTo>
                <a:lnTo>
                  <a:pt x="12748" y="7942"/>
                </a:lnTo>
                <a:lnTo>
                  <a:pt x="12757" y="7942"/>
                </a:lnTo>
                <a:lnTo>
                  <a:pt x="12748" y="7942"/>
                </a:lnTo>
                <a:lnTo>
                  <a:pt x="12740" y="7942"/>
                </a:lnTo>
                <a:lnTo>
                  <a:pt x="12740" y="7951"/>
                </a:lnTo>
                <a:lnTo>
                  <a:pt x="12757" y="7960"/>
                </a:lnTo>
                <a:lnTo>
                  <a:pt x="12766" y="7951"/>
                </a:lnTo>
                <a:lnTo>
                  <a:pt x="12766" y="7960"/>
                </a:lnTo>
                <a:lnTo>
                  <a:pt x="12757" y="7960"/>
                </a:lnTo>
                <a:lnTo>
                  <a:pt x="12748" y="7960"/>
                </a:lnTo>
                <a:lnTo>
                  <a:pt x="12748" y="7969"/>
                </a:lnTo>
                <a:lnTo>
                  <a:pt x="12757" y="7969"/>
                </a:lnTo>
                <a:lnTo>
                  <a:pt x="12757" y="7977"/>
                </a:lnTo>
                <a:lnTo>
                  <a:pt x="12757" y="7986"/>
                </a:lnTo>
                <a:lnTo>
                  <a:pt x="12766" y="7995"/>
                </a:lnTo>
                <a:lnTo>
                  <a:pt x="12766" y="8004"/>
                </a:lnTo>
                <a:lnTo>
                  <a:pt x="12766" y="8013"/>
                </a:lnTo>
                <a:lnTo>
                  <a:pt x="12784" y="8022"/>
                </a:lnTo>
                <a:lnTo>
                  <a:pt x="12792" y="8030"/>
                </a:lnTo>
                <a:lnTo>
                  <a:pt x="12801" y="8039"/>
                </a:lnTo>
                <a:lnTo>
                  <a:pt x="12810" y="8039"/>
                </a:lnTo>
                <a:lnTo>
                  <a:pt x="12819" y="8030"/>
                </a:lnTo>
                <a:lnTo>
                  <a:pt x="12819" y="8039"/>
                </a:lnTo>
                <a:lnTo>
                  <a:pt x="12837" y="8030"/>
                </a:lnTo>
                <a:lnTo>
                  <a:pt x="12845" y="8022"/>
                </a:lnTo>
                <a:lnTo>
                  <a:pt x="12845" y="8030"/>
                </a:lnTo>
                <a:lnTo>
                  <a:pt x="12854" y="8030"/>
                </a:lnTo>
                <a:lnTo>
                  <a:pt x="12863" y="8030"/>
                </a:lnTo>
                <a:lnTo>
                  <a:pt x="12854" y="8022"/>
                </a:lnTo>
                <a:lnTo>
                  <a:pt x="12854" y="8013"/>
                </a:lnTo>
                <a:lnTo>
                  <a:pt x="12854" y="8004"/>
                </a:lnTo>
                <a:lnTo>
                  <a:pt x="12863" y="8013"/>
                </a:lnTo>
                <a:lnTo>
                  <a:pt x="12863" y="8022"/>
                </a:lnTo>
                <a:lnTo>
                  <a:pt x="12863" y="8030"/>
                </a:lnTo>
                <a:lnTo>
                  <a:pt x="12872" y="8030"/>
                </a:lnTo>
                <a:lnTo>
                  <a:pt x="12881" y="8022"/>
                </a:lnTo>
                <a:lnTo>
                  <a:pt x="12881" y="8013"/>
                </a:lnTo>
                <a:lnTo>
                  <a:pt x="12881" y="8004"/>
                </a:lnTo>
                <a:lnTo>
                  <a:pt x="12881" y="8013"/>
                </a:lnTo>
                <a:lnTo>
                  <a:pt x="12889" y="8013"/>
                </a:lnTo>
                <a:lnTo>
                  <a:pt x="12889" y="8022"/>
                </a:lnTo>
                <a:lnTo>
                  <a:pt x="12907" y="8022"/>
                </a:lnTo>
                <a:lnTo>
                  <a:pt x="12907" y="8013"/>
                </a:lnTo>
                <a:lnTo>
                  <a:pt x="12916" y="8022"/>
                </a:lnTo>
                <a:lnTo>
                  <a:pt x="12934" y="8022"/>
                </a:lnTo>
                <a:lnTo>
                  <a:pt x="12951" y="8022"/>
                </a:lnTo>
                <a:lnTo>
                  <a:pt x="12969" y="8022"/>
                </a:lnTo>
                <a:lnTo>
                  <a:pt x="12969" y="8013"/>
                </a:lnTo>
                <a:lnTo>
                  <a:pt x="12960" y="7995"/>
                </a:lnTo>
                <a:lnTo>
                  <a:pt x="12969" y="7995"/>
                </a:lnTo>
                <a:lnTo>
                  <a:pt x="12978" y="7995"/>
                </a:lnTo>
                <a:lnTo>
                  <a:pt x="12978" y="8004"/>
                </a:lnTo>
                <a:lnTo>
                  <a:pt x="12987" y="8004"/>
                </a:lnTo>
                <a:lnTo>
                  <a:pt x="12987" y="8013"/>
                </a:lnTo>
                <a:lnTo>
                  <a:pt x="12987" y="8022"/>
                </a:lnTo>
                <a:lnTo>
                  <a:pt x="12995" y="8022"/>
                </a:lnTo>
                <a:lnTo>
                  <a:pt x="12995" y="8013"/>
                </a:lnTo>
                <a:lnTo>
                  <a:pt x="13004" y="8013"/>
                </a:lnTo>
                <a:lnTo>
                  <a:pt x="13013" y="8013"/>
                </a:lnTo>
                <a:lnTo>
                  <a:pt x="13013" y="8022"/>
                </a:lnTo>
                <a:lnTo>
                  <a:pt x="13013" y="8030"/>
                </a:lnTo>
                <a:lnTo>
                  <a:pt x="13013" y="8039"/>
                </a:lnTo>
                <a:lnTo>
                  <a:pt x="13022" y="8039"/>
                </a:lnTo>
                <a:lnTo>
                  <a:pt x="13022" y="8048"/>
                </a:lnTo>
                <a:lnTo>
                  <a:pt x="13031" y="8057"/>
                </a:lnTo>
                <a:lnTo>
                  <a:pt x="13039" y="8057"/>
                </a:lnTo>
                <a:lnTo>
                  <a:pt x="13039" y="8066"/>
                </a:lnTo>
                <a:lnTo>
                  <a:pt x="13048" y="8066"/>
                </a:lnTo>
                <a:lnTo>
                  <a:pt x="13057" y="8066"/>
                </a:lnTo>
                <a:lnTo>
                  <a:pt x="13057" y="8057"/>
                </a:lnTo>
                <a:lnTo>
                  <a:pt x="13066" y="8057"/>
                </a:lnTo>
                <a:lnTo>
                  <a:pt x="13066" y="8066"/>
                </a:lnTo>
                <a:lnTo>
                  <a:pt x="13075" y="8066"/>
                </a:lnTo>
                <a:lnTo>
                  <a:pt x="13066" y="8066"/>
                </a:lnTo>
                <a:lnTo>
                  <a:pt x="13066" y="8074"/>
                </a:lnTo>
                <a:lnTo>
                  <a:pt x="13057" y="8074"/>
                </a:lnTo>
                <a:lnTo>
                  <a:pt x="13066" y="8083"/>
                </a:lnTo>
                <a:lnTo>
                  <a:pt x="13075" y="8083"/>
                </a:lnTo>
                <a:lnTo>
                  <a:pt x="13066" y="8092"/>
                </a:lnTo>
                <a:lnTo>
                  <a:pt x="13084" y="8110"/>
                </a:lnTo>
                <a:lnTo>
                  <a:pt x="13084" y="8119"/>
                </a:lnTo>
                <a:lnTo>
                  <a:pt x="13092" y="8127"/>
                </a:lnTo>
                <a:lnTo>
                  <a:pt x="13084" y="8136"/>
                </a:lnTo>
                <a:lnTo>
                  <a:pt x="13084" y="8154"/>
                </a:lnTo>
                <a:lnTo>
                  <a:pt x="13084" y="8163"/>
                </a:lnTo>
                <a:lnTo>
                  <a:pt x="13075" y="8180"/>
                </a:lnTo>
                <a:lnTo>
                  <a:pt x="13075" y="8198"/>
                </a:lnTo>
                <a:lnTo>
                  <a:pt x="13075" y="8207"/>
                </a:lnTo>
                <a:lnTo>
                  <a:pt x="13075" y="8225"/>
                </a:lnTo>
                <a:lnTo>
                  <a:pt x="13066" y="8233"/>
                </a:lnTo>
                <a:lnTo>
                  <a:pt x="13066" y="8242"/>
                </a:lnTo>
                <a:lnTo>
                  <a:pt x="13057" y="8242"/>
                </a:lnTo>
                <a:lnTo>
                  <a:pt x="13048" y="8260"/>
                </a:lnTo>
                <a:lnTo>
                  <a:pt x="13048" y="8269"/>
                </a:lnTo>
                <a:lnTo>
                  <a:pt x="13057" y="8269"/>
                </a:lnTo>
                <a:lnTo>
                  <a:pt x="13066" y="8277"/>
                </a:lnTo>
                <a:lnTo>
                  <a:pt x="13066" y="8295"/>
                </a:lnTo>
                <a:lnTo>
                  <a:pt x="13066" y="8304"/>
                </a:lnTo>
                <a:lnTo>
                  <a:pt x="13066" y="8313"/>
                </a:lnTo>
                <a:lnTo>
                  <a:pt x="13057" y="8304"/>
                </a:lnTo>
                <a:lnTo>
                  <a:pt x="13039" y="8304"/>
                </a:lnTo>
                <a:lnTo>
                  <a:pt x="13039" y="8313"/>
                </a:lnTo>
                <a:lnTo>
                  <a:pt x="13048" y="8313"/>
                </a:lnTo>
                <a:lnTo>
                  <a:pt x="13057" y="8322"/>
                </a:lnTo>
                <a:lnTo>
                  <a:pt x="13057" y="8330"/>
                </a:lnTo>
                <a:lnTo>
                  <a:pt x="13075" y="8339"/>
                </a:lnTo>
                <a:lnTo>
                  <a:pt x="13092" y="8339"/>
                </a:lnTo>
                <a:lnTo>
                  <a:pt x="13075" y="8339"/>
                </a:lnTo>
                <a:lnTo>
                  <a:pt x="13075" y="8348"/>
                </a:lnTo>
                <a:lnTo>
                  <a:pt x="13066" y="8339"/>
                </a:lnTo>
                <a:lnTo>
                  <a:pt x="13057" y="8339"/>
                </a:lnTo>
                <a:lnTo>
                  <a:pt x="13048" y="8339"/>
                </a:lnTo>
                <a:lnTo>
                  <a:pt x="13048" y="8330"/>
                </a:lnTo>
                <a:lnTo>
                  <a:pt x="13039" y="8330"/>
                </a:lnTo>
                <a:lnTo>
                  <a:pt x="13039" y="8339"/>
                </a:lnTo>
                <a:lnTo>
                  <a:pt x="13048" y="8357"/>
                </a:lnTo>
                <a:lnTo>
                  <a:pt x="13039" y="8375"/>
                </a:lnTo>
                <a:lnTo>
                  <a:pt x="13031" y="8392"/>
                </a:lnTo>
                <a:lnTo>
                  <a:pt x="13022" y="8401"/>
                </a:lnTo>
                <a:lnTo>
                  <a:pt x="13013" y="8401"/>
                </a:lnTo>
                <a:lnTo>
                  <a:pt x="13004" y="8401"/>
                </a:lnTo>
                <a:lnTo>
                  <a:pt x="13004" y="8392"/>
                </a:lnTo>
                <a:lnTo>
                  <a:pt x="12995" y="8392"/>
                </a:lnTo>
                <a:lnTo>
                  <a:pt x="13004" y="8419"/>
                </a:lnTo>
                <a:lnTo>
                  <a:pt x="13013" y="8419"/>
                </a:lnTo>
                <a:lnTo>
                  <a:pt x="13013" y="8427"/>
                </a:lnTo>
                <a:lnTo>
                  <a:pt x="13022" y="8445"/>
                </a:lnTo>
                <a:lnTo>
                  <a:pt x="13031" y="8454"/>
                </a:lnTo>
                <a:lnTo>
                  <a:pt x="13039" y="8454"/>
                </a:lnTo>
                <a:lnTo>
                  <a:pt x="13039" y="8445"/>
                </a:lnTo>
                <a:lnTo>
                  <a:pt x="13048" y="8445"/>
                </a:lnTo>
                <a:lnTo>
                  <a:pt x="13039" y="8463"/>
                </a:lnTo>
                <a:lnTo>
                  <a:pt x="13048" y="8463"/>
                </a:lnTo>
                <a:lnTo>
                  <a:pt x="13057" y="8463"/>
                </a:lnTo>
                <a:lnTo>
                  <a:pt x="13057" y="8472"/>
                </a:lnTo>
                <a:lnTo>
                  <a:pt x="13048" y="8472"/>
                </a:lnTo>
                <a:lnTo>
                  <a:pt x="13039" y="8472"/>
                </a:lnTo>
                <a:lnTo>
                  <a:pt x="13022" y="8445"/>
                </a:lnTo>
                <a:lnTo>
                  <a:pt x="13022" y="8454"/>
                </a:lnTo>
                <a:lnTo>
                  <a:pt x="13031" y="8463"/>
                </a:lnTo>
                <a:lnTo>
                  <a:pt x="13039" y="8480"/>
                </a:lnTo>
                <a:lnTo>
                  <a:pt x="13048" y="8480"/>
                </a:lnTo>
                <a:lnTo>
                  <a:pt x="13057" y="8489"/>
                </a:lnTo>
                <a:lnTo>
                  <a:pt x="13057" y="8498"/>
                </a:lnTo>
                <a:lnTo>
                  <a:pt x="13048" y="8489"/>
                </a:lnTo>
                <a:lnTo>
                  <a:pt x="13039" y="8489"/>
                </a:lnTo>
                <a:lnTo>
                  <a:pt x="13048" y="8498"/>
                </a:lnTo>
                <a:lnTo>
                  <a:pt x="13057" y="8507"/>
                </a:lnTo>
                <a:lnTo>
                  <a:pt x="13066" y="8516"/>
                </a:lnTo>
                <a:lnTo>
                  <a:pt x="13066" y="8525"/>
                </a:lnTo>
                <a:lnTo>
                  <a:pt x="13075" y="8525"/>
                </a:lnTo>
                <a:lnTo>
                  <a:pt x="13084" y="8533"/>
                </a:lnTo>
                <a:lnTo>
                  <a:pt x="13092" y="8533"/>
                </a:lnTo>
                <a:lnTo>
                  <a:pt x="13101" y="8533"/>
                </a:lnTo>
                <a:lnTo>
                  <a:pt x="13092" y="8542"/>
                </a:lnTo>
                <a:lnTo>
                  <a:pt x="13075" y="8533"/>
                </a:lnTo>
                <a:lnTo>
                  <a:pt x="13092" y="8551"/>
                </a:lnTo>
                <a:lnTo>
                  <a:pt x="13119" y="8569"/>
                </a:lnTo>
                <a:lnTo>
                  <a:pt x="13137" y="8586"/>
                </a:lnTo>
                <a:lnTo>
                  <a:pt x="13137" y="8595"/>
                </a:lnTo>
                <a:lnTo>
                  <a:pt x="13154" y="8613"/>
                </a:lnTo>
                <a:lnTo>
                  <a:pt x="13163" y="8622"/>
                </a:lnTo>
                <a:lnTo>
                  <a:pt x="13172" y="8630"/>
                </a:lnTo>
                <a:lnTo>
                  <a:pt x="13172" y="8639"/>
                </a:lnTo>
                <a:lnTo>
                  <a:pt x="13189" y="8657"/>
                </a:lnTo>
                <a:lnTo>
                  <a:pt x="13198" y="8657"/>
                </a:lnTo>
                <a:lnTo>
                  <a:pt x="13215" y="8675"/>
                </a:lnTo>
                <a:lnTo>
                  <a:pt x="13224" y="8683"/>
                </a:lnTo>
                <a:lnTo>
                  <a:pt x="13224" y="8692"/>
                </a:lnTo>
                <a:lnTo>
                  <a:pt x="13224" y="8701"/>
                </a:lnTo>
                <a:lnTo>
                  <a:pt x="13233" y="8710"/>
                </a:lnTo>
                <a:lnTo>
                  <a:pt x="13241" y="8719"/>
                </a:lnTo>
                <a:lnTo>
                  <a:pt x="13250" y="8728"/>
                </a:lnTo>
                <a:lnTo>
                  <a:pt x="13250" y="8736"/>
                </a:lnTo>
                <a:lnTo>
                  <a:pt x="13250" y="8754"/>
                </a:lnTo>
                <a:lnTo>
                  <a:pt x="13250" y="8763"/>
                </a:lnTo>
                <a:lnTo>
                  <a:pt x="13250" y="8772"/>
                </a:lnTo>
                <a:lnTo>
                  <a:pt x="13259" y="8772"/>
                </a:lnTo>
                <a:lnTo>
                  <a:pt x="13259" y="8781"/>
                </a:lnTo>
                <a:lnTo>
                  <a:pt x="13268" y="8789"/>
                </a:lnTo>
                <a:lnTo>
                  <a:pt x="13277" y="8789"/>
                </a:lnTo>
                <a:lnTo>
                  <a:pt x="13285" y="8789"/>
                </a:lnTo>
                <a:lnTo>
                  <a:pt x="13294" y="8781"/>
                </a:lnTo>
                <a:lnTo>
                  <a:pt x="13303" y="8781"/>
                </a:lnTo>
                <a:lnTo>
                  <a:pt x="13312" y="8781"/>
                </a:lnTo>
                <a:lnTo>
                  <a:pt x="13321" y="8781"/>
                </a:lnTo>
                <a:lnTo>
                  <a:pt x="13312" y="8781"/>
                </a:lnTo>
                <a:lnTo>
                  <a:pt x="13294" y="8789"/>
                </a:lnTo>
                <a:lnTo>
                  <a:pt x="13277" y="8789"/>
                </a:lnTo>
                <a:lnTo>
                  <a:pt x="13268" y="8798"/>
                </a:lnTo>
                <a:lnTo>
                  <a:pt x="13259" y="8798"/>
                </a:lnTo>
                <a:lnTo>
                  <a:pt x="13268" y="8807"/>
                </a:lnTo>
                <a:lnTo>
                  <a:pt x="13268" y="8816"/>
                </a:lnTo>
                <a:lnTo>
                  <a:pt x="13277" y="8833"/>
                </a:lnTo>
                <a:lnTo>
                  <a:pt x="13303" y="8860"/>
                </a:lnTo>
                <a:lnTo>
                  <a:pt x="13303" y="8878"/>
                </a:lnTo>
                <a:lnTo>
                  <a:pt x="13321" y="8922"/>
                </a:lnTo>
                <a:lnTo>
                  <a:pt x="13338" y="8966"/>
                </a:lnTo>
                <a:lnTo>
                  <a:pt x="13338" y="8975"/>
                </a:lnTo>
                <a:lnTo>
                  <a:pt x="13338" y="8984"/>
                </a:lnTo>
                <a:lnTo>
                  <a:pt x="13321" y="9010"/>
                </a:lnTo>
                <a:lnTo>
                  <a:pt x="13312" y="9010"/>
                </a:lnTo>
                <a:lnTo>
                  <a:pt x="13321" y="9001"/>
                </a:lnTo>
                <a:lnTo>
                  <a:pt x="13312" y="9001"/>
                </a:lnTo>
                <a:lnTo>
                  <a:pt x="13312" y="9010"/>
                </a:lnTo>
                <a:lnTo>
                  <a:pt x="13321" y="9028"/>
                </a:lnTo>
                <a:lnTo>
                  <a:pt x="13321" y="9036"/>
                </a:lnTo>
                <a:lnTo>
                  <a:pt x="13330" y="9054"/>
                </a:lnTo>
                <a:lnTo>
                  <a:pt x="13330" y="9063"/>
                </a:lnTo>
                <a:lnTo>
                  <a:pt x="13330" y="9072"/>
                </a:lnTo>
                <a:lnTo>
                  <a:pt x="13338" y="9081"/>
                </a:lnTo>
                <a:lnTo>
                  <a:pt x="13347" y="9107"/>
                </a:lnTo>
                <a:lnTo>
                  <a:pt x="13356" y="9116"/>
                </a:lnTo>
                <a:lnTo>
                  <a:pt x="13356" y="9125"/>
                </a:lnTo>
                <a:lnTo>
                  <a:pt x="13365" y="9134"/>
                </a:lnTo>
                <a:lnTo>
                  <a:pt x="13365" y="9142"/>
                </a:lnTo>
                <a:lnTo>
                  <a:pt x="13374" y="9151"/>
                </a:lnTo>
                <a:lnTo>
                  <a:pt x="13374" y="9160"/>
                </a:lnTo>
                <a:lnTo>
                  <a:pt x="13374" y="9195"/>
                </a:lnTo>
                <a:lnTo>
                  <a:pt x="13374" y="9222"/>
                </a:lnTo>
                <a:lnTo>
                  <a:pt x="13365" y="9239"/>
                </a:lnTo>
                <a:lnTo>
                  <a:pt x="13356" y="9257"/>
                </a:lnTo>
                <a:lnTo>
                  <a:pt x="13347" y="9275"/>
                </a:lnTo>
                <a:lnTo>
                  <a:pt x="13321" y="9284"/>
                </a:lnTo>
                <a:lnTo>
                  <a:pt x="13312" y="9292"/>
                </a:lnTo>
                <a:lnTo>
                  <a:pt x="13303" y="9310"/>
                </a:lnTo>
                <a:lnTo>
                  <a:pt x="13277" y="9337"/>
                </a:lnTo>
                <a:lnTo>
                  <a:pt x="13277" y="9363"/>
                </a:lnTo>
                <a:lnTo>
                  <a:pt x="13268" y="9381"/>
                </a:lnTo>
                <a:lnTo>
                  <a:pt x="13259" y="9425"/>
                </a:lnTo>
                <a:lnTo>
                  <a:pt x="13241" y="9478"/>
                </a:lnTo>
                <a:lnTo>
                  <a:pt x="13241" y="9495"/>
                </a:lnTo>
                <a:lnTo>
                  <a:pt x="13233" y="9504"/>
                </a:lnTo>
                <a:lnTo>
                  <a:pt x="13233" y="9513"/>
                </a:lnTo>
                <a:lnTo>
                  <a:pt x="13224" y="9513"/>
                </a:lnTo>
                <a:lnTo>
                  <a:pt x="13224" y="9522"/>
                </a:lnTo>
                <a:lnTo>
                  <a:pt x="13224" y="9531"/>
                </a:lnTo>
                <a:lnTo>
                  <a:pt x="13224" y="9566"/>
                </a:lnTo>
                <a:lnTo>
                  <a:pt x="13224" y="9584"/>
                </a:lnTo>
                <a:lnTo>
                  <a:pt x="13224" y="9592"/>
                </a:lnTo>
                <a:lnTo>
                  <a:pt x="13224" y="9628"/>
                </a:lnTo>
                <a:lnTo>
                  <a:pt x="13215" y="9637"/>
                </a:lnTo>
                <a:lnTo>
                  <a:pt x="13215" y="9663"/>
                </a:lnTo>
                <a:lnTo>
                  <a:pt x="13224" y="9681"/>
                </a:lnTo>
                <a:lnTo>
                  <a:pt x="13233" y="9698"/>
                </a:lnTo>
                <a:lnTo>
                  <a:pt x="13241" y="9716"/>
                </a:lnTo>
                <a:lnTo>
                  <a:pt x="13250" y="9725"/>
                </a:lnTo>
                <a:lnTo>
                  <a:pt x="13259" y="9734"/>
                </a:lnTo>
                <a:lnTo>
                  <a:pt x="13277" y="9751"/>
                </a:lnTo>
                <a:lnTo>
                  <a:pt x="13312" y="9831"/>
                </a:lnTo>
                <a:lnTo>
                  <a:pt x="13321" y="9848"/>
                </a:lnTo>
                <a:lnTo>
                  <a:pt x="13330" y="9875"/>
                </a:lnTo>
                <a:lnTo>
                  <a:pt x="13347" y="9901"/>
                </a:lnTo>
                <a:lnTo>
                  <a:pt x="13374" y="9946"/>
                </a:lnTo>
                <a:lnTo>
                  <a:pt x="13374" y="9954"/>
                </a:lnTo>
                <a:lnTo>
                  <a:pt x="13383" y="9963"/>
                </a:lnTo>
                <a:lnTo>
                  <a:pt x="13409" y="9998"/>
                </a:lnTo>
                <a:lnTo>
                  <a:pt x="13418" y="10016"/>
                </a:lnTo>
                <a:lnTo>
                  <a:pt x="13427" y="10043"/>
                </a:lnTo>
                <a:lnTo>
                  <a:pt x="13427" y="10051"/>
                </a:lnTo>
                <a:lnTo>
                  <a:pt x="13418" y="10051"/>
                </a:lnTo>
                <a:lnTo>
                  <a:pt x="13418" y="10060"/>
                </a:lnTo>
                <a:lnTo>
                  <a:pt x="13418" y="10069"/>
                </a:lnTo>
                <a:lnTo>
                  <a:pt x="13418" y="10087"/>
                </a:lnTo>
                <a:lnTo>
                  <a:pt x="13418" y="10096"/>
                </a:lnTo>
                <a:lnTo>
                  <a:pt x="13427" y="10113"/>
                </a:lnTo>
                <a:lnTo>
                  <a:pt x="13418" y="10140"/>
                </a:lnTo>
                <a:lnTo>
                  <a:pt x="13427" y="10157"/>
                </a:lnTo>
                <a:lnTo>
                  <a:pt x="13435" y="10184"/>
                </a:lnTo>
                <a:lnTo>
                  <a:pt x="13444" y="10201"/>
                </a:lnTo>
                <a:lnTo>
                  <a:pt x="13444" y="10219"/>
                </a:lnTo>
                <a:lnTo>
                  <a:pt x="13444" y="10237"/>
                </a:lnTo>
                <a:lnTo>
                  <a:pt x="13444" y="10246"/>
                </a:lnTo>
                <a:lnTo>
                  <a:pt x="13453" y="10254"/>
                </a:lnTo>
                <a:lnTo>
                  <a:pt x="13444" y="10272"/>
                </a:lnTo>
                <a:lnTo>
                  <a:pt x="13453" y="10290"/>
                </a:lnTo>
                <a:lnTo>
                  <a:pt x="13453" y="10316"/>
                </a:lnTo>
                <a:lnTo>
                  <a:pt x="13471" y="10325"/>
                </a:lnTo>
                <a:lnTo>
                  <a:pt x="13471" y="10334"/>
                </a:lnTo>
                <a:lnTo>
                  <a:pt x="13471" y="10343"/>
                </a:lnTo>
                <a:lnTo>
                  <a:pt x="13471" y="10360"/>
                </a:lnTo>
                <a:lnTo>
                  <a:pt x="13480" y="10369"/>
                </a:lnTo>
                <a:lnTo>
                  <a:pt x="13480" y="10396"/>
                </a:lnTo>
                <a:lnTo>
                  <a:pt x="13488" y="10404"/>
                </a:lnTo>
                <a:lnTo>
                  <a:pt x="13515" y="10449"/>
                </a:lnTo>
                <a:lnTo>
                  <a:pt x="13524" y="10466"/>
                </a:lnTo>
                <a:lnTo>
                  <a:pt x="13533" y="10466"/>
                </a:lnTo>
                <a:lnTo>
                  <a:pt x="13559" y="10493"/>
                </a:lnTo>
                <a:lnTo>
                  <a:pt x="13568" y="10502"/>
                </a:lnTo>
                <a:lnTo>
                  <a:pt x="13585" y="10528"/>
                </a:lnTo>
                <a:lnTo>
                  <a:pt x="13603" y="10563"/>
                </a:lnTo>
                <a:lnTo>
                  <a:pt x="13621" y="10616"/>
                </a:lnTo>
                <a:lnTo>
                  <a:pt x="13630" y="10643"/>
                </a:lnTo>
                <a:lnTo>
                  <a:pt x="13656" y="10696"/>
                </a:lnTo>
                <a:lnTo>
                  <a:pt x="13674" y="10722"/>
                </a:lnTo>
                <a:lnTo>
                  <a:pt x="13691" y="10749"/>
                </a:lnTo>
                <a:lnTo>
                  <a:pt x="13700" y="10784"/>
                </a:lnTo>
                <a:lnTo>
                  <a:pt x="13700" y="10793"/>
                </a:lnTo>
                <a:lnTo>
                  <a:pt x="13700" y="10810"/>
                </a:lnTo>
                <a:lnTo>
                  <a:pt x="13700" y="10828"/>
                </a:lnTo>
                <a:lnTo>
                  <a:pt x="13691" y="10837"/>
                </a:lnTo>
                <a:lnTo>
                  <a:pt x="13682" y="10837"/>
                </a:lnTo>
                <a:lnTo>
                  <a:pt x="13674" y="10828"/>
                </a:lnTo>
                <a:lnTo>
                  <a:pt x="13674" y="10837"/>
                </a:lnTo>
                <a:lnTo>
                  <a:pt x="13665" y="10837"/>
                </a:lnTo>
                <a:lnTo>
                  <a:pt x="13674" y="10855"/>
                </a:lnTo>
                <a:lnTo>
                  <a:pt x="13682" y="10863"/>
                </a:lnTo>
                <a:lnTo>
                  <a:pt x="13682" y="10872"/>
                </a:lnTo>
                <a:lnTo>
                  <a:pt x="13691" y="10881"/>
                </a:lnTo>
                <a:lnTo>
                  <a:pt x="13700" y="10890"/>
                </a:lnTo>
                <a:lnTo>
                  <a:pt x="13700" y="10899"/>
                </a:lnTo>
                <a:lnTo>
                  <a:pt x="13709" y="10916"/>
                </a:lnTo>
                <a:lnTo>
                  <a:pt x="13718" y="10916"/>
                </a:lnTo>
                <a:lnTo>
                  <a:pt x="13718" y="10925"/>
                </a:lnTo>
                <a:lnTo>
                  <a:pt x="13709" y="10934"/>
                </a:lnTo>
                <a:lnTo>
                  <a:pt x="13700" y="10943"/>
                </a:lnTo>
                <a:lnTo>
                  <a:pt x="13709" y="10952"/>
                </a:lnTo>
                <a:lnTo>
                  <a:pt x="13709" y="10960"/>
                </a:lnTo>
                <a:lnTo>
                  <a:pt x="13718" y="10969"/>
                </a:lnTo>
                <a:lnTo>
                  <a:pt x="13718" y="10952"/>
                </a:lnTo>
                <a:lnTo>
                  <a:pt x="13718" y="10943"/>
                </a:lnTo>
                <a:lnTo>
                  <a:pt x="13727" y="10943"/>
                </a:lnTo>
                <a:lnTo>
                  <a:pt x="13735" y="10943"/>
                </a:lnTo>
                <a:lnTo>
                  <a:pt x="13744" y="10952"/>
                </a:lnTo>
                <a:lnTo>
                  <a:pt x="13744" y="10960"/>
                </a:lnTo>
                <a:lnTo>
                  <a:pt x="13744" y="10969"/>
                </a:lnTo>
                <a:lnTo>
                  <a:pt x="13753" y="10960"/>
                </a:lnTo>
                <a:lnTo>
                  <a:pt x="13762" y="10969"/>
                </a:lnTo>
                <a:lnTo>
                  <a:pt x="13771" y="10969"/>
                </a:lnTo>
                <a:lnTo>
                  <a:pt x="13780" y="10978"/>
                </a:lnTo>
                <a:lnTo>
                  <a:pt x="13780" y="10987"/>
                </a:lnTo>
                <a:lnTo>
                  <a:pt x="13797" y="10996"/>
                </a:lnTo>
                <a:lnTo>
                  <a:pt x="13815" y="10996"/>
                </a:lnTo>
                <a:lnTo>
                  <a:pt x="13824" y="11005"/>
                </a:lnTo>
                <a:lnTo>
                  <a:pt x="13832" y="11005"/>
                </a:lnTo>
                <a:lnTo>
                  <a:pt x="13859" y="10978"/>
                </a:lnTo>
                <a:lnTo>
                  <a:pt x="13868" y="10978"/>
                </a:lnTo>
                <a:lnTo>
                  <a:pt x="13885" y="10969"/>
                </a:lnTo>
                <a:lnTo>
                  <a:pt x="13894" y="10969"/>
                </a:lnTo>
                <a:lnTo>
                  <a:pt x="13903" y="10969"/>
                </a:lnTo>
                <a:lnTo>
                  <a:pt x="13921" y="10969"/>
                </a:lnTo>
                <a:lnTo>
                  <a:pt x="13930" y="10969"/>
                </a:lnTo>
                <a:lnTo>
                  <a:pt x="13938" y="10969"/>
                </a:lnTo>
                <a:lnTo>
                  <a:pt x="13956" y="10969"/>
                </a:lnTo>
                <a:lnTo>
                  <a:pt x="13991" y="10943"/>
                </a:lnTo>
                <a:lnTo>
                  <a:pt x="14000" y="10943"/>
                </a:lnTo>
                <a:lnTo>
                  <a:pt x="14018" y="10934"/>
                </a:lnTo>
                <a:lnTo>
                  <a:pt x="14027" y="10934"/>
                </a:lnTo>
                <a:lnTo>
                  <a:pt x="14044" y="10943"/>
                </a:lnTo>
                <a:lnTo>
                  <a:pt x="14071" y="10943"/>
                </a:lnTo>
                <a:lnTo>
                  <a:pt x="14088" y="10934"/>
                </a:lnTo>
                <a:lnTo>
                  <a:pt x="14097" y="10934"/>
                </a:lnTo>
                <a:lnTo>
                  <a:pt x="14132" y="10943"/>
                </a:lnTo>
                <a:lnTo>
                  <a:pt x="14168" y="10952"/>
                </a:lnTo>
                <a:lnTo>
                  <a:pt x="14185" y="10952"/>
                </a:lnTo>
                <a:lnTo>
                  <a:pt x="14185" y="10943"/>
                </a:lnTo>
                <a:lnTo>
                  <a:pt x="14194" y="10934"/>
                </a:lnTo>
                <a:lnTo>
                  <a:pt x="14203" y="10934"/>
                </a:lnTo>
                <a:lnTo>
                  <a:pt x="14229" y="10943"/>
                </a:lnTo>
                <a:lnTo>
                  <a:pt x="14238" y="10943"/>
                </a:lnTo>
                <a:lnTo>
                  <a:pt x="14238" y="10934"/>
                </a:lnTo>
                <a:lnTo>
                  <a:pt x="14238" y="10925"/>
                </a:lnTo>
                <a:lnTo>
                  <a:pt x="14256" y="10916"/>
                </a:lnTo>
                <a:lnTo>
                  <a:pt x="14265" y="10916"/>
                </a:lnTo>
                <a:lnTo>
                  <a:pt x="14300" y="10916"/>
                </a:lnTo>
                <a:lnTo>
                  <a:pt x="14309" y="10916"/>
                </a:lnTo>
                <a:lnTo>
                  <a:pt x="14344" y="10899"/>
                </a:lnTo>
                <a:lnTo>
                  <a:pt x="14371" y="10881"/>
                </a:lnTo>
                <a:lnTo>
                  <a:pt x="14397" y="10863"/>
                </a:lnTo>
                <a:lnTo>
                  <a:pt x="14406" y="10855"/>
                </a:lnTo>
                <a:lnTo>
                  <a:pt x="14432" y="10837"/>
                </a:lnTo>
                <a:lnTo>
                  <a:pt x="14450" y="10819"/>
                </a:lnTo>
                <a:lnTo>
                  <a:pt x="14477" y="10793"/>
                </a:lnTo>
                <a:lnTo>
                  <a:pt x="14494" y="10775"/>
                </a:lnTo>
                <a:lnTo>
                  <a:pt x="14521" y="10749"/>
                </a:lnTo>
                <a:lnTo>
                  <a:pt x="14538" y="10731"/>
                </a:lnTo>
                <a:lnTo>
                  <a:pt x="14547" y="10722"/>
                </a:lnTo>
                <a:lnTo>
                  <a:pt x="14556" y="10722"/>
                </a:lnTo>
                <a:lnTo>
                  <a:pt x="14582" y="10687"/>
                </a:lnTo>
                <a:lnTo>
                  <a:pt x="14600" y="10669"/>
                </a:lnTo>
                <a:lnTo>
                  <a:pt x="14609" y="10643"/>
                </a:lnTo>
                <a:lnTo>
                  <a:pt x="14626" y="10616"/>
                </a:lnTo>
                <a:lnTo>
                  <a:pt x="14635" y="10607"/>
                </a:lnTo>
                <a:lnTo>
                  <a:pt x="14644" y="10581"/>
                </a:lnTo>
                <a:lnTo>
                  <a:pt x="14662" y="10563"/>
                </a:lnTo>
                <a:lnTo>
                  <a:pt x="14697" y="10528"/>
                </a:lnTo>
                <a:lnTo>
                  <a:pt x="14706" y="10519"/>
                </a:lnTo>
                <a:lnTo>
                  <a:pt x="14715" y="10519"/>
                </a:lnTo>
                <a:lnTo>
                  <a:pt x="14732" y="10502"/>
                </a:lnTo>
                <a:lnTo>
                  <a:pt x="14732" y="10493"/>
                </a:lnTo>
                <a:lnTo>
                  <a:pt x="14750" y="10466"/>
                </a:lnTo>
                <a:lnTo>
                  <a:pt x="14759" y="10422"/>
                </a:lnTo>
                <a:lnTo>
                  <a:pt x="14759" y="10404"/>
                </a:lnTo>
                <a:lnTo>
                  <a:pt x="14768" y="10378"/>
                </a:lnTo>
                <a:lnTo>
                  <a:pt x="14776" y="10360"/>
                </a:lnTo>
                <a:lnTo>
                  <a:pt x="14776" y="10316"/>
                </a:lnTo>
                <a:lnTo>
                  <a:pt x="14776" y="10299"/>
                </a:lnTo>
                <a:lnTo>
                  <a:pt x="14776" y="10307"/>
                </a:lnTo>
                <a:lnTo>
                  <a:pt x="14768" y="10316"/>
                </a:lnTo>
                <a:lnTo>
                  <a:pt x="14768" y="10307"/>
                </a:lnTo>
                <a:lnTo>
                  <a:pt x="14759" y="10307"/>
                </a:lnTo>
                <a:lnTo>
                  <a:pt x="14759" y="10299"/>
                </a:lnTo>
                <a:lnTo>
                  <a:pt x="14750" y="10299"/>
                </a:lnTo>
                <a:lnTo>
                  <a:pt x="14759" y="10290"/>
                </a:lnTo>
                <a:lnTo>
                  <a:pt x="14759" y="10281"/>
                </a:lnTo>
                <a:lnTo>
                  <a:pt x="14768" y="10263"/>
                </a:lnTo>
                <a:lnTo>
                  <a:pt x="14776" y="10254"/>
                </a:lnTo>
                <a:lnTo>
                  <a:pt x="14812" y="10237"/>
                </a:lnTo>
                <a:lnTo>
                  <a:pt x="14821" y="10228"/>
                </a:lnTo>
                <a:lnTo>
                  <a:pt x="14847" y="10219"/>
                </a:lnTo>
                <a:lnTo>
                  <a:pt x="14900" y="10201"/>
                </a:lnTo>
                <a:lnTo>
                  <a:pt x="14926" y="10193"/>
                </a:lnTo>
                <a:lnTo>
                  <a:pt x="14944" y="10184"/>
                </a:lnTo>
                <a:lnTo>
                  <a:pt x="14944" y="10175"/>
                </a:lnTo>
                <a:lnTo>
                  <a:pt x="14962" y="10148"/>
                </a:lnTo>
                <a:lnTo>
                  <a:pt x="14962" y="10140"/>
                </a:lnTo>
                <a:lnTo>
                  <a:pt x="14971" y="10122"/>
                </a:lnTo>
                <a:lnTo>
                  <a:pt x="14962" y="10122"/>
                </a:lnTo>
                <a:lnTo>
                  <a:pt x="14962" y="10131"/>
                </a:lnTo>
                <a:lnTo>
                  <a:pt x="14962" y="10122"/>
                </a:lnTo>
                <a:lnTo>
                  <a:pt x="14953" y="10122"/>
                </a:lnTo>
                <a:lnTo>
                  <a:pt x="14962" y="10113"/>
                </a:lnTo>
                <a:lnTo>
                  <a:pt x="14962" y="10078"/>
                </a:lnTo>
                <a:lnTo>
                  <a:pt x="14971" y="10060"/>
                </a:lnTo>
                <a:lnTo>
                  <a:pt x="14971" y="10043"/>
                </a:lnTo>
                <a:lnTo>
                  <a:pt x="14962" y="10034"/>
                </a:lnTo>
                <a:lnTo>
                  <a:pt x="14971" y="10016"/>
                </a:lnTo>
                <a:lnTo>
                  <a:pt x="14971" y="10007"/>
                </a:lnTo>
                <a:lnTo>
                  <a:pt x="14971" y="9998"/>
                </a:lnTo>
                <a:lnTo>
                  <a:pt x="14962" y="9998"/>
                </a:lnTo>
                <a:lnTo>
                  <a:pt x="14962" y="9990"/>
                </a:lnTo>
                <a:lnTo>
                  <a:pt x="14962" y="9998"/>
                </a:lnTo>
                <a:lnTo>
                  <a:pt x="14962" y="10007"/>
                </a:lnTo>
                <a:lnTo>
                  <a:pt x="14962" y="10016"/>
                </a:lnTo>
                <a:lnTo>
                  <a:pt x="14953" y="10016"/>
                </a:lnTo>
                <a:lnTo>
                  <a:pt x="14953" y="10007"/>
                </a:lnTo>
                <a:lnTo>
                  <a:pt x="14953" y="9990"/>
                </a:lnTo>
                <a:lnTo>
                  <a:pt x="14953" y="9963"/>
                </a:lnTo>
                <a:lnTo>
                  <a:pt x="14953" y="9954"/>
                </a:lnTo>
                <a:lnTo>
                  <a:pt x="14935" y="9937"/>
                </a:lnTo>
                <a:lnTo>
                  <a:pt x="14935" y="9919"/>
                </a:lnTo>
                <a:lnTo>
                  <a:pt x="14926" y="9893"/>
                </a:lnTo>
                <a:lnTo>
                  <a:pt x="14918" y="9884"/>
                </a:lnTo>
                <a:lnTo>
                  <a:pt x="14909" y="9875"/>
                </a:lnTo>
                <a:lnTo>
                  <a:pt x="14909" y="9866"/>
                </a:lnTo>
                <a:lnTo>
                  <a:pt x="14909" y="9840"/>
                </a:lnTo>
                <a:lnTo>
                  <a:pt x="14909" y="9831"/>
                </a:lnTo>
                <a:lnTo>
                  <a:pt x="14909" y="9822"/>
                </a:lnTo>
                <a:lnTo>
                  <a:pt x="14909" y="9813"/>
                </a:lnTo>
                <a:lnTo>
                  <a:pt x="14900" y="9813"/>
                </a:lnTo>
                <a:lnTo>
                  <a:pt x="14909" y="9813"/>
                </a:lnTo>
                <a:lnTo>
                  <a:pt x="14918" y="9822"/>
                </a:lnTo>
                <a:lnTo>
                  <a:pt x="14926" y="9822"/>
                </a:lnTo>
                <a:lnTo>
                  <a:pt x="14953" y="9795"/>
                </a:lnTo>
                <a:lnTo>
                  <a:pt x="14979" y="9769"/>
                </a:lnTo>
                <a:lnTo>
                  <a:pt x="14988" y="9751"/>
                </a:lnTo>
                <a:lnTo>
                  <a:pt x="15006" y="9751"/>
                </a:lnTo>
                <a:lnTo>
                  <a:pt x="15015" y="9743"/>
                </a:lnTo>
                <a:lnTo>
                  <a:pt x="15023" y="9743"/>
                </a:lnTo>
                <a:lnTo>
                  <a:pt x="15023" y="9734"/>
                </a:lnTo>
                <a:lnTo>
                  <a:pt x="15023" y="9743"/>
                </a:lnTo>
                <a:lnTo>
                  <a:pt x="15032" y="9743"/>
                </a:lnTo>
                <a:lnTo>
                  <a:pt x="15032" y="9734"/>
                </a:lnTo>
                <a:lnTo>
                  <a:pt x="15041" y="9725"/>
                </a:lnTo>
                <a:lnTo>
                  <a:pt x="15041" y="9716"/>
                </a:lnTo>
                <a:lnTo>
                  <a:pt x="15059" y="9707"/>
                </a:lnTo>
                <a:lnTo>
                  <a:pt x="15068" y="9690"/>
                </a:lnTo>
                <a:lnTo>
                  <a:pt x="15076" y="9681"/>
                </a:lnTo>
                <a:lnTo>
                  <a:pt x="15076" y="9672"/>
                </a:lnTo>
                <a:lnTo>
                  <a:pt x="15094" y="9663"/>
                </a:lnTo>
                <a:lnTo>
                  <a:pt x="15112" y="9645"/>
                </a:lnTo>
                <a:lnTo>
                  <a:pt x="15138" y="9637"/>
                </a:lnTo>
                <a:lnTo>
                  <a:pt x="15156" y="9628"/>
                </a:lnTo>
                <a:lnTo>
                  <a:pt x="15165" y="9628"/>
                </a:lnTo>
                <a:lnTo>
                  <a:pt x="15182" y="9619"/>
                </a:lnTo>
                <a:lnTo>
                  <a:pt x="15200" y="9610"/>
                </a:lnTo>
                <a:lnTo>
                  <a:pt x="15209" y="9610"/>
                </a:lnTo>
                <a:lnTo>
                  <a:pt x="15218" y="9610"/>
                </a:lnTo>
                <a:lnTo>
                  <a:pt x="15218" y="9601"/>
                </a:lnTo>
                <a:lnTo>
                  <a:pt x="15226" y="9601"/>
                </a:lnTo>
                <a:lnTo>
                  <a:pt x="15235" y="9592"/>
                </a:lnTo>
                <a:lnTo>
                  <a:pt x="15244" y="9592"/>
                </a:lnTo>
                <a:lnTo>
                  <a:pt x="15271" y="9575"/>
                </a:lnTo>
                <a:lnTo>
                  <a:pt x="15279" y="9566"/>
                </a:lnTo>
                <a:lnTo>
                  <a:pt x="15288" y="9566"/>
                </a:lnTo>
                <a:lnTo>
                  <a:pt x="15279" y="9548"/>
                </a:lnTo>
                <a:lnTo>
                  <a:pt x="15288" y="9548"/>
                </a:lnTo>
                <a:lnTo>
                  <a:pt x="15297" y="9548"/>
                </a:lnTo>
                <a:lnTo>
                  <a:pt x="15306" y="9531"/>
                </a:lnTo>
                <a:lnTo>
                  <a:pt x="15315" y="9522"/>
                </a:lnTo>
                <a:lnTo>
                  <a:pt x="15323" y="9513"/>
                </a:lnTo>
                <a:lnTo>
                  <a:pt x="15341" y="9487"/>
                </a:lnTo>
                <a:lnTo>
                  <a:pt x="15341" y="9478"/>
                </a:lnTo>
                <a:lnTo>
                  <a:pt x="15341" y="9469"/>
                </a:lnTo>
                <a:lnTo>
                  <a:pt x="15341" y="9460"/>
                </a:lnTo>
                <a:lnTo>
                  <a:pt x="15350" y="9460"/>
                </a:lnTo>
                <a:lnTo>
                  <a:pt x="15350" y="9451"/>
                </a:lnTo>
                <a:lnTo>
                  <a:pt x="15350" y="9442"/>
                </a:lnTo>
                <a:lnTo>
                  <a:pt x="15359" y="9442"/>
                </a:lnTo>
                <a:lnTo>
                  <a:pt x="15359" y="9434"/>
                </a:lnTo>
                <a:lnTo>
                  <a:pt x="15359" y="9425"/>
                </a:lnTo>
                <a:lnTo>
                  <a:pt x="15359" y="9416"/>
                </a:lnTo>
                <a:lnTo>
                  <a:pt x="15350" y="9416"/>
                </a:lnTo>
                <a:lnTo>
                  <a:pt x="15341" y="9425"/>
                </a:lnTo>
                <a:lnTo>
                  <a:pt x="15341" y="9416"/>
                </a:lnTo>
                <a:lnTo>
                  <a:pt x="15341" y="9407"/>
                </a:lnTo>
                <a:lnTo>
                  <a:pt x="15350" y="9398"/>
                </a:lnTo>
                <a:lnTo>
                  <a:pt x="15341" y="9398"/>
                </a:lnTo>
                <a:lnTo>
                  <a:pt x="15341" y="9389"/>
                </a:lnTo>
                <a:lnTo>
                  <a:pt x="15341" y="9372"/>
                </a:lnTo>
                <a:lnTo>
                  <a:pt x="15341" y="9354"/>
                </a:lnTo>
                <a:lnTo>
                  <a:pt x="15341" y="9345"/>
                </a:lnTo>
                <a:lnTo>
                  <a:pt x="15341" y="9337"/>
                </a:lnTo>
                <a:lnTo>
                  <a:pt x="15341" y="9328"/>
                </a:lnTo>
                <a:lnTo>
                  <a:pt x="15341" y="9319"/>
                </a:lnTo>
                <a:lnTo>
                  <a:pt x="15341" y="9310"/>
                </a:lnTo>
                <a:lnTo>
                  <a:pt x="15341" y="9301"/>
                </a:lnTo>
                <a:lnTo>
                  <a:pt x="15332" y="9301"/>
                </a:lnTo>
                <a:lnTo>
                  <a:pt x="15341" y="9292"/>
                </a:lnTo>
                <a:lnTo>
                  <a:pt x="15341" y="9275"/>
                </a:lnTo>
                <a:lnTo>
                  <a:pt x="15332" y="9266"/>
                </a:lnTo>
                <a:lnTo>
                  <a:pt x="15332" y="9257"/>
                </a:lnTo>
                <a:lnTo>
                  <a:pt x="15332" y="9239"/>
                </a:lnTo>
                <a:lnTo>
                  <a:pt x="15332" y="9231"/>
                </a:lnTo>
                <a:lnTo>
                  <a:pt x="15332" y="9222"/>
                </a:lnTo>
                <a:lnTo>
                  <a:pt x="15332" y="9204"/>
                </a:lnTo>
                <a:lnTo>
                  <a:pt x="15332" y="9195"/>
                </a:lnTo>
                <a:lnTo>
                  <a:pt x="15323" y="9187"/>
                </a:lnTo>
                <a:lnTo>
                  <a:pt x="15332" y="9178"/>
                </a:lnTo>
                <a:lnTo>
                  <a:pt x="15332" y="9169"/>
                </a:lnTo>
                <a:lnTo>
                  <a:pt x="15341" y="9160"/>
                </a:lnTo>
                <a:lnTo>
                  <a:pt x="15332" y="9160"/>
                </a:lnTo>
                <a:lnTo>
                  <a:pt x="15332" y="9151"/>
                </a:lnTo>
                <a:lnTo>
                  <a:pt x="15341" y="9142"/>
                </a:lnTo>
                <a:lnTo>
                  <a:pt x="15332" y="9142"/>
                </a:lnTo>
                <a:lnTo>
                  <a:pt x="15341" y="9134"/>
                </a:lnTo>
                <a:lnTo>
                  <a:pt x="15332" y="9125"/>
                </a:lnTo>
                <a:lnTo>
                  <a:pt x="15332" y="9116"/>
                </a:lnTo>
                <a:lnTo>
                  <a:pt x="15323" y="9107"/>
                </a:lnTo>
                <a:lnTo>
                  <a:pt x="15315" y="9098"/>
                </a:lnTo>
                <a:lnTo>
                  <a:pt x="15306" y="9098"/>
                </a:lnTo>
                <a:lnTo>
                  <a:pt x="15297" y="9098"/>
                </a:lnTo>
                <a:lnTo>
                  <a:pt x="15297" y="9089"/>
                </a:lnTo>
                <a:lnTo>
                  <a:pt x="15288" y="9089"/>
                </a:lnTo>
                <a:lnTo>
                  <a:pt x="15279" y="9081"/>
                </a:lnTo>
                <a:lnTo>
                  <a:pt x="15279" y="9072"/>
                </a:lnTo>
                <a:lnTo>
                  <a:pt x="15279" y="9063"/>
                </a:lnTo>
                <a:lnTo>
                  <a:pt x="15271" y="9054"/>
                </a:lnTo>
                <a:lnTo>
                  <a:pt x="15271" y="9036"/>
                </a:lnTo>
                <a:lnTo>
                  <a:pt x="15271" y="9028"/>
                </a:lnTo>
                <a:lnTo>
                  <a:pt x="15253" y="9010"/>
                </a:lnTo>
                <a:lnTo>
                  <a:pt x="15262" y="9001"/>
                </a:lnTo>
                <a:lnTo>
                  <a:pt x="15253" y="8992"/>
                </a:lnTo>
                <a:lnTo>
                  <a:pt x="15244" y="8966"/>
                </a:lnTo>
                <a:lnTo>
                  <a:pt x="15253" y="8957"/>
                </a:lnTo>
                <a:lnTo>
                  <a:pt x="15253" y="8939"/>
                </a:lnTo>
                <a:lnTo>
                  <a:pt x="15253" y="8922"/>
                </a:lnTo>
                <a:lnTo>
                  <a:pt x="15244" y="8922"/>
                </a:lnTo>
                <a:lnTo>
                  <a:pt x="15244" y="8904"/>
                </a:lnTo>
                <a:lnTo>
                  <a:pt x="15253" y="8886"/>
                </a:lnTo>
                <a:lnTo>
                  <a:pt x="15253" y="8878"/>
                </a:lnTo>
                <a:lnTo>
                  <a:pt x="15262" y="8869"/>
                </a:lnTo>
                <a:lnTo>
                  <a:pt x="15262" y="8851"/>
                </a:lnTo>
                <a:lnTo>
                  <a:pt x="15244" y="8851"/>
                </a:lnTo>
                <a:lnTo>
                  <a:pt x="15244" y="8842"/>
                </a:lnTo>
                <a:lnTo>
                  <a:pt x="15235" y="8833"/>
                </a:lnTo>
                <a:lnTo>
                  <a:pt x="15226" y="8825"/>
                </a:lnTo>
                <a:lnTo>
                  <a:pt x="15218" y="8816"/>
                </a:lnTo>
                <a:lnTo>
                  <a:pt x="15209" y="8807"/>
                </a:lnTo>
                <a:lnTo>
                  <a:pt x="15209" y="8798"/>
                </a:lnTo>
                <a:lnTo>
                  <a:pt x="15209" y="8781"/>
                </a:lnTo>
                <a:lnTo>
                  <a:pt x="15218" y="8763"/>
                </a:lnTo>
                <a:lnTo>
                  <a:pt x="15226" y="8754"/>
                </a:lnTo>
                <a:lnTo>
                  <a:pt x="15226" y="8736"/>
                </a:lnTo>
                <a:lnTo>
                  <a:pt x="15226" y="8728"/>
                </a:lnTo>
                <a:lnTo>
                  <a:pt x="15235" y="8719"/>
                </a:lnTo>
                <a:lnTo>
                  <a:pt x="15235" y="8701"/>
                </a:lnTo>
                <a:lnTo>
                  <a:pt x="15244" y="8692"/>
                </a:lnTo>
                <a:lnTo>
                  <a:pt x="15253" y="8692"/>
                </a:lnTo>
                <a:lnTo>
                  <a:pt x="15262" y="8675"/>
                </a:lnTo>
                <a:lnTo>
                  <a:pt x="15271" y="8657"/>
                </a:lnTo>
                <a:lnTo>
                  <a:pt x="15271" y="8648"/>
                </a:lnTo>
                <a:lnTo>
                  <a:pt x="15279" y="8639"/>
                </a:lnTo>
                <a:lnTo>
                  <a:pt x="15288" y="8630"/>
                </a:lnTo>
                <a:lnTo>
                  <a:pt x="15288" y="8613"/>
                </a:lnTo>
                <a:lnTo>
                  <a:pt x="15288" y="8604"/>
                </a:lnTo>
                <a:lnTo>
                  <a:pt x="15297" y="8595"/>
                </a:lnTo>
                <a:lnTo>
                  <a:pt x="15306" y="8586"/>
                </a:lnTo>
                <a:lnTo>
                  <a:pt x="15315" y="8569"/>
                </a:lnTo>
                <a:lnTo>
                  <a:pt x="15315" y="8560"/>
                </a:lnTo>
                <a:lnTo>
                  <a:pt x="15315" y="8551"/>
                </a:lnTo>
                <a:lnTo>
                  <a:pt x="15315" y="8542"/>
                </a:lnTo>
                <a:lnTo>
                  <a:pt x="15323" y="8542"/>
                </a:lnTo>
                <a:lnTo>
                  <a:pt x="15341" y="8533"/>
                </a:lnTo>
                <a:lnTo>
                  <a:pt x="15359" y="8525"/>
                </a:lnTo>
                <a:lnTo>
                  <a:pt x="15368" y="8516"/>
                </a:lnTo>
                <a:lnTo>
                  <a:pt x="15368" y="8507"/>
                </a:lnTo>
                <a:lnTo>
                  <a:pt x="15359" y="8498"/>
                </a:lnTo>
                <a:lnTo>
                  <a:pt x="15368" y="8498"/>
                </a:lnTo>
                <a:lnTo>
                  <a:pt x="15368" y="8489"/>
                </a:lnTo>
                <a:lnTo>
                  <a:pt x="15376" y="8498"/>
                </a:lnTo>
                <a:lnTo>
                  <a:pt x="15394" y="8489"/>
                </a:lnTo>
                <a:lnTo>
                  <a:pt x="15403" y="8489"/>
                </a:lnTo>
                <a:lnTo>
                  <a:pt x="15412" y="8472"/>
                </a:lnTo>
                <a:lnTo>
                  <a:pt x="15421" y="8463"/>
                </a:lnTo>
                <a:lnTo>
                  <a:pt x="15421" y="8454"/>
                </a:lnTo>
                <a:lnTo>
                  <a:pt x="15429" y="8436"/>
                </a:lnTo>
                <a:lnTo>
                  <a:pt x="15438" y="8436"/>
                </a:lnTo>
                <a:lnTo>
                  <a:pt x="15438" y="8427"/>
                </a:lnTo>
                <a:lnTo>
                  <a:pt x="15447" y="8419"/>
                </a:lnTo>
                <a:lnTo>
                  <a:pt x="15456" y="8410"/>
                </a:lnTo>
                <a:lnTo>
                  <a:pt x="15465" y="8401"/>
                </a:lnTo>
                <a:lnTo>
                  <a:pt x="15473" y="8392"/>
                </a:lnTo>
                <a:lnTo>
                  <a:pt x="15482" y="8383"/>
                </a:lnTo>
                <a:lnTo>
                  <a:pt x="15482" y="8375"/>
                </a:lnTo>
                <a:lnTo>
                  <a:pt x="15491" y="8366"/>
                </a:lnTo>
                <a:lnTo>
                  <a:pt x="15500" y="8366"/>
                </a:lnTo>
                <a:lnTo>
                  <a:pt x="15553" y="8304"/>
                </a:lnTo>
                <a:lnTo>
                  <a:pt x="15570" y="8286"/>
                </a:lnTo>
                <a:lnTo>
                  <a:pt x="15597" y="8269"/>
                </a:lnTo>
                <a:lnTo>
                  <a:pt x="15615" y="8251"/>
                </a:lnTo>
                <a:lnTo>
                  <a:pt x="15659" y="8216"/>
                </a:lnTo>
                <a:lnTo>
                  <a:pt x="15729" y="8180"/>
                </a:lnTo>
                <a:lnTo>
                  <a:pt x="15738" y="8172"/>
                </a:lnTo>
                <a:lnTo>
                  <a:pt x="15800" y="8110"/>
                </a:lnTo>
                <a:lnTo>
                  <a:pt x="15853" y="8057"/>
                </a:lnTo>
                <a:lnTo>
                  <a:pt x="15879" y="8022"/>
                </a:lnTo>
                <a:lnTo>
                  <a:pt x="15906" y="7986"/>
                </a:lnTo>
                <a:lnTo>
                  <a:pt x="15932" y="7951"/>
                </a:lnTo>
                <a:lnTo>
                  <a:pt x="15959" y="7898"/>
                </a:lnTo>
                <a:lnTo>
                  <a:pt x="15967" y="7880"/>
                </a:lnTo>
                <a:lnTo>
                  <a:pt x="15976" y="7854"/>
                </a:lnTo>
                <a:lnTo>
                  <a:pt x="15985" y="7836"/>
                </a:lnTo>
                <a:lnTo>
                  <a:pt x="16003" y="7819"/>
                </a:lnTo>
                <a:lnTo>
                  <a:pt x="16012" y="7801"/>
                </a:lnTo>
                <a:lnTo>
                  <a:pt x="16012" y="7792"/>
                </a:lnTo>
                <a:lnTo>
                  <a:pt x="16020" y="7766"/>
                </a:lnTo>
                <a:lnTo>
                  <a:pt x="16038" y="7748"/>
                </a:lnTo>
                <a:lnTo>
                  <a:pt x="16056" y="7730"/>
                </a:lnTo>
                <a:lnTo>
                  <a:pt x="16056" y="7721"/>
                </a:lnTo>
                <a:lnTo>
                  <a:pt x="16065" y="7704"/>
                </a:lnTo>
                <a:lnTo>
                  <a:pt x="16082" y="7686"/>
                </a:lnTo>
                <a:lnTo>
                  <a:pt x="16082" y="7677"/>
                </a:lnTo>
                <a:lnTo>
                  <a:pt x="16091" y="7660"/>
                </a:lnTo>
                <a:lnTo>
                  <a:pt x="16091" y="7642"/>
                </a:lnTo>
                <a:lnTo>
                  <a:pt x="16100" y="7624"/>
                </a:lnTo>
                <a:lnTo>
                  <a:pt x="16100" y="7598"/>
                </a:lnTo>
                <a:lnTo>
                  <a:pt x="16109" y="7589"/>
                </a:lnTo>
                <a:lnTo>
                  <a:pt x="16117" y="7589"/>
                </a:lnTo>
                <a:lnTo>
                  <a:pt x="16126" y="7589"/>
                </a:lnTo>
                <a:lnTo>
                  <a:pt x="16135" y="7589"/>
                </a:lnTo>
                <a:lnTo>
                  <a:pt x="16135" y="7580"/>
                </a:lnTo>
                <a:lnTo>
                  <a:pt x="16126" y="7580"/>
                </a:lnTo>
                <a:lnTo>
                  <a:pt x="16117" y="7580"/>
                </a:lnTo>
                <a:lnTo>
                  <a:pt x="16109" y="7589"/>
                </a:lnTo>
                <a:lnTo>
                  <a:pt x="16109" y="7580"/>
                </a:lnTo>
                <a:lnTo>
                  <a:pt x="16117" y="7580"/>
                </a:lnTo>
                <a:lnTo>
                  <a:pt x="16117" y="7571"/>
                </a:lnTo>
                <a:lnTo>
                  <a:pt x="16117" y="7536"/>
                </a:lnTo>
                <a:lnTo>
                  <a:pt x="16109" y="7518"/>
                </a:lnTo>
                <a:lnTo>
                  <a:pt x="16117" y="7510"/>
                </a:lnTo>
                <a:lnTo>
                  <a:pt x="16117" y="7492"/>
                </a:lnTo>
                <a:lnTo>
                  <a:pt x="16126" y="7492"/>
                </a:lnTo>
                <a:lnTo>
                  <a:pt x="16126" y="7483"/>
                </a:lnTo>
                <a:lnTo>
                  <a:pt x="16117" y="7483"/>
                </a:lnTo>
                <a:lnTo>
                  <a:pt x="16091" y="7474"/>
                </a:lnTo>
                <a:lnTo>
                  <a:pt x="16082" y="7474"/>
                </a:lnTo>
                <a:lnTo>
                  <a:pt x="16073" y="7483"/>
                </a:lnTo>
                <a:lnTo>
                  <a:pt x="16065" y="7492"/>
                </a:lnTo>
                <a:lnTo>
                  <a:pt x="16038" y="7510"/>
                </a:lnTo>
                <a:lnTo>
                  <a:pt x="16003" y="7510"/>
                </a:lnTo>
                <a:lnTo>
                  <a:pt x="15985" y="7518"/>
                </a:lnTo>
                <a:lnTo>
                  <a:pt x="15967" y="7527"/>
                </a:lnTo>
                <a:lnTo>
                  <a:pt x="15950" y="7527"/>
                </a:lnTo>
                <a:lnTo>
                  <a:pt x="15932" y="7518"/>
                </a:lnTo>
                <a:lnTo>
                  <a:pt x="15923" y="7518"/>
                </a:lnTo>
                <a:lnTo>
                  <a:pt x="15915" y="7527"/>
                </a:lnTo>
                <a:lnTo>
                  <a:pt x="15888" y="7536"/>
                </a:lnTo>
                <a:lnTo>
                  <a:pt x="15862" y="7536"/>
                </a:lnTo>
                <a:lnTo>
                  <a:pt x="15844" y="7527"/>
                </a:lnTo>
                <a:lnTo>
                  <a:pt x="15826" y="7536"/>
                </a:lnTo>
                <a:lnTo>
                  <a:pt x="15809" y="7554"/>
                </a:lnTo>
                <a:lnTo>
                  <a:pt x="15782" y="7563"/>
                </a:lnTo>
                <a:lnTo>
                  <a:pt x="15773" y="7563"/>
                </a:lnTo>
                <a:lnTo>
                  <a:pt x="15756" y="7563"/>
                </a:lnTo>
                <a:lnTo>
                  <a:pt x="15738" y="7563"/>
                </a:lnTo>
                <a:lnTo>
                  <a:pt x="15720" y="7554"/>
                </a:lnTo>
                <a:lnTo>
                  <a:pt x="15712" y="7563"/>
                </a:lnTo>
                <a:lnTo>
                  <a:pt x="15685" y="7571"/>
                </a:lnTo>
                <a:lnTo>
                  <a:pt x="15659" y="7589"/>
                </a:lnTo>
                <a:lnTo>
                  <a:pt x="15623" y="7589"/>
                </a:lnTo>
                <a:lnTo>
                  <a:pt x="15615" y="7580"/>
                </a:lnTo>
                <a:lnTo>
                  <a:pt x="15606" y="7580"/>
                </a:lnTo>
                <a:lnTo>
                  <a:pt x="15579" y="7563"/>
                </a:lnTo>
                <a:lnTo>
                  <a:pt x="15562" y="7545"/>
                </a:lnTo>
                <a:lnTo>
                  <a:pt x="15553" y="7518"/>
                </a:lnTo>
                <a:lnTo>
                  <a:pt x="15535" y="7510"/>
                </a:lnTo>
                <a:lnTo>
                  <a:pt x="15526" y="7501"/>
                </a:lnTo>
                <a:lnTo>
                  <a:pt x="15518" y="7501"/>
                </a:lnTo>
                <a:lnTo>
                  <a:pt x="15509" y="7501"/>
                </a:lnTo>
                <a:lnTo>
                  <a:pt x="15500" y="7501"/>
                </a:lnTo>
                <a:lnTo>
                  <a:pt x="15491" y="7510"/>
                </a:lnTo>
                <a:lnTo>
                  <a:pt x="15482" y="7510"/>
                </a:lnTo>
                <a:lnTo>
                  <a:pt x="15482" y="7501"/>
                </a:lnTo>
                <a:lnTo>
                  <a:pt x="15491" y="7501"/>
                </a:lnTo>
                <a:lnTo>
                  <a:pt x="15500" y="7492"/>
                </a:lnTo>
                <a:lnTo>
                  <a:pt x="15518" y="7483"/>
                </a:lnTo>
                <a:lnTo>
                  <a:pt x="15535" y="7474"/>
                </a:lnTo>
                <a:lnTo>
                  <a:pt x="15544" y="7466"/>
                </a:lnTo>
                <a:lnTo>
                  <a:pt x="15544" y="7457"/>
                </a:lnTo>
                <a:lnTo>
                  <a:pt x="15544" y="7439"/>
                </a:lnTo>
                <a:lnTo>
                  <a:pt x="15526" y="7421"/>
                </a:lnTo>
                <a:lnTo>
                  <a:pt x="15526" y="7413"/>
                </a:lnTo>
                <a:lnTo>
                  <a:pt x="15518" y="7404"/>
                </a:lnTo>
                <a:lnTo>
                  <a:pt x="15518" y="7413"/>
                </a:lnTo>
                <a:lnTo>
                  <a:pt x="15500" y="7404"/>
                </a:lnTo>
                <a:lnTo>
                  <a:pt x="15500" y="7395"/>
                </a:lnTo>
                <a:lnTo>
                  <a:pt x="15482" y="7377"/>
                </a:lnTo>
                <a:lnTo>
                  <a:pt x="15473" y="7377"/>
                </a:lnTo>
                <a:lnTo>
                  <a:pt x="15473" y="7368"/>
                </a:lnTo>
                <a:lnTo>
                  <a:pt x="15465" y="7351"/>
                </a:lnTo>
                <a:lnTo>
                  <a:pt x="15421" y="7324"/>
                </a:lnTo>
                <a:lnTo>
                  <a:pt x="15403" y="7307"/>
                </a:lnTo>
                <a:lnTo>
                  <a:pt x="15385" y="7271"/>
                </a:lnTo>
                <a:lnTo>
                  <a:pt x="15359" y="7263"/>
                </a:lnTo>
                <a:lnTo>
                  <a:pt x="15341" y="7254"/>
                </a:lnTo>
                <a:lnTo>
                  <a:pt x="15332" y="7254"/>
                </a:lnTo>
                <a:lnTo>
                  <a:pt x="15323" y="7245"/>
                </a:lnTo>
                <a:lnTo>
                  <a:pt x="15315" y="7245"/>
                </a:lnTo>
                <a:lnTo>
                  <a:pt x="15306" y="7236"/>
                </a:lnTo>
                <a:lnTo>
                  <a:pt x="15306" y="7227"/>
                </a:lnTo>
                <a:lnTo>
                  <a:pt x="15297" y="7218"/>
                </a:lnTo>
                <a:lnTo>
                  <a:pt x="15288" y="7210"/>
                </a:lnTo>
                <a:lnTo>
                  <a:pt x="15279" y="7218"/>
                </a:lnTo>
                <a:lnTo>
                  <a:pt x="15279" y="7227"/>
                </a:lnTo>
                <a:lnTo>
                  <a:pt x="15288" y="7236"/>
                </a:lnTo>
                <a:lnTo>
                  <a:pt x="15279" y="7236"/>
                </a:lnTo>
                <a:lnTo>
                  <a:pt x="15279" y="7227"/>
                </a:lnTo>
                <a:lnTo>
                  <a:pt x="15271" y="7210"/>
                </a:lnTo>
                <a:lnTo>
                  <a:pt x="15262" y="7210"/>
                </a:lnTo>
                <a:lnTo>
                  <a:pt x="15253" y="7192"/>
                </a:lnTo>
                <a:lnTo>
                  <a:pt x="15244" y="7174"/>
                </a:lnTo>
                <a:lnTo>
                  <a:pt x="15244" y="7157"/>
                </a:lnTo>
                <a:lnTo>
                  <a:pt x="15235" y="7121"/>
                </a:lnTo>
                <a:lnTo>
                  <a:pt x="15226" y="7095"/>
                </a:lnTo>
                <a:lnTo>
                  <a:pt x="15218" y="7068"/>
                </a:lnTo>
                <a:lnTo>
                  <a:pt x="15191" y="7024"/>
                </a:lnTo>
                <a:lnTo>
                  <a:pt x="15191" y="7015"/>
                </a:lnTo>
                <a:lnTo>
                  <a:pt x="15173" y="7007"/>
                </a:lnTo>
                <a:lnTo>
                  <a:pt x="15173" y="6998"/>
                </a:lnTo>
                <a:lnTo>
                  <a:pt x="15165" y="6998"/>
                </a:lnTo>
                <a:lnTo>
                  <a:pt x="15165" y="7007"/>
                </a:lnTo>
                <a:lnTo>
                  <a:pt x="15156" y="6998"/>
                </a:lnTo>
                <a:lnTo>
                  <a:pt x="15156" y="6989"/>
                </a:lnTo>
                <a:lnTo>
                  <a:pt x="15147" y="6980"/>
                </a:lnTo>
                <a:lnTo>
                  <a:pt x="15129" y="6971"/>
                </a:lnTo>
                <a:lnTo>
                  <a:pt x="15121" y="6971"/>
                </a:lnTo>
                <a:lnTo>
                  <a:pt x="15112" y="6962"/>
                </a:lnTo>
                <a:lnTo>
                  <a:pt x="15103" y="6936"/>
                </a:lnTo>
                <a:lnTo>
                  <a:pt x="15094" y="6901"/>
                </a:lnTo>
                <a:lnTo>
                  <a:pt x="15094" y="6883"/>
                </a:lnTo>
                <a:lnTo>
                  <a:pt x="15094" y="6865"/>
                </a:lnTo>
                <a:lnTo>
                  <a:pt x="15094" y="6839"/>
                </a:lnTo>
                <a:lnTo>
                  <a:pt x="15094" y="6830"/>
                </a:lnTo>
                <a:lnTo>
                  <a:pt x="15085" y="6812"/>
                </a:lnTo>
                <a:lnTo>
                  <a:pt x="15085" y="6804"/>
                </a:lnTo>
                <a:lnTo>
                  <a:pt x="15085" y="6795"/>
                </a:lnTo>
                <a:lnTo>
                  <a:pt x="15085" y="6786"/>
                </a:lnTo>
                <a:lnTo>
                  <a:pt x="15094" y="6786"/>
                </a:lnTo>
                <a:lnTo>
                  <a:pt x="15094" y="6795"/>
                </a:lnTo>
                <a:lnTo>
                  <a:pt x="15094" y="6786"/>
                </a:lnTo>
                <a:lnTo>
                  <a:pt x="15094" y="6777"/>
                </a:lnTo>
                <a:lnTo>
                  <a:pt x="15085" y="6768"/>
                </a:lnTo>
                <a:lnTo>
                  <a:pt x="15068" y="6751"/>
                </a:lnTo>
                <a:lnTo>
                  <a:pt x="15068" y="6733"/>
                </a:lnTo>
                <a:lnTo>
                  <a:pt x="15068" y="6715"/>
                </a:lnTo>
                <a:lnTo>
                  <a:pt x="15068" y="6706"/>
                </a:lnTo>
                <a:lnTo>
                  <a:pt x="15032" y="6689"/>
                </a:lnTo>
                <a:lnTo>
                  <a:pt x="15023" y="6671"/>
                </a:lnTo>
                <a:lnTo>
                  <a:pt x="14997" y="6662"/>
                </a:lnTo>
                <a:lnTo>
                  <a:pt x="14988" y="6654"/>
                </a:lnTo>
                <a:lnTo>
                  <a:pt x="14979" y="6645"/>
                </a:lnTo>
                <a:lnTo>
                  <a:pt x="14971" y="6618"/>
                </a:lnTo>
                <a:lnTo>
                  <a:pt x="14971" y="6609"/>
                </a:lnTo>
                <a:lnTo>
                  <a:pt x="14971" y="6584"/>
                </a:lnTo>
                <a:lnTo>
                  <a:pt x="14971" y="6575"/>
                </a:lnTo>
                <a:lnTo>
                  <a:pt x="14971" y="6566"/>
                </a:lnTo>
                <a:lnTo>
                  <a:pt x="14979" y="6566"/>
                </a:lnTo>
                <a:lnTo>
                  <a:pt x="14988" y="6566"/>
                </a:lnTo>
                <a:lnTo>
                  <a:pt x="14979" y="6557"/>
                </a:lnTo>
                <a:lnTo>
                  <a:pt x="14962" y="6549"/>
                </a:lnTo>
                <a:lnTo>
                  <a:pt x="14962" y="6540"/>
                </a:lnTo>
                <a:lnTo>
                  <a:pt x="14944" y="6531"/>
                </a:lnTo>
                <a:lnTo>
                  <a:pt x="14918" y="6478"/>
                </a:lnTo>
                <a:lnTo>
                  <a:pt x="14909" y="6452"/>
                </a:lnTo>
                <a:lnTo>
                  <a:pt x="14900" y="6434"/>
                </a:lnTo>
                <a:lnTo>
                  <a:pt x="14882" y="6407"/>
                </a:lnTo>
                <a:lnTo>
                  <a:pt x="14856" y="6363"/>
                </a:lnTo>
                <a:lnTo>
                  <a:pt x="14856" y="6354"/>
                </a:lnTo>
                <a:lnTo>
                  <a:pt x="14847" y="6328"/>
                </a:lnTo>
                <a:lnTo>
                  <a:pt x="14847" y="6319"/>
                </a:lnTo>
                <a:lnTo>
                  <a:pt x="14838" y="6310"/>
                </a:lnTo>
                <a:lnTo>
                  <a:pt x="14838" y="6302"/>
                </a:lnTo>
                <a:lnTo>
                  <a:pt x="14829" y="6293"/>
                </a:lnTo>
                <a:lnTo>
                  <a:pt x="14821" y="6284"/>
                </a:lnTo>
                <a:lnTo>
                  <a:pt x="14821" y="6275"/>
                </a:lnTo>
                <a:lnTo>
                  <a:pt x="14821" y="6257"/>
                </a:lnTo>
                <a:lnTo>
                  <a:pt x="14812" y="6249"/>
                </a:lnTo>
                <a:lnTo>
                  <a:pt x="14794" y="6231"/>
                </a:lnTo>
                <a:lnTo>
                  <a:pt x="14785" y="6213"/>
                </a:lnTo>
                <a:lnTo>
                  <a:pt x="14776" y="6204"/>
                </a:lnTo>
                <a:lnTo>
                  <a:pt x="14768" y="6196"/>
                </a:lnTo>
                <a:lnTo>
                  <a:pt x="14768" y="6187"/>
                </a:lnTo>
                <a:lnTo>
                  <a:pt x="14759" y="6178"/>
                </a:lnTo>
                <a:lnTo>
                  <a:pt x="14759" y="6169"/>
                </a:lnTo>
                <a:lnTo>
                  <a:pt x="14759" y="6160"/>
                </a:lnTo>
                <a:lnTo>
                  <a:pt x="14750" y="6143"/>
                </a:lnTo>
                <a:lnTo>
                  <a:pt x="14741" y="6125"/>
                </a:lnTo>
                <a:lnTo>
                  <a:pt x="14732" y="6125"/>
                </a:lnTo>
                <a:lnTo>
                  <a:pt x="14741" y="6116"/>
                </a:lnTo>
                <a:lnTo>
                  <a:pt x="14741" y="6107"/>
                </a:lnTo>
                <a:lnTo>
                  <a:pt x="14741" y="6099"/>
                </a:lnTo>
                <a:lnTo>
                  <a:pt x="14750" y="6090"/>
                </a:lnTo>
                <a:lnTo>
                  <a:pt x="14759" y="6107"/>
                </a:lnTo>
                <a:lnTo>
                  <a:pt x="14759" y="6134"/>
                </a:lnTo>
                <a:lnTo>
                  <a:pt x="14768" y="6134"/>
                </a:lnTo>
                <a:lnTo>
                  <a:pt x="14768" y="6143"/>
                </a:lnTo>
                <a:lnTo>
                  <a:pt x="14776" y="6151"/>
                </a:lnTo>
                <a:lnTo>
                  <a:pt x="14785" y="6169"/>
                </a:lnTo>
                <a:lnTo>
                  <a:pt x="14794" y="6178"/>
                </a:lnTo>
                <a:lnTo>
                  <a:pt x="14794" y="6187"/>
                </a:lnTo>
                <a:lnTo>
                  <a:pt x="14794" y="6196"/>
                </a:lnTo>
                <a:lnTo>
                  <a:pt x="14803" y="6204"/>
                </a:lnTo>
                <a:lnTo>
                  <a:pt x="14812" y="6222"/>
                </a:lnTo>
                <a:lnTo>
                  <a:pt x="14829" y="6231"/>
                </a:lnTo>
                <a:lnTo>
                  <a:pt x="14838" y="6249"/>
                </a:lnTo>
                <a:lnTo>
                  <a:pt x="14856" y="6266"/>
                </a:lnTo>
                <a:lnTo>
                  <a:pt x="14874" y="6266"/>
                </a:lnTo>
                <a:lnTo>
                  <a:pt x="14882" y="6257"/>
                </a:lnTo>
                <a:lnTo>
                  <a:pt x="14882" y="6249"/>
                </a:lnTo>
                <a:lnTo>
                  <a:pt x="14891" y="6240"/>
                </a:lnTo>
                <a:lnTo>
                  <a:pt x="14891" y="6222"/>
                </a:lnTo>
                <a:lnTo>
                  <a:pt x="14900" y="6187"/>
                </a:lnTo>
                <a:lnTo>
                  <a:pt x="14909" y="6151"/>
                </a:lnTo>
                <a:lnTo>
                  <a:pt x="14918" y="6134"/>
                </a:lnTo>
                <a:lnTo>
                  <a:pt x="14926" y="6134"/>
                </a:lnTo>
                <a:lnTo>
                  <a:pt x="14926" y="6125"/>
                </a:lnTo>
                <a:lnTo>
                  <a:pt x="14926" y="6134"/>
                </a:lnTo>
                <a:lnTo>
                  <a:pt x="14926" y="6143"/>
                </a:lnTo>
                <a:lnTo>
                  <a:pt x="14918" y="6196"/>
                </a:lnTo>
                <a:lnTo>
                  <a:pt x="14918" y="6213"/>
                </a:lnTo>
                <a:lnTo>
                  <a:pt x="14909" y="6231"/>
                </a:lnTo>
                <a:lnTo>
                  <a:pt x="14900" y="6240"/>
                </a:lnTo>
                <a:lnTo>
                  <a:pt x="14900" y="6249"/>
                </a:lnTo>
                <a:lnTo>
                  <a:pt x="14909" y="6240"/>
                </a:lnTo>
                <a:lnTo>
                  <a:pt x="14918" y="6240"/>
                </a:lnTo>
                <a:lnTo>
                  <a:pt x="14935" y="6249"/>
                </a:lnTo>
                <a:lnTo>
                  <a:pt x="14944" y="6249"/>
                </a:lnTo>
                <a:lnTo>
                  <a:pt x="14962" y="6275"/>
                </a:lnTo>
                <a:lnTo>
                  <a:pt x="14971" y="6293"/>
                </a:lnTo>
                <a:lnTo>
                  <a:pt x="14988" y="6310"/>
                </a:lnTo>
                <a:lnTo>
                  <a:pt x="14988" y="6328"/>
                </a:lnTo>
                <a:lnTo>
                  <a:pt x="15006" y="6337"/>
                </a:lnTo>
                <a:lnTo>
                  <a:pt x="15006" y="6346"/>
                </a:lnTo>
                <a:lnTo>
                  <a:pt x="15023" y="6363"/>
                </a:lnTo>
                <a:lnTo>
                  <a:pt x="15041" y="6399"/>
                </a:lnTo>
                <a:lnTo>
                  <a:pt x="15050" y="6407"/>
                </a:lnTo>
                <a:lnTo>
                  <a:pt x="15059" y="6416"/>
                </a:lnTo>
                <a:lnTo>
                  <a:pt x="15059" y="6425"/>
                </a:lnTo>
                <a:lnTo>
                  <a:pt x="15068" y="6434"/>
                </a:lnTo>
                <a:lnTo>
                  <a:pt x="15085" y="6460"/>
                </a:lnTo>
                <a:lnTo>
                  <a:pt x="15094" y="6478"/>
                </a:lnTo>
                <a:lnTo>
                  <a:pt x="15094" y="6487"/>
                </a:lnTo>
                <a:lnTo>
                  <a:pt x="15094" y="6496"/>
                </a:lnTo>
                <a:lnTo>
                  <a:pt x="15094" y="6505"/>
                </a:lnTo>
                <a:lnTo>
                  <a:pt x="15103" y="6513"/>
                </a:lnTo>
                <a:lnTo>
                  <a:pt x="15112" y="6531"/>
                </a:lnTo>
                <a:lnTo>
                  <a:pt x="15121" y="6540"/>
                </a:lnTo>
                <a:lnTo>
                  <a:pt x="15129" y="6540"/>
                </a:lnTo>
                <a:lnTo>
                  <a:pt x="15138" y="6549"/>
                </a:lnTo>
                <a:lnTo>
                  <a:pt x="15147" y="6549"/>
                </a:lnTo>
                <a:lnTo>
                  <a:pt x="15147" y="6557"/>
                </a:lnTo>
                <a:lnTo>
                  <a:pt x="15156" y="6557"/>
                </a:lnTo>
                <a:lnTo>
                  <a:pt x="15173" y="6575"/>
                </a:lnTo>
                <a:lnTo>
                  <a:pt x="15182" y="6584"/>
                </a:lnTo>
                <a:lnTo>
                  <a:pt x="15191" y="6602"/>
                </a:lnTo>
                <a:lnTo>
                  <a:pt x="15200" y="6618"/>
                </a:lnTo>
                <a:lnTo>
                  <a:pt x="15209" y="6627"/>
                </a:lnTo>
                <a:lnTo>
                  <a:pt x="15209" y="6636"/>
                </a:lnTo>
                <a:lnTo>
                  <a:pt x="15209" y="6645"/>
                </a:lnTo>
                <a:lnTo>
                  <a:pt x="15218" y="6654"/>
                </a:lnTo>
                <a:lnTo>
                  <a:pt x="15226" y="6662"/>
                </a:lnTo>
                <a:lnTo>
                  <a:pt x="15226" y="6671"/>
                </a:lnTo>
                <a:lnTo>
                  <a:pt x="15226" y="6689"/>
                </a:lnTo>
                <a:lnTo>
                  <a:pt x="15226" y="6698"/>
                </a:lnTo>
                <a:lnTo>
                  <a:pt x="15226" y="6715"/>
                </a:lnTo>
                <a:lnTo>
                  <a:pt x="15226" y="6724"/>
                </a:lnTo>
                <a:lnTo>
                  <a:pt x="15226" y="6733"/>
                </a:lnTo>
                <a:lnTo>
                  <a:pt x="15226" y="6742"/>
                </a:lnTo>
                <a:lnTo>
                  <a:pt x="15235" y="6751"/>
                </a:lnTo>
                <a:lnTo>
                  <a:pt x="15235" y="6759"/>
                </a:lnTo>
                <a:lnTo>
                  <a:pt x="15226" y="6768"/>
                </a:lnTo>
                <a:lnTo>
                  <a:pt x="15244" y="6795"/>
                </a:lnTo>
                <a:lnTo>
                  <a:pt x="15262" y="6812"/>
                </a:lnTo>
                <a:lnTo>
                  <a:pt x="15271" y="6830"/>
                </a:lnTo>
                <a:lnTo>
                  <a:pt x="15279" y="6839"/>
                </a:lnTo>
                <a:lnTo>
                  <a:pt x="15288" y="6848"/>
                </a:lnTo>
                <a:lnTo>
                  <a:pt x="15306" y="6848"/>
                </a:lnTo>
                <a:lnTo>
                  <a:pt x="15332" y="6874"/>
                </a:lnTo>
                <a:lnTo>
                  <a:pt x="15341" y="6883"/>
                </a:lnTo>
                <a:lnTo>
                  <a:pt x="15350" y="6892"/>
                </a:lnTo>
                <a:lnTo>
                  <a:pt x="15359" y="6901"/>
                </a:lnTo>
                <a:lnTo>
                  <a:pt x="15368" y="6909"/>
                </a:lnTo>
                <a:lnTo>
                  <a:pt x="15376" y="6936"/>
                </a:lnTo>
                <a:lnTo>
                  <a:pt x="15385" y="6945"/>
                </a:lnTo>
                <a:lnTo>
                  <a:pt x="15385" y="6954"/>
                </a:lnTo>
                <a:lnTo>
                  <a:pt x="15385" y="6962"/>
                </a:lnTo>
                <a:lnTo>
                  <a:pt x="15385" y="6971"/>
                </a:lnTo>
                <a:lnTo>
                  <a:pt x="15403" y="6989"/>
                </a:lnTo>
                <a:lnTo>
                  <a:pt x="15412" y="7007"/>
                </a:lnTo>
                <a:lnTo>
                  <a:pt x="15421" y="7024"/>
                </a:lnTo>
                <a:lnTo>
                  <a:pt x="15429" y="7033"/>
                </a:lnTo>
                <a:lnTo>
                  <a:pt x="15447" y="7051"/>
                </a:lnTo>
                <a:lnTo>
                  <a:pt x="15465" y="7068"/>
                </a:lnTo>
                <a:lnTo>
                  <a:pt x="15465" y="7077"/>
                </a:lnTo>
                <a:lnTo>
                  <a:pt x="15473" y="7086"/>
                </a:lnTo>
                <a:lnTo>
                  <a:pt x="15482" y="7095"/>
                </a:lnTo>
                <a:lnTo>
                  <a:pt x="15482" y="7104"/>
                </a:lnTo>
                <a:lnTo>
                  <a:pt x="15491" y="7112"/>
                </a:lnTo>
                <a:lnTo>
                  <a:pt x="15500" y="7121"/>
                </a:lnTo>
                <a:lnTo>
                  <a:pt x="15500" y="7130"/>
                </a:lnTo>
                <a:lnTo>
                  <a:pt x="15500" y="7139"/>
                </a:lnTo>
                <a:lnTo>
                  <a:pt x="15500" y="7148"/>
                </a:lnTo>
                <a:lnTo>
                  <a:pt x="15509" y="7174"/>
                </a:lnTo>
                <a:lnTo>
                  <a:pt x="15500" y="7201"/>
                </a:lnTo>
                <a:lnTo>
                  <a:pt x="15500" y="7218"/>
                </a:lnTo>
                <a:lnTo>
                  <a:pt x="15500" y="7227"/>
                </a:lnTo>
                <a:lnTo>
                  <a:pt x="15491" y="7227"/>
                </a:lnTo>
                <a:lnTo>
                  <a:pt x="15509" y="7236"/>
                </a:lnTo>
                <a:lnTo>
                  <a:pt x="15509" y="7245"/>
                </a:lnTo>
                <a:lnTo>
                  <a:pt x="15509" y="7254"/>
                </a:lnTo>
                <a:lnTo>
                  <a:pt x="15509" y="7263"/>
                </a:lnTo>
                <a:lnTo>
                  <a:pt x="15518" y="7263"/>
                </a:lnTo>
                <a:lnTo>
                  <a:pt x="15518" y="7280"/>
                </a:lnTo>
                <a:lnTo>
                  <a:pt x="15518" y="7289"/>
                </a:lnTo>
                <a:lnTo>
                  <a:pt x="15518" y="7298"/>
                </a:lnTo>
                <a:lnTo>
                  <a:pt x="15526" y="7307"/>
                </a:lnTo>
                <a:lnTo>
                  <a:pt x="15526" y="7324"/>
                </a:lnTo>
                <a:lnTo>
                  <a:pt x="15535" y="7333"/>
                </a:lnTo>
                <a:lnTo>
                  <a:pt x="15535" y="7342"/>
                </a:lnTo>
                <a:lnTo>
                  <a:pt x="15535" y="7351"/>
                </a:lnTo>
                <a:lnTo>
                  <a:pt x="15535" y="7377"/>
                </a:lnTo>
                <a:lnTo>
                  <a:pt x="15553" y="7413"/>
                </a:lnTo>
                <a:lnTo>
                  <a:pt x="15553" y="7421"/>
                </a:lnTo>
                <a:lnTo>
                  <a:pt x="15562" y="7413"/>
                </a:lnTo>
                <a:lnTo>
                  <a:pt x="15579" y="7421"/>
                </a:lnTo>
                <a:lnTo>
                  <a:pt x="15588" y="7421"/>
                </a:lnTo>
                <a:lnTo>
                  <a:pt x="15597" y="7421"/>
                </a:lnTo>
                <a:lnTo>
                  <a:pt x="15615" y="7421"/>
                </a:lnTo>
                <a:lnTo>
                  <a:pt x="15632" y="7413"/>
                </a:lnTo>
                <a:lnTo>
                  <a:pt x="15650" y="7413"/>
                </a:lnTo>
                <a:lnTo>
                  <a:pt x="15659" y="7413"/>
                </a:lnTo>
                <a:lnTo>
                  <a:pt x="15668" y="7413"/>
                </a:lnTo>
                <a:lnTo>
                  <a:pt x="15676" y="7404"/>
                </a:lnTo>
                <a:lnTo>
                  <a:pt x="15676" y="7395"/>
                </a:lnTo>
                <a:lnTo>
                  <a:pt x="15694" y="7395"/>
                </a:lnTo>
                <a:lnTo>
                  <a:pt x="15703" y="7377"/>
                </a:lnTo>
                <a:lnTo>
                  <a:pt x="15712" y="7368"/>
                </a:lnTo>
                <a:lnTo>
                  <a:pt x="15729" y="7368"/>
                </a:lnTo>
                <a:lnTo>
                  <a:pt x="15756" y="7368"/>
                </a:lnTo>
                <a:lnTo>
                  <a:pt x="15773" y="7368"/>
                </a:lnTo>
                <a:lnTo>
                  <a:pt x="15791" y="7368"/>
                </a:lnTo>
                <a:lnTo>
                  <a:pt x="15800" y="7360"/>
                </a:lnTo>
                <a:lnTo>
                  <a:pt x="15809" y="7360"/>
                </a:lnTo>
                <a:lnTo>
                  <a:pt x="15826" y="7351"/>
                </a:lnTo>
                <a:lnTo>
                  <a:pt x="15844" y="7351"/>
                </a:lnTo>
                <a:lnTo>
                  <a:pt x="15862" y="7333"/>
                </a:lnTo>
                <a:lnTo>
                  <a:pt x="15870" y="7324"/>
                </a:lnTo>
                <a:lnTo>
                  <a:pt x="15879" y="7324"/>
                </a:lnTo>
                <a:lnTo>
                  <a:pt x="15888" y="7315"/>
                </a:lnTo>
                <a:lnTo>
                  <a:pt x="15906" y="7324"/>
                </a:lnTo>
                <a:lnTo>
                  <a:pt x="15915" y="7324"/>
                </a:lnTo>
                <a:lnTo>
                  <a:pt x="15932" y="7315"/>
                </a:lnTo>
                <a:lnTo>
                  <a:pt x="15941" y="7315"/>
                </a:lnTo>
                <a:lnTo>
                  <a:pt x="15950" y="7298"/>
                </a:lnTo>
                <a:lnTo>
                  <a:pt x="15959" y="7298"/>
                </a:lnTo>
                <a:lnTo>
                  <a:pt x="15959" y="7289"/>
                </a:lnTo>
                <a:lnTo>
                  <a:pt x="15967" y="7280"/>
                </a:lnTo>
                <a:lnTo>
                  <a:pt x="15985" y="7271"/>
                </a:lnTo>
                <a:lnTo>
                  <a:pt x="16003" y="7271"/>
                </a:lnTo>
                <a:lnTo>
                  <a:pt x="16029" y="7263"/>
                </a:lnTo>
                <a:lnTo>
                  <a:pt x="16047" y="7263"/>
                </a:lnTo>
                <a:lnTo>
                  <a:pt x="16056" y="7254"/>
                </a:lnTo>
                <a:lnTo>
                  <a:pt x="16073" y="7245"/>
                </a:lnTo>
                <a:lnTo>
                  <a:pt x="16109" y="7236"/>
                </a:lnTo>
                <a:lnTo>
                  <a:pt x="16126" y="7227"/>
                </a:lnTo>
                <a:lnTo>
                  <a:pt x="16153" y="7218"/>
                </a:lnTo>
                <a:lnTo>
                  <a:pt x="16162" y="7218"/>
                </a:lnTo>
                <a:lnTo>
                  <a:pt x="16170" y="7210"/>
                </a:lnTo>
                <a:lnTo>
                  <a:pt x="16179" y="7210"/>
                </a:lnTo>
                <a:lnTo>
                  <a:pt x="16188" y="7201"/>
                </a:lnTo>
                <a:lnTo>
                  <a:pt x="16197" y="7201"/>
                </a:lnTo>
                <a:lnTo>
                  <a:pt x="16197" y="7192"/>
                </a:lnTo>
                <a:lnTo>
                  <a:pt x="16188" y="7174"/>
                </a:lnTo>
                <a:lnTo>
                  <a:pt x="16197" y="7157"/>
                </a:lnTo>
                <a:lnTo>
                  <a:pt x="16206" y="7148"/>
                </a:lnTo>
                <a:lnTo>
                  <a:pt x="16215" y="7139"/>
                </a:lnTo>
                <a:lnTo>
                  <a:pt x="16223" y="7139"/>
                </a:lnTo>
                <a:lnTo>
                  <a:pt x="16259" y="7121"/>
                </a:lnTo>
                <a:lnTo>
                  <a:pt x="16276" y="7121"/>
                </a:lnTo>
                <a:lnTo>
                  <a:pt x="16294" y="7112"/>
                </a:lnTo>
                <a:lnTo>
                  <a:pt x="16312" y="7112"/>
                </a:lnTo>
                <a:lnTo>
                  <a:pt x="16320" y="7104"/>
                </a:lnTo>
                <a:lnTo>
                  <a:pt x="16329" y="7095"/>
                </a:lnTo>
                <a:lnTo>
                  <a:pt x="16356" y="7095"/>
                </a:lnTo>
                <a:lnTo>
                  <a:pt x="16364" y="7095"/>
                </a:lnTo>
                <a:lnTo>
                  <a:pt x="16373" y="7095"/>
                </a:lnTo>
                <a:lnTo>
                  <a:pt x="16382" y="7104"/>
                </a:lnTo>
                <a:lnTo>
                  <a:pt x="16409" y="7095"/>
                </a:lnTo>
                <a:lnTo>
                  <a:pt x="16409" y="7086"/>
                </a:lnTo>
                <a:lnTo>
                  <a:pt x="16417" y="7077"/>
                </a:lnTo>
                <a:lnTo>
                  <a:pt x="16417" y="7068"/>
                </a:lnTo>
                <a:lnTo>
                  <a:pt x="16417" y="7060"/>
                </a:lnTo>
                <a:lnTo>
                  <a:pt x="16417" y="7051"/>
                </a:lnTo>
                <a:lnTo>
                  <a:pt x="16435" y="7033"/>
                </a:lnTo>
                <a:lnTo>
                  <a:pt x="16444" y="7033"/>
                </a:lnTo>
                <a:lnTo>
                  <a:pt x="16470" y="7024"/>
                </a:lnTo>
                <a:lnTo>
                  <a:pt x="16497" y="7024"/>
                </a:lnTo>
                <a:lnTo>
                  <a:pt x="16506" y="7024"/>
                </a:lnTo>
                <a:lnTo>
                  <a:pt x="16514" y="7007"/>
                </a:lnTo>
                <a:lnTo>
                  <a:pt x="16523" y="6980"/>
                </a:lnTo>
                <a:lnTo>
                  <a:pt x="16532" y="6962"/>
                </a:lnTo>
                <a:lnTo>
                  <a:pt x="16541" y="6962"/>
                </a:lnTo>
                <a:lnTo>
                  <a:pt x="16559" y="6954"/>
                </a:lnTo>
                <a:lnTo>
                  <a:pt x="16576" y="6954"/>
                </a:lnTo>
                <a:lnTo>
                  <a:pt x="16594" y="6954"/>
                </a:lnTo>
                <a:lnTo>
                  <a:pt x="16603" y="6945"/>
                </a:lnTo>
                <a:lnTo>
                  <a:pt x="16603" y="6936"/>
                </a:lnTo>
                <a:lnTo>
                  <a:pt x="16603" y="6927"/>
                </a:lnTo>
                <a:lnTo>
                  <a:pt x="16603" y="6909"/>
                </a:lnTo>
                <a:lnTo>
                  <a:pt x="16603" y="6901"/>
                </a:lnTo>
                <a:lnTo>
                  <a:pt x="16603" y="6892"/>
                </a:lnTo>
                <a:lnTo>
                  <a:pt x="16603" y="6883"/>
                </a:lnTo>
                <a:lnTo>
                  <a:pt x="16603" y="6874"/>
                </a:lnTo>
                <a:lnTo>
                  <a:pt x="16612" y="6865"/>
                </a:lnTo>
                <a:lnTo>
                  <a:pt x="16612" y="6848"/>
                </a:lnTo>
                <a:lnTo>
                  <a:pt x="16620" y="6848"/>
                </a:lnTo>
                <a:lnTo>
                  <a:pt x="16629" y="6830"/>
                </a:lnTo>
                <a:lnTo>
                  <a:pt x="16629" y="6821"/>
                </a:lnTo>
                <a:lnTo>
                  <a:pt x="16638" y="6821"/>
                </a:lnTo>
                <a:lnTo>
                  <a:pt x="16638" y="6830"/>
                </a:lnTo>
                <a:lnTo>
                  <a:pt x="16638" y="6839"/>
                </a:lnTo>
                <a:lnTo>
                  <a:pt x="16647" y="6839"/>
                </a:lnTo>
                <a:lnTo>
                  <a:pt x="16656" y="6839"/>
                </a:lnTo>
                <a:lnTo>
                  <a:pt x="16656" y="6830"/>
                </a:lnTo>
                <a:lnTo>
                  <a:pt x="16673" y="6812"/>
                </a:lnTo>
                <a:lnTo>
                  <a:pt x="16682" y="6786"/>
                </a:lnTo>
                <a:lnTo>
                  <a:pt x="16700" y="6768"/>
                </a:lnTo>
                <a:lnTo>
                  <a:pt x="16717" y="6759"/>
                </a:lnTo>
                <a:lnTo>
                  <a:pt x="16735" y="6733"/>
                </a:lnTo>
                <a:lnTo>
                  <a:pt x="16744" y="6724"/>
                </a:lnTo>
                <a:lnTo>
                  <a:pt x="16744" y="6715"/>
                </a:lnTo>
                <a:lnTo>
                  <a:pt x="16753" y="6698"/>
                </a:lnTo>
                <a:lnTo>
                  <a:pt x="16753" y="6689"/>
                </a:lnTo>
                <a:lnTo>
                  <a:pt x="16753" y="6680"/>
                </a:lnTo>
                <a:lnTo>
                  <a:pt x="16744" y="6680"/>
                </a:lnTo>
                <a:lnTo>
                  <a:pt x="16735" y="6671"/>
                </a:lnTo>
                <a:lnTo>
                  <a:pt x="16726" y="6671"/>
                </a:lnTo>
                <a:lnTo>
                  <a:pt x="16717" y="6654"/>
                </a:lnTo>
                <a:lnTo>
                  <a:pt x="16709" y="6645"/>
                </a:lnTo>
                <a:lnTo>
                  <a:pt x="16700" y="6627"/>
                </a:lnTo>
                <a:lnTo>
                  <a:pt x="16691" y="6618"/>
                </a:lnTo>
                <a:lnTo>
                  <a:pt x="16682" y="6609"/>
                </a:lnTo>
                <a:lnTo>
                  <a:pt x="16673" y="6602"/>
                </a:lnTo>
                <a:lnTo>
                  <a:pt x="16664" y="6593"/>
                </a:lnTo>
                <a:lnTo>
                  <a:pt x="16656" y="6593"/>
                </a:lnTo>
                <a:lnTo>
                  <a:pt x="16647" y="6593"/>
                </a:lnTo>
                <a:lnTo>
                  <a:pt x="16629" y="6584"/>
                </a:lnTo>
                <a:lnTo>
                  <a:pt x="16612" y="6584"/>
                </a:lnTo>
                <a:lnTo>
                  <a:pt x="16594" y="6584"/>
                </a:lnTo>
                <a:lnTo>
                  <a:pt x="16559" y="6566"/>
                </a:lnTo>
                <a:lnTo>
                  <a:pt x="16541" y="6549"/>
                </a:lnTo>
                <a:lnTo>
                  <a:pt x="16532" y="6540"/>
                </a:lnTo>
                <a:lnTo>
                  <a:pt x="16523" y="6531"/>
                </a:lnTo>
                <a:lnTo>
                  <a:pt x="16506" y="6505"/>
                </a:lnTo>
                <a:lnTo>
                  <a:pt x="16506" y="6487"/>
                </a:lnTo>
                <a:lnTo>
                  <a:pt x="16497" y="6487"/>
                </a:lnTo>
                <a:lnTo>
                  <a:pt x="16497" y="6443"/>
                </a:lnTo>
                <a:lnTo>
                  <a:pt x="16497" y="6434"/>
                </a:lnTo>
                <a:lnTo>
                  <a:pt x="16497" y="6425"/>
                </a:lnTo>
                <a:lnTo>
                  <a:pt x="16506" y="6399"/>
                </a:lnTo>
                <a:lnTo>
                  <a:pt x="16506" y="6390"/>
                </a:lnTo>
                <a:lnTo>
                  <a:pt x="16506" y="6381"/>
                </a:lnTo>
                <a:lnTo>
                  <a:pt x="16497" y="6381"/>
                </a:lnTo>
                <a:lnTo>
                  <a:pt x="16497" y="6390"/>
                </a:lnTo>
                <a:lnTo>
                  <a:pt x="16488" y="6390"/>
                </a:lnTo>
                <a:lnTo>
                  <a:pt x="16479" y="6407"/>
                </a:lnTo>
                <a:lnTo>
                  <a:pt x="16479" y="6416"/>
                </a:lnTo>
                <a:lnTo>
                  <a:pt x="16470" y="6425"/>
                </a:lnTo>
                <a:lnTo>
                  <a:pt x="16435" y="6452"/>
                </a:lnTo>
                <a:lnTo>
                  <a:pt x="16435" y="6460"/>
                </a:lnTo>
                <a:lnTo>
                  <a:pt x="16426" y="6460"/>
                </a:lnTo>
                <a:lnTo>
                  <a:pt x="16426" y="6469"/>
                </a:lnTo>
                <a:lnTo>
                  <a:pt x="16409" y="6487"/>
                </a:lnTo>
                <a:lnTo>
                  <a:pt x="16382" y="6505"/>
                </a:lnTo>
                <a:lnTo>
                  <a:pt x="16373" y="6505"/>
                </a:lnTo>
                <a:lnTo>
                  <a:pt x="16373" y="6513"/>
                </a:lnTo>
                <a:lnTo>
                  <a:pt x="16373" y="6522"/>
                </a:lnTo>
                <a:lnTo>
                  <a:pt x="16364" y="6522"/>
                </a:lnTo>
                <a:lnTo>
                  <a:pt x="16364" y="6531"/>
                </a:lnTo>
                <a:lnTo>
                  <a:pt x="16356" y="6540"/>
                </a:lnTo>
                <a:lnTo>
                  <a:pt x="16347" y="6549"/>
                </a:lnTo>
                <a:lnTo>
                  <a:pt x="16338" y="6549"/>
                </a:lnTo>
                <a:lnTo>
                  <a:pt x="16320" y="6557"/>
                </a:lnTo>
                <a:lnTo>
                  <a:pt x="16312" y="6557"/>
                </a:lnTo>
                <a:lnTo>
                  <a:pt x="16276" y="6557"/>
                </a:lnTo>
                <a:lnTo>
                  <a:pt x="16259" y="6549"/>
                </a:lnTo>
                <a:lnTo>
                  <a:pt x="16223" y="6549"/>
                </a:lnTo>
                <a:lnTo>
                  <a:pt x="16215" y="6557"/>
                </a:lnTo>
                <a:lnTo>
                  <a:pt x="16197" y="6566"/>
                </a:lnTo>
                <a:lnTo>
                  <a:pt x="16188" y="6566"/>
                </a:lnTo>
                <a:lnTo>
                  <a:pt x="16170" y="6566"/>
                </a:lnTo>
                <a:lnTo>
                  <a:pt x="16162" y="6557"/>
                </a:lnTo>
                <a:lnTo>
                  <a:pt x="16162" y="6549"/>
                </a:lnTo>
                <a:lnTo>
                  <a:pt x="16162" y="6540"/>
                </a:lnTo>
                <a:lnTo>
                  <a:pt x="16153" y="6549"/>
                </a:lnTo>
                <a:lnTo>
                  <a:pt x="16153" y="6540"/>
                </a:lnTo>
                <a:lnTo>
                  <a:pt x="16144" y="6540"/>
                </a:lnTo>
                <a:lnTo>
                  <a:pt x="16135" y="6540"/>
                </a:lnTo>
                <a:lnTo>
                  <a:pt x="16126" y="6540"/>
                </a:lnTo>
                <a:lnTo>
                  <a:pt x="16135" y="6531"/>
                </a:lnTo>
                <a:lnTo>
                  <a:pt x="16135" y="6522"/>
                </a:lnTo>
                <a:lnTo>
                  <a:pt x="16126" y="6522"/>
                </a:lnTo>
                <a:lnTo>
                  <a:pt x="16126" y="6513"/>
                </a:lnTo>
                <a:lnTo>
                  <a:pt x="16135" y="6513"/>
                </a:lnTo>
                <a:lnTo>
                  <a:pt x="16144" y="6496"/>
                </a:lnTo>
                <a:lnTo>
                  <a:pt x="16153" y="6487"/>
                </a:lnTo>
                <a:lnTo>
                  <a:pt x="16153" y="6478"/>
                </a:lnTo>
                <a:lnTo>
                  <a:pt x="16144" y="6460"/>
                </a:lnTo>
                <a:lnTo>
                  <a:pt x="16144" y="6452"/>
                </a:lnTo>
                <a:lnTo>
                  <a:pt x="16144" y="6443"/>
                </a:lnTo>
                <a:lnTo>
                  <a:pt x="16144" y="6434"/>
                </a:lnTo>
                <a:lnTo>
                  <a:pt x="16144" y="6425"/>
                </a:lnTo>
                <a:lnTo>
                  <a:pt x="16144" y="6416"/>
                </a:lnTo>
                <a:lnTo>
                  <a:pt x="16135" y="6407"/>
                </a:lnTo>
                <a:lnTo>
                  <a:pt x="16126" y="6399"/>
                </a:lnTo>
                <a:lnTo>
                  <a:pt x="16117" y="6399"/>
                </a:lnTo>
                <a:lnTo>
                  <a:pt x="16109" y="6407"/>
                </a:lnTo>
                <a:lnTo>
                  <a:pt x="16100" y="6434"/>
                </a:lnTo>
                <a:lnTo>
                  <a:pt x="16100" y="6443"/>
                </a:lnTo>
                <a:lnTo>
                  <a:pt x="16091" y="6452"/>
                </a:lnTo>
                <a:lnTo>
                  <a:pt x="16091" y="6469"/>
                </a:lnTo>
                <a:lnTo>
                  <a:pt x="16091" y="6496"/>
                </a:lnTo>
                <a:lnTo>
                  <a:pt x="16091" y="6505"/>
                </a:lnTo>
                <a:lnTo>
                  <a:pt x="16082" y="6496"/>
                </a:lnTo>
                <a:lnTo>
                  <a:pt x="16082" y="6487"/>
                </a:lnTo>
                <a:lnTo>
                  <a:pt x="16073" y="6478"/>
                </a:lnTo>
                <a:lnTo>
                  <a:pt x="16073" y="6460"/>
                </a:lnTo>
                <a:lnTo>
                  <a:pt x="16065" y="6452"/>
                </a:lnTo>
                <a:lnTo>
                  <a:pt x="16056" y="6443"/>
                </a:lnTo>
                <a:lnTo>
                  <a:pt x="16047" y="6434"/>
                </a:lnTo>
                <a:lnTo>
                  <a:pt x="16047" y="6425"/>
                </a:lnTo>
                <a:lnTo>
                  <a:pt x="16038" y="6425"/>
                </a:lnTo>
                <a:lnTo>
                  <a:pt x="16038" y="6407"/>
                </a:lnTo>
                <a:lnTo>
                  <a:pt x="16038" y="6399"/>
                </a:lnTo>
                <a:lnTo>
                  <a:pt x="16047" y="6399"/>
                </a:lnTo>
                <a:lnTo>
                  <a:pt x="16047" y="6381"/>
                </a:lnTo>
                <a:lnTo>
                  <a:pt x="16038" y="6372"/>
                </a:lnTo>
                <a:lnTo>
                  <a:pt x="16038" y="6363"/>
                </a:lnTo>
                <a:lnTo>
                  <a:pt x="16029" y="6363"/>
                </a:lnTo>
                <a:lnTo>
                  <a:pt x="16029" y="6354"/>
                </a:lnTo>
                <a:lnTo>
                  <a:pt x="16038" y="6354"/>
                </a:lnTo>
                <a:lnTo>
                  <a:pt x="16047" y="6354"/>
                </a:lnTo>
                <a:lnTo>
                  <a:pt x="16029" y="6346"/>
                </a:lnTo>
                <a:lnTo>
                  <a:pt x="16012" y="6337"/>
                </a:lnTo>
                <a:lnTo>
                  <a:pt x="15994" y="6319"/>
                </a:lnTo>
                <a:lnTo>
                  <a:pt x="15985" y="6319"/>
                </a:lnTo>
                <a:lnTo>
                  <a:pt x="15976" y="6302"/>
                </a:lnTo>
                <a:lnTo>
                  <a:pt x="15967" y="6293"/>
                </a:lnTo>
                <a:lnTo>
                  <a:pt x="15976" y="6293"/>
                </a:lnTo>
                <a:lnTo>
                  <a:pt x="15967" y="6293"/>
                </a:lnTo>
                <a:lnTo>
                  <a:pt x="15967" y="6284"/>
                </a:lnTo>
                <a:lnTo>
                  <a:pt x="15950" y="6284"/>
                </a:lnTo>
                <a:lnTo>
                  <a:pt x="15941" y="6275"/>
                </a:lnTo>
                <a:lnTo>
                  <a:pt x="15941" y="6266"/>
                </a:lnTo>
                <a:lnTo>
                  <a:pt x="15950" y="6266"/>
                </a:lnTo>
                <a:lnTo>
                  <a:pt x="15941" y="6257"/>
                </a:lnTo>
                <a:lnTo>
                  <a:pt x="15932" y="6240"/>
                </a:lnTo>
                <a:lnTo>
                  <a:pt x="15923" y="6222"/>
                </a:lnTo>
                <a:lnTo>
                  <a:pt x="15923" y="6213"/>
                </a:lnTo>
                <a:lnTo>
                  <a:pt x="15915" y="6204"/>
                </a:lnTo>
                <a:lnTo>
                  <a:pt x="15915" y="6196"/>
                </a:lnTo>
                <a:lnTo>
                  <a:pt x="15915" y="6187"/>
                </a:lnTo>
                <a:lnTo>
                  <a:pt x="15906" y="6178"/>
                </a:lnTo>
                <a:lnTo>
                  <a:pt x="15897" y="6169"/>
                </a:lnTo>
                <a:lnTo>
                  <a:pt x="15897" y="6151"/>
                </a:lnTo>
                <a:lnTo>
                  <a:pt x="15888" y="6151"/>
                </a:lnTo>
                <a:lnTo>
                  <a:pt x="15888" y="6143"/>
                </a:lnTo>
                <a:lnTo>
                  <a:pt x="15879" y="6143"/>
                </a:lnTo>
                <a:lnTo>
                  <a:pt x="15870" y="6143"/>
                </a:lnTo>
                <a:lnTo>
                  <a:pt x="15862" y="6143"/>
                </a:lnTo>
                <a:lnTo>
                  <a:pt x="15870" y="6134"/>
                </a:lnTo>
                <a:lnTo>
                  <a:pt x="15879" y="6125"/>
                </a:lnTo>
                <a:lnTo>
                  <a:pt x="15888" y="6125"/>
                </a:lnTo>
                <a:lnTo>
                  <a:pt x="15897" y="6125"/>
                </a:lnTo>
                <a:lnTo>
                  <a:pt x="15888" y="6116"/>
                </a:lnTo>
                <a:lnTo>
                  <a:pt x="15888" y="6107"/>
                </a:lnTo>
                <a:lnTo>
                  <a:pt x="15879" y="6099"/>
                </a:lnTo>
                <a:lnTo>
                  <a:pt x="15888" y="6090"/>
                </a:lnTo>
                <a:lnTo>
                  <a:pt x="15897" y="6090"/>
                </a:lnTo>
                <a:lnTo>
                  <a:pt x="15915" y="6099"/>
                </a:lnTo>
                <a:lnTo>
                  <a:pt x="15923" y="6099"/>
                </a:lnTo>
                <a:lnTo>
                  <a:pt x="15932" y="6090"/>
                </a:lnTo>
                <a:lnTo>
                  <a:pt x="15950" y="6090"/>
                </a:lnTo>
                <a:lnTo>
                  <a:pt x="15950" y="6081"/>
                </a:lnTo>
                <a:lnTo>
                  <a:pt x="15950" y="6072"/>
                </a:lnTo>
                <a:lnTo>
                  <a:pt x="15950" y="6063"/>
                </a:lnTo>
                <a:lnTo>
                  <a:pt x="15959" y="6054"/>
                </a:lnTo>
                <a:lnTo>
                  <a:pt x="15967" y="6054"/>
                </a:lnTo>
                <a:lnTo>
                  <a:pt x="15976" y="6054"/>
                </a:lnTo>
                <a:lnTo>
                  <a:pt x="15976" y="6063"/>
                </a:lnTo>
                <a:lnTo>
                  <a:pt x="15967" y="6063"/>
                </a:lnTo>
                <a:lnTo>
                  <a:pt x="15959" y="6063"/>
                </a:lnTo>
                <a:lnTo>
                  <a:pt x="15994" y="6081"/>
                </a:lnTo>
                <a:lnTo>
                  <a:pt x="16003" y="6090"/>
                </a:lnTo>
                <a:lnTo>
                  <a:pt x="16029" y="6072"/>
                </a:lnTo>
                <a:lnTo>
                  <a:pt x="16038" y="6072"/>
                </a:lnTo>
                <a:lnTo>
                  <a:pt x="16038" y="6090"/>
                </a:lnTo>
                <a:lnTo>
                  <a:pt x="16047" y="6099"/>
                </a:lnTo>
                <a:lnTo>
                  <a:pt x="16065" y="6116"/>
                </a:lnTo>
                <a:lnTo>
                  <a:pt x="16073" y="6125"/>
                </a:lnTo>
                <a:lnTo>
                  <a:pt x="16082" y="6143"/>
                </a:lnTo>
                <a:lnTo>
                  <a:pt x="16082" y="6151"/>
                </a:lnTo>
                <a:lnTo>
                  <a:pt x="16082" y="6160"/>
                </a:lnTo>
                <a:lnTo>
                  <a:pt x="16091" y="6160"/>
                </a:lnTo>
                <a:lnTo>
                  <a:pt x="16100" y="6169"/>
                </a:lnTo>
                <a:lnTo>
                  <a:pt x="16091" y="6178"/>
                </a:lnTo>
                <a:lnTo>
                  <a:pt x="16100" y="6178"/>
                </a:lnTo>
                <a:lnTo>
                  <a:pt x="16109" y="6187"/>
                </a:lnTo>
                <a:lnTo>
                  <a:pt x="16109" y="6196"/>
                </a:lnTo>
                <a:lnTo>
                  <a:pt x="16109" y="6213"/>
                </a:lnTo>
                <a:lnTo>
                  <a:pt x="16117" y="6213"/>
                </a:lnTo>
                <a:lnTo>
                  <a:pt x="16126" y="6231"/>
                </a:lnTo>
                <a:lnTo>
                  <a:pt x="16126" y="6240"/>
                </a:lnTo>
                <a:lnTo>
                  <a:pt x="16144" y="6257"/>
                </a:lnTo>
                <a:lnTo>
                  <a:pt x="16153" y="6266"/>
                </a:lnTo>
                <a:lnTo>
                  <a:pt x="16170" y="6266"/>
                </a:lnTo>
                <a:lnTo>
                  <a:pt x="16179" y="6266"/>
                </a:lnTo>
                <a:lnTo>
                  <a:pt x="16197" y="6275"/>
                </a:lnTo>
                <a:lnTo>
                  <a:pt x="16215" y="6284"/>
                </a:lnTo>
                <a:lnTo>
                  <a:pt x="16223" y="6293"/>
                </a:lnTo>
                <a:lnTo>
                  <a:pt x="16223" y="6302"/>
                </a:lnTo>
                <a:lnTo>
                  <a:pt x="16232" y="6302"/>
                </a:lnTo>
                <a:lnTo>
                  <a:pt x="16250" y="6319"/>
                </a:lnTo>
                <a:lnTo>
                  <a:pt x="16276" y="6328"/>
                </a:lnTo>
                <a:lnTo>
                  <a:pt x="16285" y="6337"/>
                </a:lnTo>
                <a:lnTo>
                  <a:pt x="16294" y="6346"/>
                </a:lnTo>
                <a:lnTo>
                  <a:pt x="16303" y="6354"/>
                </a:lnTo>
                <a:lnTo>
                  <a:pt x="16312" y="6354"/>
                </a:lnTo>
                <a:lnTo>
                  <a:pt x="16329" y="6354"/>
                </a:lnTo>
                <a:lnTo>
                  <a:pt x="16347" y="6354"/>
                </a:lnTo>
                <a:lnTo>
                  <a:pt x="16364" y="6363"/>
                </a:lnTo>
                <a:lnTo>
                  <a:pt x="16373" y="6372"/>
                </a:lnTo>
                <a:lnTo>
                  <a:pt x="16382" y="6372"/>
                </a:lnTo>
                <a:lnTo>
                  <a:pt x="16391" y="6363"/>
                </a:lnTo>
                <a:lnTo>
                  <a:pt x="16409" y="6354"/>
                </a:lnTo>
                <a:lnTo>
                  <a:pt x="16417" y="6346"/>
                </a:lnTo>
                <a:lnTo>
                  <a:pt x="16435" y="6346"/>
                </a:lnTo>
                <a:lnTo>
                  <a:pt x="16444" y="6337"/>
                </a:lnTo>
                <a:lnTo>
                  <a:pt x="16444" y="6328"/>
                </a:lnTo>
                <a:lnTo>
                  <a:pt x="16470" y="6328"/>
                </a:lnTo>
                <a:lnTo>
                  <a:pt x="16479" y="6319"/>
                </a:lnTo>
                <a:lnTo>
                  <a:pt x="16497" y="6319"/>
                </a:lnTo>
                <a:lnTo>
                  <a:pt x="16497" y="6310"/>
                </a:lnTo>
                <a:lnTo>
                  <a:pt x="16523" y="6319"/>
                </a:lnTo>
                <a:lnTo>
                  <a:pt x="16532" y="6319"/>
                </a:lnTo>
                <a:lnTo>
                  <a:pt x="16541" y="6328"/>
                </a:lnTo>
                <a:lnTo>
                  <a:pt x="16550" y="6337"/>
                </a:lnTo>
                <a:lnTo>
                  <a:pt x="16550" y="6346"/>
                </a:lnTo>
                <a:lnTo>
                  <a:pt x="16550" y="6354"/>
                </a:lnTo>
                <a:lnTo>
                  <a:pt x="16559" y="6381"/>
                </a:lnTo>
                <a:lnTo>
                  <a:pt x="16559" y="6399"/>
                </a:lnTo>
                <a:lnTo>
                  <a:pt x="16559" y="6407"/>
                </a:lnTo>
                <a:lnTo>
                  <a:pt x="16567" y="6416"/>
                </a:lnTo>
                <a:lnTo>
                  <a:pt x="16567" y="6425"/>
                </a:lnTo>
                <a:lnTo>
                  <a:pt x="16603" y="6434"/>
                </a:lnTo>
                <a:lnTo>
                  <a:pt x="16612" y="6434"/>
                </a:lnTo>
                <a:lnTo>
                  <a:pt x="16620" y="6434"/>
                </a:lnTo>
                <a:lnTo>
                  <a:pt x="16638" y="6443"/>
                </a:lnTo>
                <a:lnTo>
                  <a:pt x="16647" y="6443"/>
                </a:lnTo>
                <a:lnTo>
                  <a:pt x="16656" y="6443"/>
                </a:lnTo>
                <a:lnTo>
                  <a:pt x="16682" y="6443"/>
                </a:lnTo>
                <a:lnTo>
                  <a:pt x="16700" y="6452"/>
                </a:lnTo>
                <a:lnTo>
                  <a:pt x="16709" y="6452"/>
                </a:lnTo>
                <a:lnTo>
                  <a:pt x="16726" y="6452"/>
                </a:lnTo>
                <a:lnTo>
                  <a:pt x="16735" y="6452"/>
                </a:lnTo>
                <a:lnTo>
                  <a:pt x="16753" y="6452"/>
                </a:lnTo>
                <a:lnTo>
                  <a:pt x="16762" y="6460"/>
                </a:lnTo>
                <a:lnTo>
                  <a:pt x="16770" y="6460"/>
                </a:lnTo>
                <a:lnTo>
                  <a:pt x="16797" y="6460"/>
                </a:lnTo>
                <a:lnTo>
                  <a:pt x="16806" y="6452"/>
                </a:lnTo>
                <a:lnTo>
                  <a:pt x="16814" y="6452"/>
                </a:lnTo>
                <a:lnTo>
                  <a:pt x="16814" y="6460"/>
                </a:lnTo>
                <a:lnTo>
                  <a:pt x="16850" y="6469"/>
                </a:lnTo>
                <a:lnTo>
                  <a:pt x="16859" y="6478"/>
                </a:lnTo>
                <a:lnTo>
                  <a:pt x="16867" y="6478"/>
                </a:lnTo>
                <a:lnTo>
                  <a:pt x="16876" y="6478"/>
                </a:lnTo>
                <a:lnTo>
                  <a:pt x="16876" y="6469"/>
                </a:lnTo>
                <a:lnTo>
                  <a:pt x="16894" y="6478"/>
                </a:lnTo>
                <a:lnTo>
                  <a:pt x="16911" y="6478"/>
                </a:lnTo>
                <a:lnTo>
                  <a:pt x="16920" y="6478"/>
                </a:lnTo>
                <a:lnTo>
                  <a:pt x="16929" y="6469"/>
                </a:lnTo>
                <a:lnTo>
                  <a:pt x="16938" y="6478"/>
                </a:lnTo>
                <a:lnTo>
                  <a:pt x="16947" y="6478"/>
                </a:lnTo>
                <a:lnTo>
                  <a:pt x="16947" y="6469"/>
                </a:lnTo>
                <a:lnTo>
                  <a:pt x="16956" y="6469"/>
                </a:lnTo>
                <a:lnTo>
                  <a:pt x="16964" y="6469"/>
                </a:lnTo>
                <a:lnTo>
                  <a:pt x="16991" y="6469"/>
                </a:lnTo>
                <a:lnTo>
                  <a:pt x="17000" y="6469"/>
                </a:lnTo>
                <a:lnTo>
                  <a:pt x="17009" y="6469"/>
                </a:lnTo>
                <a:lnTo>
                  <a:pt x="17026" y="6469"/>
                </a:lnTo>
                <a:lnTo>
                  <a:pt x="17026" y="6460"/>
                </a:lnTo>
                <a:lnTo>
                  <a:pt x="17044" y="6460"/>
                </a:lnTo>
                <a:lnTo>
                  <a:pt x="17053" y="6460"/>
                </a:lnTo>
                <a:lnTo>
                  <a:pt x="17061" y="6460"/>
                </a:lnTo>
                <a:lnTo>
                  <a:pt x="17061" y="6452"/>
                </a:lnTo>
                <a:lnTo>
                  <a:pt x="17070" y="6460"/>
                </a:lnTo>
                <a:lnTo>
                  <a:pt x="17106" y="6469"/>
                </a:lnTo>
                <a:lnTo>
                  <a:pt x="17114" y="6460"/>
                </a:lnTo>
                <a:lnTo>
                  <a:pt x="17141" y="6460"/>
                </a:lnTo>
                <a:lnTo>
                  <a:pt x="17167" y="6460"/>
                </a:lnTo>
                <a:lnTo>
                  <a:pt x="17185" y="6460"/>
                </a:lnTo>
                <a:lnTo>
                  <a:pt x="17203" y="6452"/>
                </a:lnTo>
                <a:lnTo>
                  <a:pt x="17229" y="6452"/>
                </a:lnTo>
                <a:lnTo>
                  <a:pt x="17238" y="6452"/>
                </a:lnTo>
                <a:lnTo>
                  <a:pt x="17247" y="6452"/>
                </a:lnTo>
                <a:lnTo>
                  <a:pt x="17238" y="6452"/>
                </a:lnTo>
                <a:lnTo>
                  <a:pt x="17220" y="6452"/>
                </a:lnTo>
                <a:lnTo>
                  <a:pt x="17220" y="6443"/>
                </a:lnTo>
                <a:lnTo>
                  <a:pt x="17229" y="6443"/>
                </a:lnTo>
                <a:lnTo>
                  <a:pt x="17238" y="6443"/>
                </a:lnTo>
                <a:lnTo>
                  <a:pt x="17247" y="6452"/>
                </a:lnTo>
                <a:lnTo>
                  <a:pt x="17247" y="6460"/>
                </a:lnTo>
                <a:lnTo>
                  <a:pt x="17256" y="6469"/>
                </a:lnTo>
                <a:lnTo>
                  <a:pt x="17264" y="6478"/>
                </a:lnTo>
                <a:lnTo>
                  <a:pt x="17256" y="6496"/>
                </a:lnTo>
                <a:lnTo>
                  <a:pt x="17264" y="6496"/>
                </a:lnTo>
                <a:lnTo>
                  <a:pt x="17291" y="6505"/>
                </a:lnTo>
                <a:lnTo>
                  <a:pt x="17300" y="6540"/>
                </a:lnTo>
                <a:lnTo>
                  <a:pt x="17308" y="6540"/>
                </a:lnTo>
                <a:lnTo>
                  <a:pt x="17308" y="6549"/>
                </a:lnTo>
                <a:lnTo>
                  <a:pt x="17308" y="6557"/>
                </a:lnTo>
                <a:lnTo>
                  <a:pt x="17317" y="6557"/>
                </a:lnTo>
                <a:lnTo>
                  <a:pt x="17317" y="6566"/>
                </a:lnTo>
                <a:lnTo>
                  <a:pt x="17326" y="6575"/>
                </a:lnTo>
                <a:lnTo>
                  <a:pt x="17326" y="6566"/>
                </a:lnTo>
                <a:lnTo>
                  <a:pt x="17326" y="6575"/>
                </a:lnTo>
                <a:lnTo>
                  <a:pt x="17335" y="6575"/>
                </a:lnTo>
                <a:lnTo>
                  <a:pt x="17344" y="6575"/>
                </a:lnTo>
                <a:lnTo>
                  <a:pt x="17353" y="6575"/>
                </a:lnTo>
                <a:lnTo>
                  <a:pt x="17361" y="6575"/>
                </a:lnTo>
                <a:lnTo>
                  <a:pt x="17361" y="6584"/>
                </a:lnTo>
                <a:lnTo>
                  <a:pt x="17370" y="6584"/>
                </a:lnTo>
                <a:lnTo>
                  <a:pt x="17370" y="6575"/>
                </a:lnTo>
                <a:lnTo>
                  <a:pt x="17370" y="6584"/>
                </a:lnTo>
                <a:lnTo>
                  <a:pt x="17370" y="6593"/>
                </a:lnTo>
                <a:lnTo>
                  <a:pt x="17379" y="6593"/>
                </a:lnTo>
                <a:lnTo>
                  <a:pt x="17388" y="6584"/>
                </a:lnTo>
                <a:lnTo>
                  <a:pt x="17406" y="6575"/>
                </a:lnTo>
                <a:lnTo>
                  <a:pt x="17414" y="6575"/>
                </a:lnTo>
                <a:lnTo>
                  <a:pt x="17406" y="6584"/>
                </a:lnTo>
                <a:lnTo>
                  <a:pt x="17388" y="6593"/>
                </a:lnTo>
                <a:lnTo>
                  <a:pt x="17388" y="6602"/>
                </a:lnTo>
                <a:lnTo>
                  <a:pt x="17397" y="6609"/>
                </a:lnTo>
                <a:lnTo>
                  <a:pt x="17406" y="6627"/>
                </a:lnTo>
                <a:lnTo>
                  <a:pt x="17414" y="6636"/>
                </a:lnTo>
                <a:lnTo>
                  <a:pt x="17450" y="6654"/>
                </a:lnTo>
                <a:lnTo>
                  <a:pt x="17476" y="6662"/>
                </a:lnTo>
                <a:lnTo>
                  <a:pt x="17485" y="6662"/>
                </a:lnTo>
                <a:lnTo>
                  <a:pt x="17494" y="6654"/>
                </a:lnTo>
                <a:lnTo>
                  <a:pt x="17511" y="6645"/>
                </a:lnTo>
                <a:lnTo>
                  <a:pt x="17520" y="6645"/>
                </a:lnTo>
                <a:lnTo>
                  <a:pt x="17529" y="6645"/>
                </a:lnTo>
                <a:lnTo>
                  <a:pt x="17529" y="6636"/>
                </a:lnTo>
                <a:lnTo>
                  <a:pt x="17538" y="6636"/>
                </a:lnTo>
                <a:lnTo>
                  <a:pt x="17538" y="6645"/>
                </a:lnTo>
                <a:lnTo>
                  <a:pt x="17529" y="6654"/>
                </a:lnTo>
                <a:lnTo>
                  <a:pt x="17511" y="6671"/>
                </a:lnTo>
                <a:lnTo>
                  <a:pt x="17503" y="6671"/>
                </a:lnTo>
                <a:lnTo>
                  <a:pt x="17485" y="6680"/>
                </a:lnTo>
                <a:lnTo>
                  <a:pt x="17476" y="6689"/>
                </a:lnTo>
                <a:lnTo>
                  <a:pt x="17467" y="6689"/>
                </a:lnTo>
                <a:lnTo>
                  <a:pt x="17450" y="6698"/>
                </a:lnTo>
                <a:lnTo>
                  <a:pt x="17441" y="6689"/>
                </a:lnTo>
                <a:lnTo>
                  <a:pt x="17432" y="6680"/>
                </a:lnTo>
                <a:lnTo>
                  <a:pt x="17432" y="6689"/>
                </a:lnTo>
                <a:lnTo>
                  <a:pt x="17423" y="6698"/>
                </a:lnTo>
                <a:lnTo>
                  <a:pt x="17432" y="6706"/>
                </a:lnTo>
                <a:lnTo>
                  <a:pt x="17441" y="6715"/>
                </a:lnTo>
                <a:lnTo>
                  <a:pt x="17458" y="6733"/>
                </a:lnTo>
                <a:lnTo>
                  <a:pt x="17467" y="6742"/>
                </a:lnTo>
                <a:lnTo>
                  <a:pt x="17485" y="6759"/>
                </a:lnTo>
                <a:lnTo>
                  <a:pt x="17503" y="6777"/>
                </a:lnTo>
                <a:lnTo>
                  <a:pt x="17511" y="6786"/>
                </a:lnTo>
                <a:lnTo>
                  <a:pt x="17538" y="6804"/>
                </a:lnTo>
                <a:lnTo>
                  <a:pt x="17556" y="6812"/>
                </a:lnTo>
                <a:lnTo>
                  <a:pt x="17564" y="6812"/>
                </a:lnTo>
                <a:lnTo>
                  <a:pt x="17582" y="6812"/>
                </a:lnTo>
                <a:lnTo>
                  <a:pt x="17608" y="6804"/>
                </a:lnTo>
                <a:lnTo>
                  <a:pt x="17617" y="6795"/>
                </a:lnTo>
                <a:lnTo>
                  <a:pt x="17653" y="6786"/>
                </a:lnTo>
                <a:lnTo>
                  <a:pt x="17653" y="6777"/>
                </a:lnTo>
                <a:lnTo>
                  <a:pt x="17670" y="6751"/>
                </a:lnTo>
                <a:lnTo>
                  <a:pt x="17670" y="6742"/>
                </a:lnTo>
                <a:lnTo>
                  <a:pt x="17661" y="6742"/>
                </a:lnTo>
                <a:lnTo>
                  <a:pt x="17661" y="6733"/>
                </a:lnTo>
                <a:lnTo>
                  <a:pt x="17653" y="6733"/>
                </a:lnTo>
                <a:lnTo>
                  <a:pt x="17653" y="6724"/>
                </a:lnTo>
                <a:lnTo>
                  <a:pt x="17661" y="6715"/>
                </a:lnTo>
                <a:lnTo>
                  <a:pt x="17670" y="6715"/>
                </a:lnTo>
                <a:lnTo>
                  <a:pt x="17670" y="6706"/>
                </a:lnTo>
                <a:lnTo>
                  <a:pt x="17670" y="6698"/>
                </a:lnTo>
                <a:lnTo>
                  <a:pt x="17661" y="6698"/>
                </a:lnTo>
                <a:lnTo>
                  <a:pt x="17670" y="6698"/>
                </a:lnTo>
                <a:lnTo>
                  <a:pt x="17679" y="6698"/>
                </a:lnTo>
                <a:lnTo>
                  <a:pt x="17697" y="6698"/>
                </a:lnTo>
                <a:lnTo>
                  <a:pt x="17705" y="6698"/>
                </a:lnTo>
                <a:lnTo>
                  <a:pt x="17697" y="6706"/>
                </a:lnTo>
                <a:lnTo>
                  <a:pt x="17688" y="6706"/>
                </a:lnTo>
                <a:lnTo>
                  <a:pt x="17688" y="6715"/>
                </a:lnTo>
                <a:lnTo>
                  <a:pt x="17697" y="6724"/>
                </a:lnTo>
                <a:lnTo>
                  <a:pt x="17688" y="6742"/>
                </a:lnTo>
                <a:lnTo>
                  <a:pt x="17714" y="6742"/>
                </a:lnTo>
                <a:lnTo>
                  <a:pt x="17723" y="6742"/>
                </a:lnTo>
                <a:lnTo>
                  <a:pt x="17732" y="6733"/>
                </a:lnTo>
                <a:lnTo>
                  <a:pt x="17723" y="6742"/>
                </a:lnTo>
                <a:lnTo>
                  <a:pt x="17705" y="6751"/>
                </a:lnTo>
                <a:lnTo>
                  <a:pt x="17697" y="6759"/>
                </a:lnTo>
                <a:lnTo>
                  <a:pt x="17705" y="6759"/>
                </a:lnTo>
                <a:lnTo>
                  <a:pt x="17697" y="6759"/>
                </a:lnTo>
                <a:lnTo>
                  <a:pt x="17697" y="6768"/>
                </a:lnTo>
                <a:lnTo>
                  <a:pt x="17697" y="6777"/>
                </a:lnTo>
                <a:lnTo>
                  <a:pt x="17705" y="6786"/>
                </a:lnTo>
                <a:lnTo>
                  <a:pt x="17714" y="6786"/>
                </a:lnTo>
                <a:lnTo>
                  <a:pt x="17714" y="6795"/>
                </a:lnTo>
                <a:lnTo>
                  <a:pt x="17714" y="6804"/>
                </a:lnTo>
                <a:lnTo>
                  <a:pt x="17714" y="6821"/>
                </a:lnTo>
                <a:lnTo>
                  <a:pt x="17714" y="6830"/>
                </a:lnTo>
                <a:lnTo>
                  <a:pt x="17705" y="6865"/>
                </a:lnTo>
                <a:lnTo>
                  <a:pt x="17697" y="6883"/>
                </a:lnTo>
                <a:lnTo>
                  <a:pt x="17697" y="6892"/>
                </a:lnTo>
                <a:lnTo>
                  <a:pt x="17705" y="6901"/>
                </a:lnTo>
                <a:lnTo>
                  <a:pt x="17705" y="6909"/>
                </a:lnTo>
                <a:lnTo>
                  <a:pt x="17705" y="6918"/>
                </a:lnTo>
                <a:lnTo>
                  <a:pt x="17723" y="6927"/>
                </a:lnTo>
                <a:lnTo>
                  <a:pt x="17705" y="6927"/>
                </a:lnTo>
                <a:lnTo>
                  <a:pt x="17705" y="6936"/>
                </a:lnTo>
                <a:lnTo>
                  <a:pt x="17714" y="6945"/>
                </a:lnTo>
                <a:lnTo>
                  <a:pt x="17723" y="6936"/>
                </a:lnTo>
                <a:lnTo>
                  <a:pt x="17723" y="6945"/>
                </a:lnTo>
                <a:lnTo>
                  <a:pt x="17723" y="6954"/>
                </a:lnTo>
                <a:lnTo>
                  <a:pt x="17714" y="6962"/>
                </a:lnTo>
                <a:lnTo>
                  <a:pt x="17714" y="6971"/>
                </a:lnTo>
                <a:lnTo>
                  <a:pt x="17714" y="6980"/>
                </a:lnTo>
                <a:lnTo>
                  <a:pt x="17723" y="6998"/>
                </a:lnTo>
                <a:lnTo>
                  <a:pt x="17723" y="7007"/>
                </a:lnTo>
                <a:lnTo>
                  <a:pt x="17723" y="7015"/>
                </a:lnTo>
                <a:lnTo>
                  <a:pt x="17723" y="7033"/>
                </a:lnTo>
                <a:lnTo>
                  <a:pt x="17732" y="7051"/>
                </a:lnTo>
                <a:lnTo>
                  <a:pt x="17732" y="7060"/>
                </a:lnTo>
                <a:lnTo>
                  <a:pt x="17741" y="7086"/>
                </a:lnTo>
                <a:lnTo>
                  <a:pt x="17750" y="7139"/>
                </a:lnTo>
                <a:lnTo>
                  <a:pt x="17758" y="7157"/>
                </a:lnTo>
                <a:lnTo>
                  <a:pt x="17758" y="7165"/>
                </a:lnTo>
                <a:lnTo>
                  <a:pt x="17767" y="7183"/>
                </a:lnTo>
                <a:lnTo>
                  <a:pt x="17776" y="7192"/>
                </a:lnTo>
                <a:lnTo>
                  <a:pt x="17776" y="7201"/>
                </a:lnTo>
                <a:lnTo>
                  <a:pt x="17785" y="7201"/>
                </a:lnTo>
                <a:lnTo>
                  <a:pt x="17776" y="7201"/>
                </a:lnTo>
                <a:lnTo>
                  <a:pt x="17785" y="7210"/>
                </a:lnTo>
                <a:lnTo>
                  <a:pt x="17794" y="7218"/>
                </a:lnTo>
                <a:lnTo>
                  <a:pt x="17785" y="7218"/>
                </a:lnTo>
                <a:lnTo>
                  <a:pt x="17785" y="7227"/>
                </a:lnTo>
                <a:lnTo>
                  <a:pt x="17794" y="7245"/>
                </a:lnTo>
                <a:lnTo>
                  <a:pt x="17803" y="7254"/>
                </a:lnTo>
                <a:lnTo>
                  <a:pt x="17811" y="7271"/>
                </a:lnTo>
                <a:lnTo>
                  <a:pt x="17820" y="7271"/>
                </a:lnTo>
                <a:lnTo>
                  <a:pt x="17820" y="7280"/>
                </a:lnTo>
                <a:lnTo>
                  <a:pt x="17820" y="7289"/>
                </a:lnTo>
                <a:lnTo>
                  <a:pt x="17829" y="7289"/>
                </a:lnTo>
                <a:lnTo>
                  <a:pt x="17829" y="7307"/>
                </a:lnTo>
                <a:lnTo>
                  <a:pt x="17829" y="7315"/>
                </a:lnTo>
                <a:lnTo>
                  <a:pt x="17838" y="7333"/>
                </a:lnTo>
                <a:lnTo>
                  <a:pt x="17847" y="7351"/>
                </a:lnTo>
                <a:lnTo>
                  <a:pt x="17847" y="7360"/>
                </a:lnTo>
                <a:lnTo>
                  <a:pt x="17855" y="7386"/>
                </a:lnTo>
                <a:lnTo>
                  <a:pt x="17855" y="7395"/>
                </a:lnTo>
                <a:lnTo>
                  <a:pt x="17864" y="7404"/>
                </a:lnTo>
                <a:lnTo>
                  <a:pt x="17864" y="7430"/>
                </a:lnTo>
                <a:lnTo>
                  <a:pt x="17882" y="7466"/>
                </a:lnTo>
                <a:lnTo>
                  <a:pt x="17891" y="7466"/>
                </a:lnTo>
                <a:lnTo>
                  <a:pt x="17891" y="7474"/>
                </a:lnTo>
                <a:lnTo>
                  <a:pt x="17900" y="7483"/>
                </a:lnTo>
                <a:lnTo>
                  <a:pt x="17908" y="7492"/>
                </a:lnTo>
                <a:lnTo>
                  <a:pt x="17917" y="7510"/>
                </a:lnTo>
                <a:lnTo>
                  <a:pt x="17926" y="7518"/>
                </a:lnTo>
                <a:lnTo>
                  <a:pt x="17935" y="7536"/>
                </a:lnTo>
                <a:lnTo>
                  <a:pt x="17935" y="7563"/>
                </a:lnTo>
                <a:lnTo>
                  <a:pt x="17953" y="7589"/>
                </a:lnTo>
                <a:lnTo>
                  <a:pt x="17953" y="7598"/>
                </a:lnTo>
                <a:lnTo>
                  <a:pt x="17961" y="7607"/>
                </a:lnTo>
                <a:lnTo>
                  <a:pt x="17961" y="7616"/>
                </a:lnTo>
                <a:lnTo>
                  <a:pt x="17970" y="7624"/>
                </a:lnTo>
                <a:lnTo>
                  <a:pt x="17979" y="7651"/>
                </a:lnTo>
                <a:lnTo>
                  <a:pt x="17970" y="7651"/>
                </a:lnTo>
                <a:lnTo>
                  <a:pt x="17970" y="7642"/>
                </a:lnTo>
                <a:lnTo>
                  <a:pt x="17970" y="7633"/>
                </a:lnTo>
                <a:lnTo>
                  <a:pt x="17961" y="7624"/>
                </a:lnTo>
                <a:lnTo>
                  <a:pt x="17961" y="7642"/>
                </a:lnTo>
                <a:lnTo>
                  <a:pt x="17970" y="7660"/>
                </a:lnTo>
                <a:lnTo>
                  <a:pt x="17970" y="7677"/>
                </a:lnTo>
                <a:lnTo>
                  <a:pt x="17979" y="7677"/>
                </a:lnTo>
                <a:lnTo>
                  <a:pt x="17979" y="7686"/>
                </a:lnTo>
                <a:lnTo>
                  <a:pt x="17988" y="7695"/>
                </a:lnTo>
                <a:lnTo>
                  <a:pt x="17988" y="7704"/>
                </a:lnTo>
                <a:lnTo>
                  <a:pt x="18014" y="7739"/>
                </a:lnTo>
                <a:lnTo>
                  <a:pt x="18023" y="7739"/>
                </a:lnTo>
                <a:lnTo>
                  <a:pt x="18041" y="7757"/>
                </a:lnTo>
                <a:lnTo>
                  <a:pt x="18058" y="7757"/>
                </a:lnTo>
                <a:lnTo>
                  <a:pt x="18076" y="7748"/>
                </a:lnTo>
                <a:lnTo>
                  <a:pt x="18094" y="7739"/>
                </a:lnTo>
                <a:lnTo>
                  <a:pt x="18103" y="7730"/>
                </a:lnTo>
                <a:lnTo>
                  <a:pt x="18103" y="7713"/>
                </a:lnTo>
                <a:lnTo>
                  <a:pt x="18103" y="7704"/>
                </a:lnTo>
                <a:lnTo>
                  <a:pt x="18111" y="7695"/>
                </a:lnTo>
                <a:lnTo>
                  <a:pt x="18120" y="7686"/>
                </a:lnTo>
                <a:lnTo>
                  <a:pt x="18164" y="7668"/>
                </a:lnTo>
                <a:lnTo>
                  <a:pt x="18182" y="7677"/>
                </a:lnTo>
                <a:lnTo>
                  <a:pt x="18191" y="7677"/>
                </a:lnTo>
                <a:lnTo>
                  <a:pt x="18182" y="7668"/>
                </a:lnTo>
                <a:lnTo>
                  <a:pt x="18173" y="7668"/>
                </a:lnTo>
                <a:lnTo>
                  <a:pt x="18164" y="7668"/>
                </a:lnTo>
                <a:lnTo>
                  <a:pt x="18164" y="7660"/>
                </a:lnTo>
                <a:lnTo>
                  <a:pt x="18155" y="7660"/>
                </a:lnTo>
                <a:lnTo>
                  <a:pt x="18155" y="7651"/>
                </a:lnTo>
                <a:lnTo>
                  <a:pt x="18164" y="7642"/>
                </a:lnTo>
                <a:lnTo>
                  <a:pt x="18182" y="7616"/>
                </a:lnTo>
                <a:lnTo>
                  <a:pt x="18182" y="7607"/>
                </a:lnTo>
                <a:lnTo>
                  <a:pt x="18191" y="7598"/>
                </a:lnTo>
                <a:lnTo>
                  <a:pt x="18200" y="7598"/>
                </a:lnTo>
                <a:lnTo>
                  <a:pt x="18208" y="7598"/>
                </a:lnTo>
                <a:lnTo>
                  <a:pt x="18217" y="7598"/>
                </a:lnTo>
                <a:lnTo>
                  <a:pt x="18226" y="7598"/>
                </a:lnTo>
                <a:lnTo>
                  <a:pt x="18226" y="7563"/>
                </a:lnTo>
                <a:lnTo>
                  <a:pt x="18226" y="7527"/>
                </a:lnTo>
                <a:lnTo>
                  <a:pt x="18226" y="7518"/>
                </a:lnTo>
                <a:lnTo>
                  <a:pt x="18217" y="7518"/>
                </a:lnTo>
                <a:lnTo>
                  <a:pt x="18226" y="7510"/>
                </a:lnTo>
                <a:lnTo>
                  <a:pt x="18217" y="7501"/>
                </a:lnTo>
                <a:lnTo>
                  <a:pt x="18217" y="7492"/>
                </a:lnTo>
                <a:lnTo>
                  <a:pt x="18226" y="7474"/>
                </a:lnTo>
                <a:lnTo>
                  <a:pt x="18235" y="7457"/>
                </a:lnTo>
                <a:lnTo>
                  <a:pt x="18244" y="7448"/>
                </a:lnTo>
                <a:lnTo>
                  <a:pt x="18252" y="7439"/>
                </a:lnTo>
                <a:lnTo>
                  <a:pt x="18252" y="7421"/>
                </a:lnTo>
                <a:lnTo>
                  <a:pt x="18261" y="7368"/>
                </a:lnTo>
                <a:lnTo>
                  <a:pt x="18261" y="7360"/>
                </a:lnTo>
                <a:lnTo>
                  <a:pt x="18244" y="7360"/>
                </a:lnTo>
                <a:lnTo>
                  <a:pt x="18244" y="7351"/>
                </a:lnTo>
                <a:lnTo>
                  <a:pt x="18252" y="7342"/>
                </a:lnTo>
                <a:lnTo>
                  <a:pt x="18252" y="7351"/>
                </a:lnTo>
                <a:lnTo>
                  <a:pt x="18261" y="7360"/>
                </a:lnTo>
                <a:lnTo>
                  <a:pt x="18252" y="7342"/>
                </a:lnTo>
                <a:lnTo>
                  <a:pt x="18252" y="7333"/>
                </a:lnTo>
                <a:lnTo>
                  <a:pt x="18252" y="7315"/>
                </a:lnTo>
                <a:lnTo>
                  <a:pt x="18244" y="7307"/>
                </a:lnTo>
                <a:lnTo>
                  <a:pt x="18244" y="7298"/>
                </a:lnTo>
                <a:lnTo>
                  <a:pt x="18252" y="7298"/>
                </a:lnTo>
                <a:lnTo>
                  <a:pt x="18252" y="7289"/>
                </a:lnTo>
                <a:lnTo>
                  <a:pt x="18252" y="7280"/>
                </a:lnTo>
                <a:lnTo>
                  <a:pt x="18244" y="7263"/>
                </a:lnTo>
                <a:lnTo>
                  <a:pt x="18244" y="7245"/>
                </a:lnTo>
                <a:lnTo>
                  <a:pt x="18244" y="7227"/>
                </a:lnTo>
                <a:lnTo>
                  <a:pt x="18261" y="7192"/>
                </a:lnTo>
                <a:lnTo>
                  <a:pt x="18270" y="7192"/>
                </a:lnTo>
                <a:lnTo>
                  <a:pt x="18288" y="7183"/>
                </a:lnTo>
                <a:lnTo>
                  <a:pt x="18297" y="7183"/>
                </a:lnTo>
                <a:lnTo>
                  <a:pt x="18297" y="7192"/>
                </a:lnTo>
                <a:lnTo>
                  <a:pt x="18305" y="7192"/>
                </a:lnTo>
                <a:lnTo>
                  <a:pt x="18314" y="7183"/>
                </a:lnTo>
                <a:lnTo>
                  <a:pt x="18323" y="7174"/>
                </a:lnTo>
                <a:lnTo>
                  <a:pt x="18332" y="7157"/>
                </a:lnTo>
                <a:lnTo>
                  <a:pt x="18332" y="7148"/>
                </a:lnTo>
                <a:lnTo>
                  <a:pt x="18341" y="7148"/>
                </a:lnTo>
                <a:lnTo>
                  <a:pt x="18367" y="7148"/>
                </a:lnTo>
                <a:lnTo>
                  <a:pt x="18394" y="7139"/>
                </a:lnTo>
                <a:lnTo>
                  <a:pt x="18402" y="7130"/>
                </a:lnTo>
                <a:lnTo>
                  <a:pt x="18411" y="7121"/>
                </a:lnTo>
                <a:lnTo>
                  <a:pt x="18411" y="7112"/>
                </a:lnTo>
                <a:lnTo>
                  <a:pt x="18411" y="7104"/>
                </a:lnTo>
                <a:lnTo>
                  <a:pt x="18402" y="7104"/>
                </a:lnTo>
                <a:lnTo>
                  <a:pt x="18402" y="7095"/>
                </a:lnTo>
                <a:lnTo>
                  <a:pt x="18411" y="7086"/>
                </a:lnTo>
                <a:lnTo>
                  <a:pt x="18429" y="7077"/>
                </a:lnTo>
                <a:lnTo>
                  <a:pt x="18455" y="7060"/>
                </a:lnTo>
                <a:lnTo>
                  <a:pt x="18473" y="7051"/>
                </a:lnTo>
                <a:lnTo>
                  <a:pt x="18491" y="7042"/>
                </a:lnTo>
                <a:lnTo>
                  <a:pt x="18500" y="7024"/>
                </a:lnTo>
                <a:lnTo>
                  <a:pt x="18508" y="7015"/>
                </a:lnTo>
                <a:lnTo>
                  <a:pt x="18544" y="6998"/>
                </a:lnTo>
                <a:lnTo>
                  <a:pt x="18544" y="6989"/>
                </a:lnTo>
                <a:lnTo>
                  <a:pt x="18561" y="6971"/>
                </a:lnTo>
                <a:lnTo>
                  <a:pt x="18579" y="6954"/>
                </a:lnTo>
                <a:lnTo>
                  <a:pt x="18579" y="6945"/>
                </a:lnTo>
                <a:lnTo>
                  <a:pt x="18588" y="6945"/>
                </a:lnTo>
                <a:lnTo>
                  <a:pt x="18588" y="6936"/>
                </a:lnTo>
                <a:lnTo>
                  <a:pt x="18623" y="6909"/>
                </a:lnTo>
                <a:lnTo>
                  <a:pt x="18641" y="6901"/>
                </a:lnTo>
                <a:lnTo>
                  <a:pt x="18632" y="6892"/>
                </a:lnTo>
                <a:lnTo>
                  <a:pt x="18623" y="6901"/>
                </a:lnTo>
                <a:lnTo>
                  <a:pt x="18614" y="6901"/>
                </a:lnTo>
                <a:lnTo>
                  <a:pt x="18623" y="6892"/>
                </a:lnTo>
                <a:lnTo>
                  <a:pt x="18641" y="6874"/>
                </a:lnTo>
                <a:lnTo>
                  <a:pt x="18641" y="6883"/>
                </a:lnTo>
                <a:lnTo>
                  <a:pt x="18649" y="6883"/>
                </a:lnTo>
                <a:lnTo>
                  <a:pt x="18649" y="6892"/>
                </a:lnTo>
                <a:lnTo>
                  <a:pt x="18641" y="6892"/>
                </a:lnTo>
                <a:lnTo>
                  <a:pt x="18649" y="6892"/>
                </a:lnTo>
                <a:lnTo>
                  <a:pt x="18667" y="6883"/>
                </a:lnTo>
                <a:lnTo>
                  <a:pt x="18694" y="6874"/>
                </a:lnTo>
                <a:lnTo>
                  <a:pt x="18702" y="6874"/>
                </a:lnTo>
                <a:lnTo>
                  <a:pt x="18694" y="6865"/>
                </a:lnTo>
                <a:lnTo>
                  <a:pt x="18702" y="6865"/>
                </a:lnTo>
                <a:lnTo>
                  <a:pt x="18702" y="6874"/>
                </a:lnTo>
                <a:lnTo>
                  <a:pt x="18711" y="6865"/>
                </a:lnTo>
                <a:lnTo>
                  <a:pt x="18711" y="6857"/>
                </a:lnTo>
                <a:lnTo>
                  <a:pt x="18738" y="6848"/>
                </a:lnTo>
                <a:lnTo>
                  <a:pt x="18738" y="6839"/>
                </a:lnTo>
                <a:lnTo>
                  <a:pt x="18738" y="6830"/>
                </a:lnTo>
                <a:lnTo>
                  <a:pt x="18747" y="6821"/>
                </a:lnTo>
                <a:lnTo>
                  <a:pt x="18747" y="6812"/>
                </a:lnTo>
                <a:lnTo>
                  <a:pt x="18747" y="6795"/>
                </a:lnTo>
                <a:lnTo>
                  <a:pt x="18738" y="6786"/>
                </a:lnTo>
                <a:lnTo>
                  <a:pt x="18738" y="6777"/>
                </a:lnTo>
                <a:lnTo>
                  <a:pt x="18747" y="6768"/>
                </a:lnTo>
                <a:lnTo>
                  <a:pt x="18755" y="6759"/>
                </a:lnTo>
                <a:lnTo>
                  <a:pt x="18764" y="6751"/>
                </a:lnTo>
                <a:lnTo>
                  <a:pt x="18799" y="6742"/>
                </a:lnTo>
                <a:lnTo>
                  <a:pt x="18808" y="6742"/>
                </a:lnTo>
                <a:lnTo>
                  <a:pt x="18826" y="6733"/>
                </a:lnTo>
                <a:lnTo>
                  <a:pt x="18826" y="6715"/>
                </a:lnTo>
                <a:lnTo>
                  <a:pt x="18835" y="6715"/>
                </a:lnTo>
                <a:lnTo>
                  <a:pt x="18835" y="6706"/>
                </a:lnTo>
                <a:lnTo>
                  <a:pt x="18826" y="6698"/>
                </a:lnTo>
                <a:lnTo>
                  <a:pt x="18817" y="6689"/>
                </a:lnTo>
                <a:lnTo>
                  <a:pt x="18826" y="6698"/>
                </a:lnTo>
                <a:lnTo>
                  <a:pt x="18835" y="6698"/>
                </a:lnTo>
                <a:lnTo>
                  <a:pt x="18844" y="6706"/>
                </a:lnTo>
                <a:lnTo>
                  <a:pt x="18835" y="6715"/>
                </a:lnTo>
                <a:lnTo>
                  <a:pt x="18835" y="6733"/>
                </a:lnTo>
                <a:lnTo>
                  <a:pt x="18826" y="6742"/>
                </a:lnTo>
                <a:lnTo>
                  <a:pt x="18835" y="6742"/>
                </a:lnTo>
                <a:lnTo>
                  <a:pt x="18844" y="6751"/>
                </a:lnTo>
                <a:lnTo>
                  <a:pt x="18844" y="6742"/>
                </a:lnTo>
                <a:lnTo>
                  <a:pt x="18844" y="6733"/>
                </a:lnTo>
                <a:lnTo>
                  <a:pt x="18852" y="6742"/>
                </a:lnTo>
                <a:lnTo>
                  <a:pt x="18861" y="6751"/>
                </a:lnTo>
                <a:lnTo>
                  <a:pt x="18870" y="6742"/>
                </a:lnTo>
                <a:lnTo>
                  <a:pt x="18870" y="6733"/>
                </a:lnTo>
                <a:lnTo>
                  <a:pt x="18870" y="6706"/>
                </a:lnTo>
                <a:lnTo>
                  <a:pt x="18870" y="6715"/>
                </a:lnTo>
                <a:lnTo>
                  <a:pt x="18879" y="6715"/>
                </a:lnTo>
                <a:lnTo>
                  <a:pt x="18879" y="6742"/>
                </a:lnTo>
                <a:lnTo>
                  <a:pt x="18879" y="6751"/>
                </a:lnTo>
                <a:lnTo>
                  <a:pt x="18888" y="6742"/>
                </a:lnTo>
                <a:lnTo>
                  <a:pt x="18888" y="6733"/>
                </a:lnTo>
                <a:lnTo>
                  <a:pt x="18897" y="6742"/>
                </a:lnTo>
                <a:lnTo>
                  <a:pt x="18905" y="6742"/>
                </a:lnTo>
                <a:lnTo>
                  <a:pt x="18905" y="6733"/>
                </a:lnTo>
                <a:lnTo>
                  <a:pt x="18897" y="6733"/>
                </a:lnTo>
                <a:lnTo>
                  <a:pt x="18897" y="6724"/>
                </a:lnTo>
                <a:lnTo>
                  <a:pt x="18905" y="6724"/>
                </a:lnTo>
                <a:lnTo>
                  <a:pt x="18905" y="6706"/>
                </a:lnTo>
                <a:lnTo>
                  <a:pt x="18905" y="6715"/>
                </a:lnTo>
                <a:lnTo>
                  <a:pt x="18905" y="6724"/>
                </a:lnTo>
                <a:lnTo>
                  <a:pt x="18914" y="6733"/>
                </a:lnTo>
                <a:lnTo>
                  <a:pt x="18914" y="6742"/>
                </a:lnTo>
                <a:lnTo>
                  <a:pt x="18923" y="6742"/>
                </a:lnTo>
                <a:lnTo>
                  <a:pt x="18932" y="6733"/>
                </a:lnTo>
                <a:lnTo>
                  <a:pt x="18932" y="6724"/>
                </a:lnTo>
                <a:lnTo>
                  <a:pt x="18932" y="6715"/>
                </a:lnTo>
                <a:lnTo>
                  <a:pt x="18932" y="6698"/>
                </a:lnTo>
                <a:lnTo>
                  <a:pt x="18941" y="6715"/>
                </a:lnTo>
                <a:lnTo>
                  <a:pt x="18941" y="6724"/>
                </a:lnTo>
                <a:lnTo>
                  <a:pt x="18941" y="6733"/>
                </a:lnTo>
                <a:lnTo>
                  <a:pt x="18949" y="6733"/>
                </a:lnTo>
                <a:lnTo>
                  <a:pt x="18949" y="6724"/>
                </a:lnTo>
                <a:lnTo>
                  <a:pt x="18958" y="6724"/>
                </a:lnTo>
                <a:lnTo>
                  <a:pt x="18958" y="6715"/>
                </a:lnTo>
                <a:lnTo>
                  <a:pt x="18958" y="6706"/>
                </a:lnTo>
                <a:lnTo>
                  <a:pt x="18967" y="6706"/>
                </a:lnTo>
                <a:lnTo>
                  <a:pt x="18958" y="6698"/>
                </a:lnTo>
                <a:lnTo>
                  <a:pt x="18967" y="6689"/>
                </a:lnTo>
                <a:lnTo>
                  <a:pt x="18976" y="6680"/>
                </a:lnTo>
                <a:lnTo>
                  <a:pt x="18967" y="6698"/>
                </a:lnTo>
                <a:lnTo>
                  <a:pt x="18967" y="6706"/>
                </a:lnTo>
                <a:lnTo>
                  <a:pt x="18967" y="6715"/>
                </a:lnTo>
                <a:lnTo>
                  <a:pt x="18976" y="6706"/>
                </a:lnTo>
                <a:lnTo>
                  <a:pt x="18985" y="6706"/>
                </a:lnTo>
                <a:lnTo>
                  <a:pt x="18976" y="6715"/>
                </a:lnTo>
                <a:lnTo>
                  <a:pt x="18976" y="6724"/>
                </a:lnTo>
                <a:lnTo>
                  <a:pt x="18985" y="6733"/>
                </a:lnTo>
                <a:lnTo>
                  <a:pt x="18994" y="6733"/>
                </a:lnTo>
                <a:lnTo>
                  <a:pt x="18994" y="6724"/>
                </a:lnTo>
                <a:lnTo>
                  <a:pt x="19002" y="6715"/>
                </a:lnTo>
                <a:lnTo>
                  <a:pt x="19011" y="6706"/>
                </a:lnTo>
                <a:lnTo>
                  <a:pt x="19011" y="6698"/>
                </a:lnTo>
                <a:lnTo>
                  <a:pt x="19020" y="6698"/>
                </a:lnTo>
                <a:lnTo>
                  <a:pt x="19020" y="6689"/>
                </a:lnTo>
                <a:lnTo>
                  <a:pt x="19020" y="6680"/>
                </a:lnTo>
                <a:lnTo>
                  <a:pt x="19011" y="6680"/>
                </a:lnTo>
                <a:lnTo>
                  <a:pt x="19011" y="6671"/>
                </a:lnTo>
                <a:lnTo>
                  <a:pt x="19011" y="6662"/>
                </a:lnTo>
                <a:lnTo>
                  <a:pt x="19002" y="6662"/>
                </a:lnTo>
                <a:lnTo>
                  <a:pt x="19002" y="6654"/>
                </a:lnTo>
                <a:lnTo>
                  <a:pt x="19011" y="6645"/>
                </a:lnTo>
                <a:lnTo>
                  <a:pt x="19011" y="6636"/>
                </a:lnTo>
                <a:lnTo>
                  <a:pt x="19020" y="6627"/>
                </a:lnTo>
                <a:lnTo>
                  <a:pt x="19020" y="6618"/>
                </a:lnTo>
                <a:lnTo>
                  <a:pt x="19011" y="6618"/>
                </a:lnTo>
                <a:lnTo>
                  <a:pt x="19002" y="6609"/>
                </a:lnTo>
                <a:lnTo>
                  <a:pt x="18994" y="6609"/>
                </a:lnTo>
                <a:lnTo>
                  <a:pt x="19002" y="6609"/>
                </a:lnTo>
                <a:lnTo>
                  <a:pt x="19011" y="6609"/>
                </a:lnTo>
                <a:lnTo>
                  <a:pt x="19011" y="6602"/>
                </a:lnTo>
                <a:lnTo>
                  <a:pt x="19011" y="6593"/>
                </a:lnTo>
                <a:lnTo>
                  <a:pt x="19020" y="6593"/>
                </a:lnTo>
                <a:lnTo>
                  <a:pt x="19020" y="6602"/>
                </a:lnTo>
                <a:lnTo>
                  <a:pt x="19020" y="6609"/>
                </a:lnTo>
                <a:lnTo>
                  <a:pt x="19020" y="6618"/>
                </a:lnTo>
                <a:lnTo>
                  <a:pt x="19020" y="6636"/>
                </a:lnTo>
                <a:lnTo>
                  <a:pt x="19038" y="6662"/>
                </a:lnTo>
                <a:lnTo>
                  <a:pt x="19046" y="6671"/>
                </a:lnTo>
                <a:lnTo>
                  <a:pt x="19055" y="6671"/>
                </a:lnTo>
                <a:lnTo>
                  <a:pt x="19064" y="6671"/>
                </a:lnTo>
                <a:lnTo>
                  <a:pt x="19073" y="6662"/>
                </a:lnTo>
                <a:lnTo>
                  <a:pt x="19073" y="6654"/>
                </a:lnTo>
                <a:lnTo>
                  <a:pt x="19082" y="6654"/>
                </a:lnTo>
                <a:lnTo>
                  <a:pt x="19082" y="6662"/>
                </a:lnTo>
                <a:lnTo>
                  <a:pt x="19099" y="6680"/>
                </a:lnTo>
                <a:lnTo>
                  <a:pt x="19099" y="6689"/>
                </a:lnTo>
                <a:lnTo>
                  <a:pt x="19108" y="6698"/>
                </a:lnTo>
                <a:lnTo>
                  <a:pt x="19108" y="6689"/>
                </a:lnTo>
                <a:lnTo>
                  <a:pt x="19108" y="6698"/>
                </a:lnTo>
                <a:lnTo>
                  <a:pt x="19108" y="6706"/>
                </a:lnTo>
                <a:lnTo>
                  <a:pt x="19117" y="6724"/>
                </a:lnTo>
                <a:lnTo>
                  <a:pt x="19117" y="6742"/>
                </a:lnTo>
                <a:lnTo>
                  <a:pt x="19117" y="6751"/>
                </a:lnTo>
                <a:lnTo>
                  <a:pt x="19126" y="6777"/>
                </a:lnTo>
                <a:lnTo>
                  <a:pt x="19135" y="6795"/>
                </a:lnTo>
                <a:lnTo>
                  <a:pt x="19135" y="6804"/>
                </a:lnTo>
                <a:lnTo>
                  <a:pt x="19144" y="6812"/>
                </a:lnTo>
                <a:lnTo>
                  <a:pt x="19161" y="6839"/>
                </a:lnTo>
                <a:lnTo>
                  <a:pt x="19170" y="6848"/>
                </a:lnTo>
                <a:lnTo>
                  <a:pt x="19170" y="6839"/>
                </a:lnTo>
                <a:lnTo>
                  <a:pt x="19170" y="6830"/>
                </a:lnTo>
                <a:lnTo>
                  <a:pt x="19179" y="6839"/>
                </a:lnTo>
                <a:lnTo>
                  <a:pt x="19188" y="6848"/>
                </a:lnTo>
                <a:lnTo>
                  <a:pt x="19179" y="6848"/>
                </a:lnTo>
                <a:lnTo>
                  <a:pt x="19179" y="6857"/>
                </a:lnTo>
                <a:lnTo>
                  <a:pt x="19188" y="6857"/>
                </a:lnTo>
                <a:lnTo>
                  <a:pt x="19196" y="6848"/>
                </a:lnTo>
                <a:lnTo>
                  <a:pt x="19196" y="6839"/>
                </a:lnTo>
                <a:lnTo>
                  <a:pt x="19196" y="6857"/>
                </a:lnTo>
                <a:lnTo>
                  <a:pt x="19196" y="6865"/>
                </a:lnTo>
                <a:lnTo>
                  <a:pt x="19205" y="6883"/>
                </a:lnTo>
                <a:lnTo>
                  <a:pt x="19205" y="6874"/>
                </a:lnTo>
                <a:lnTo>
                  <a:pt x="19205" y="6865"/>
                </a:lnTo>
                <a:lnTo>
                  <a:pt x="19214" y="6865"/>
                </a:lnTo>
                <a:lnTo>
                  <a:pt x="19223" y="6865"/>
                </a:lnTo>
                <a:lnTo>
                  <a:pt x="19232" y="6874"/>
                </a:lnTo>
                <a:lnTo>
                  <a:pt x="19249" y="6874"/>
                </a:lnTo>
                <a:lnTo>
                  <a:pt x="19241" y="6883"/>
                </a:lnTo>
                <a:lnTo>
                  <a:pt x="19241" y="6892"/>
                </a:lnTo>
                <a:lnTo>
                  <a:pt x="19249" y="6892"/>
                </a:lnTo>
                <a:lnTo>
                  <a:pt x="19249" y="6901"/>
                </a:lnTo>
                <a:lnTo>
                  <a:pt x="19258" y="6909"/>
                </a:lnTo>
                <a:lnTo>
                  <a:pt x="19267" y="6909"/>
                </a:lnTo>
                <a:lnTo>
                  <a:pt x="19267" y="6918"/>
                </a:lnTo>
                <a:lnTo>
                  <a:pt x="19258" y="6927"/>
                </a:lnTo>
                <a:lnTo>
                  <a:pt x="19249" y="6927"/>
                </a:lnTo>
                <a:lnTo>
                  <a:pt x="19232" y="6918"/>
                </a:lnTo>
                <a:lnTo>
                  <a:pt x="19241" y="6936"/>
                </a:lnTo>
                <a:lnTo>
                  <a:pt x="19249" y="6945"/>
                </a:lnTo>
                <a:lnTo>
                  <a:pt x="19249" y="6954"/>
                </a:lnTo>
                <a:lnTo>
                  <a:pt x="19258" y="6954"/>
                </a:lnTo>
                <a:lnTo>
                  <a:pt x="19267" y="6954"/>
                </a:lnTo>
                <a:lnTo>
                  <a:pt x="19267" y="6945"/>
                </a:lnTo>
                <a:lnTo>
                  <a:pt x="19258" y="6936"/>
                </a:lnTo>
                <a:lnTo>
                  <a:pt x="19267" y="6936"/>
                </a:lnTo>
                <a:lnTo>
                  <a:pt x="19267" y="6927"/>
                </a:lnTo>
                <a:lnTo>
                  <a:pt x="19267" y="6936"/>
                </a:lnTo>
                <a:lnTo>
                  <a:pt x="19276" y="6954"/>
                </a:lnTo>
                <a:lnTo>
                  <a:pt x="19285" y="6962"/>
                </a:lnTo>
                <a:lnTo>
                  <a:pt x="19276" y="6962"/>
                </a:lnTo>
                <a:lnTo>
                  <a:pt x="19285" y="6980"/>
                </a:lnTo>
                <a:lnTo>
                  <a:pt x="19302" y="7007"/>
                </a:lnTo>
                <a:lnTo>
                  <a:pt x="19302" y="7033"/>
                </a:lnTo>
                <a:lnTo>
                  <a:pt x="19311" y="7042"/>
                </a:lnTo>
                <a:lnTo>
                  <a:pt x="19311" y="7051"/>
                </a:lnTo>
                <a:lnTo>
                  <a:pt x="19311" y="7077"/>
                </a:lnTo>
                <a:lnTo>
                  <a:pt x="19302" y="7086"/>
                </a:lnTo>
                <a:lnTo>
                  <a:pt x="19302" y="7104"/>
                </a:lnTo>
                <a:lnTo>
                  <a:pt x="19294" y="7104"/>
                </a:lnTo>
                <a:lnTo>
                  <a:pt x="19294" y="7121"/>
                </a:lnTo>
                <a:lnTo>
                  <a:pt x="19294" y="7130"/>
                </a:lnTo>
                <a:lnTo>
                  <a:pt x="19285" y="7130"/>
                </a:lnTo>
                <a:lnTo>
                  <a:pt x="19285" y="7165"/>
                </a:lnTo>
                <a:lnTo>
                  <a:pt x="19285" y="7174"/>
                </a:lnTo>
                <a:lnTo>
                  <a:pt x="19302" y="7165"/>
                </a:lnTo>
                <a:lnTo>
                  <a:pt x="19302" y="7157"/>
                </a:lnTo>
                <a:lnTo>
                  <a:pt x="19311" y="7148"/>
                </a:lnTo>
                <a:lnTo>
                  <a:pt x="19320" y="7148"/>
                </a:lnTo>
                <a:lnTo>
                  <a:pt x="19320" y="7139"/>
                </a:lnTo>
                <a:lnTo>
                  <a:pt x="19320" y="7130"/>
                </a:lnTo>
                <a:lnTo>
                  <a:pt x="19320" y="7139"/>
                </a:lnTo>
                <a:lnTo>
                  <a:pt x="19320" y="7157"/>
                </a:lnTo>
                <a:lnTo>
                  <a:pt x="19320" y="7165"/>
                </a:lnTo>
                <a:lnTo>
                  <a:pt x="19311" y="7165"/>
                </a:lnTo>
                <a:lnTo>
                  <a:pt x="19311" y="7174"/>
                </a:lnTo>
                <a:lnTo>
                  <a:pt x="19311" y="7183"/>
                </a:lnTo>
                <a:lnTo>
                  <a:pt x="19329" y="7174"/>
                </a:lnTo>
                <a:lnTo>
                  <a:pt x="19329" y="7165"/>
                </a:lnTo>
                <a:lnTo>
                  <a:pt x="19329" y="7157"/>
                </a:lnTo>
                <a:lnTo>
                  <a:pt x="19329" y="7165"/>
                </a:lnTo>
                <a:lnTo>
                  <a:pt x="19329" y="7174"/>
                </a:lnTo>
                <a:lnTo>
                  <a:pt x="19338" y="7183"/>
                </a:lnTo>
                <a:lnTo>
                  <a:pt x="19346" y="7183"/>
                </a:lnTo>
                <a:lnTo>
                  <a:pt x="19355" y="7183"/>
                </a:lnTo>
                <a:lnTo>
                  <a:pt x="19364" y="7174"/>
                </a:lnTo>
                <a:lnTo>
                  <a:pt x="19364" y="7165"/>
                </a:lnTo>
                <a:lnTo>
                  <a:pt x="19364" y="7174"/>
                </a:lnTo>
                <a:lnTo>
                  <a:pt x="19364" y="7183"/>
                </a:lnTo>
                <a:lnTo>
                  <a:pt x="19364" y="7192"/>
                </a:lnTo>
                <a:lnTo>
                  <a:pt x="19373" y="7192"/>
                </a:lnTo>
                <a:lnTo>
                  <a:pt x="19382" y="7183"/>
                </a:lnTo>
                <a:lnTo>
                  <a:pt x="19391" y="7174"/>
                </a:lnTo>
                <a:lnTo>
                  <a:pt x="19391" y="7165"/>
                </a:lnTo>
                <a:lnTo>
                  <a:pt x="19399" y="7157"/>
                </a:lnTo>
                <a:lnTo>
                  <a:pt x="19417" y="7157"/>
                </a:lnTo>
                <a:lnTo>
                  <a:pt x="19417" y="7148"/>
                </a:lnTo>
                <a:lnTo>
                  <a:pt x="19426" y="7148"/>
                </a:lnTo>
                <a:lnTo>
                  <a:pt x="19435" y="7139"/>
                </a:lnTo>
                <a:lnTo>
                  <a:pt x="19435" y="7130"/>
                </a:lnTo>
                <a:lnTo>
                  <a:pt x="19435" y="7121"/>
                </a:lnTo>
                <a:lnTo>
                  <a:pt x="19426" y="7112"/>
                </a:lnTo>
                <a:lnTo>
                  <a:pt x="19435" y="7112"/>
                </a:lnTo>
                <a:lnTo>
                  <a:pt x="19435" y="7121"/>
                </a:lnTo>
                <a:lnTo>
                  <a:pt x="19435" y="7130"/>
                </a:lnTo>
                <a:lnTo>
                  <a:pt x="19444" y="7130"/>
                </a:lnTo>
                <a:lnTo>
                  <a:pt x="19452" y="7130"/>
                </a:lnTo>
                <a:lnTo>
                  <a:pt x="19461" y="7130"/>
                </a:lnTo>
                <a:lnTo>
                  <a:pt x="19470" y="7121"/>
                </a:lnTo>
                <a:lnTo>
                  <a:pt x="19470" y="7112"/>
                </a:lnTo>
                <a:lnTo>
                  <a:pt x="19479" y="7104"/>
                </a:lnTo>
                <a:lnTo>
                  <a:pt x="19479" y="7095"/>
                </a:lnTo>
                <a:lnTo>
                  <a:pt x="19479" y="7086"/>
                </a:lnTo>
                <a:lnTo>
                  <a:pt x="19479" y="7077"/>
                </a:lnTo>
                <a:lnTo>
                  <a:pt x="19479" y="7068"/>
                </a:lnTo>
                <a:lnTo>
                  <a:pt x="19488" y="7077"/>
                </a:lnTo>
                <a:lnTo>
                  <a:pt x="19496" y="7086"/>
                </a:lnTo>
                <a:lnTo>
                  <a:pt x="19505" y="7086"/>
                </a:lnTo>
                <a:lnTo>
                  <a:pt x="19496" y="7095"/>
                </a:lnTo>
                <a:lnTo>
                  <a:pt x="19505" y="7104"/>
                </a:lnTo>
                <a:lnTo>
                  <a:pt x="19505" y="7112"/>
                </a:lnTo>
                <a:lnTo>
                  <a:pt x="19514" y="7121"/>
                </a:lnTo>
                <a:lnTo>
                  <a:pt x="19514" y="7130"/>
                </a:lnTo>
                <a:lnTo>
                  <a:pt x="19523" y="7130"/>
                </a:lnTo>
                <a:lnTo>
                  <a:pt x="19532" y="7130"/>
                </a:lnTo>
                <a:lnTo>
                  <a:pt x="19541" y="7130"/>
                </a:lnTo>
                <a:lnTo>
                  <a:pt x="19532" y="7130"/>
                </a:lnTo>
                <a:lnTo>
                  <a:pt x="19532" y="7139"/>
                </a:lnTo>
                <a:lnTo>
                  <a:pt x="19532" y="7157"/>
                </a:lnTo>
                <a:lnTo>
                  <a:pt x="19532" y="7165"/>
                </a:lnTo>
                <a:lnTo>
                  <a:pt x="19532" y="7174"/>
                </a:lnTo>
                <a:lnTo>
                  <a:pt x="19541" y="7183"/>
                </a:lnTo>
                <a:lnTo>
                  <a:pt x="19541" y="7218"/>
                </a:lnTo>
                <a:lnTo>
                  <a:pt x="19541" y="7227"/>
                </a:lnTo>
                <a:lnTo>
                  <a:pt x="19549" y="7236"/>
                </a:lnTo>
                <a:lnTo>
                  <a:pt x="19549" y="7254"/>
                </a:lnTo>
                <a:lnTo>
                  <a:pt x="19549" y="7263"/>
                </a:lnTo>
                <a:lnTo>
                  <a:pt x="19558" y="7263"/>
                </a:lnTo>
                <a:lnTo>
                  <a:pt x="19558" y="7271"/>
                </a:lnTo>
                <a:lnTo>
                  <a:pt x="19558" y="7289"/>
                </a:lnTo>
                <a:lnTo>
                  <a:pt x="19558" y="7298"/>
                </a:lnTo>
                <a:lnTo>
                  <a:pt x="19567" y="7307"/>
                </a:lnTo>
                <a:lnTo>
                  <a:pt x="19567" y="7324"/>
                </a:lnTo>
                <a:lnTo>
                  <a:pt x="19567" y="7333"/>
                </a:lnTo>
                <a:lnTo>
                  <a:pt x="19567" y="7342"/>
                </a:lnTo>
                <a:lnTo>
                  <a:pt x="19576" y="7351"/>
                </a:lnTo>
                <a:lnTo>
                  <a:pt x="19576" y="7324"/>
                </a:lnTo>
                <a:lnTo>
                  <a:pt x="19576" y="7333"/>
                </a:lnTo>
                <a:lnTo>
                  <a:pt x="19576" y="7342"/>
                </a:lnTo>
                <a:lnTo>
                  <a:pt x="19593" y="7360"/>
                </a:lnTo>
                <a:lnTo>
                  <a:pt x="19593" y="7377"/>
                </a:lnTo>
                <a:lnTo>
                  <a:pt x="19602" y="7386"/>
                </a:lnTo>
                <a:lnTo>
                  <a:pt x="19602" y="7395"/>
                </a:lnTo>
                <a:lnTo>
                  <a:pt x="19611" y="7404"/>
                </a:lnTo>
                <a:lnTo>
                  <a:pt x="19611" y="7413"/>
                </a:lnTo>
                <a:lnTo>
                  <a:pt x="19611" y="7421"/>
                </a:lnTo>
                <a:lnTo>
                  <a:pt x="19611" y="7430"/>
                </a:lnTo>
                <a:lnTo>
                  <a:pt x="19602" y="7439"/>
                </a:lnTo>
                <a:lnTo>
                  <a:pt x="19611" y="7448"/>
                </a:lnTo>
                <a:lnTo>
                  <a:pt x="19602" y="7448"/>
                </a:lnTo>
                <a:lnTo>
                  <a:pt x="19611" y="7457"/>
                </a:lnTo>
                <a:lnTo>
                  <a:pt x="19611" y="7466"/>
                </a:lnTo>
                <a:lnTo>
                  <a:pt x="19611" y="7474"/>
                </a:lnTo>
                <a:lnTo>
                  <a:pt x="19611" y="7483"/>
                </a:lnTo>
                <a:lnTo>
                  <a:pt x="19602" y="7483"/>
                </a:lnTo>
                <a:lnTo>
                  <a:pt x="19611" y="7492"/>
                </a:lnTo>
                <a:lnTo>
                  <a:pt x="19620" y="7483"/>
                </a:lnTo>
                <a:lnTo>
                  <a:pt x="19620" y="7492"/>
                </a:lnTo>
                <a:lnTo>
                  <a:pt x="19629" y="7492"/>
                </a:lnTo>
                <a:lnTo>
                  <a:pt x="19620" y="7492"/>
                </a:lnTo>
                <a:lnTo>
                  <a:pt x="19611" y="7501"/>
                </a:lnTo>
                <a:lnTo>
                  <a:pt x="19620" y="7510"/>
                </a:lnTo>
                <a:lnTo>
                  <a:pt x="19611" y="7510"/>
                </a:lnTo>
                <a:lnTo>
                  <a:pt x="19611" y="7518"/>
                </a:lnTo>
                <a:lnTo>
                  <a:pt x="19611" y="7527"/>
                </a:lnTo>
                <a:lnTo>
                  <a:pt x="19611" y="7536"/>
                </a:lnTo>
                <a:lnTo>
                  <a:pt x="19611" y="7545"/>
                </a:lnTo>
                <a:lnTo>
                  <a:pt x="19602" y="7554"/>
                </a:lnTo>
                <a:lnTo>
                  <a:pt x="19602" y="7563"/>
                </a:lnTo>
                <a:lnTo>
                  <a:pt x="19593" y="7563"/>
                </a:lnTo>
                <a:lnTo>
                  <a:pt x="19593" y="7571"/>
                </a:lnTo>
                <a:lnTo>
                  <a:pt x="19602" y="7589"/>
                </a:lnTo>
                <a:lnTo>
                  <a:pt x="19593" y="7607"/>
                </a:lnTo>
                <a:lnTo>
                  <a:pt x="19602" y="7607"/>
                </a:lnTo>
                <a:lnTo>
                  <a:pt x="19602" y="7616"/>
                </a:lnTo>
                <a:lnTo>
                  <a:pt x="19611" y="7607"/>
                </a:lnTo>
                <a:lnTo>
                  <a:pt x="19602" y="7633"/>
                </a:lnTo>
                <a:lnTo>
                  <a:pt x="19593" y="7651"/>
                </a:lnTo>
                <a:lnTo>
                  <a:pt x="19593" y="7660"/>
                </a:lnTo>
                <a:lnTo>
                  <a:pt x="19585" y="7668"/>
                </a:lnTo>
                <a:lnTo>
                  <a:pt x="19585" y="7695"/>
                </a:lnTo>
                <a:lnTo>
                  <a:pt x="19576" y="7713"/>
                </a:lnTo>
                <a:lnTo>
                  <a:pt x="19576" y="7721"/>
                </a:lnTo>
                <a:lnTo>
                  <a:pt x="19576" y="7730"/>
                </a:lnTo>
                <a:lnTo>
                  <a:pt x="19585" y="7748"/>
                </a:lnTo>
                <a:lnTo>
                  <a:pt x="19593" y="7757"/>
                </a:lnTo>
                <a:lnTo>
                  <a:pt x="19593" y="7748"/>
                </a:lnTo>
                <a:lnTo>
                  <a:pt x="19593" y="7739"/>
                </a:lnTo>
                <a:lnTo>
                  <a:pt x="19602" y="7739"/>
                </a:lnTo>
                <a:lnTo>
                  <a:pt x="19611" y="7739"/>
                </a:lnTo>
                <a:lnTo>
                  <a:pt x="19611" y="7748"/>
                </a:lnTo>
                <a:lnTo>
                  <a:pt x="19620" y="7766"/>
                </a:lnTo>
                <a:lnTo>
                  <a:pt x="19629" y="7766"/>
                </a:lnTo>
                <a:lnTo>
                  <a:pt x="19638" y="7774"/>
                </a:lnTo>
                <a:lnTo>
                  <a:pt x="19638" y="7783"/>
                </a:lnTo>
                <a:lnTo>
                  <a:pt x="19646" y="7783"/>
                </a:lnTo>
                <a:lnTo>
                  <a:pt x="19655" y="7792"/>
                </a:lnTo>
                <a:lnTo>
                  <a:pt x="19655" y="7801"/>
                </a:lnTo>
                <a:lnTo>
                  <a:pt x="19664" y="7810"/>
                </a:lnTo>
                <a:lnTo>
                  <a:pt x="19664" y="7819"/>
                </a:lnTo>
                <a:lnTo>
                  <a:pt x="19673" y="7819"/>
                </a:lnTo>
                <a:lnTo>
                  <a:pt x="19682" y="7810"/>
                </a:lnTo>
                <a:lnTo>
                  <a:pt x="19673" y="7827"/>
                </a:lnTo>
                <a:lnTo>
                  <a:pt x="19682" y="7827"/>
                </a:lnTo>
                <a:lnTo>
                  <a:pt x="19691" y="7827"/>
                </a:lnTo>
                <a:lnTo>
                  <a:pt x="19682" y="7845"/>
                </a:lnTo>
                <a:lnTo>
                  <a:pt x="19699" y="7854"/>
                </a:lnTo>
                <a:lnTo>
                  <a:pt x="19717" y="7880"/>
                </a:lnTo>
                <a:lnTo>
                  <a:pt x="19717" y="7889"/>
                </a:lnTo>
                <a:lnTo>
                  <a:pt x="19726" y="7898"/>
                </a:lnTo>
                <a:lnTo>
                  <a:pt x="19735" y="7916"/>
                </a:lnTo>
                <a:lnTo>
                  <a:pt x="19735" y="7924"/>
                </a:lnTo>
                <a:lnTo>
                  <a:pt x="19735" y="7942"/>
                </a:lnTo>
                <a:lnTo>
                  <a:pt x="19743" y="7986"/>
                </a:lnTo>
                <a:lnTo>
                  <a:pt x="19752" y="8013"/>
                </a:lnTo>
                <a:lnTo>
                  <a:pt x="19752" y="8030"/>
                </a:lnTo>
                <a:lnTo>
                  <a:pt x="19752" y="8039"/>
                </a:lnTo>
                <a:lnTo>
                  <a:pt x="19761" y="8048"/>
                </a:lnTo>
                <a:lnTo>
                  <a:pt x="19770" y="8057"/>
                </a:lnTo>
                <a:lnTo>
                  <a:pt x="19761" y="8057"/>
                </a:lnTo>
                <a:lnTo>
                  <a:pt x="19761" y="8066"/>
                </a:lnTo>
                <a:lnTo>
                  <a:pt x="19770" y="8074"/>
                </a:lnTo>
                <a:lnTo>
                  <a:pt x="19779" y="8083"/>
                </a:lnTo>
                <a:lnTo>
                  <a:pt x="19788" y="8101"/>
                </a:lnTo>
                <a:lnTo>
                  <a:pt x="19805" y="8110"/>
                </a:lnTo>
                <a:lnTo>
                  <a:pt x="19805" y="8119"/>
                </a:lnTo>
                <a:lnTo>
                  <a:pt x="19805" y="8127"/>
                </a:lnTo>
                <a:lnTo>
                  <a:pt x="19805" y="8136"/>
                </a:lnTo>
                <a:lnTo>
                  <a:pt x="19805" y="8145"/>
                </a:lnTo>
                <a:lnTo>
                  <a:pt x="19814" y="8145"/>
                </a:lnTo>
                <a:lnTo>
                  <a:pt x="19823" y="8154"/>
                </a:lnTo>
                <a:lnTo>
                  <a:pt x="19841" y="8163"/>
                </a:lnTo>
                <a:lnTo>
                  <a:pt x="19849" y="8172"/>
                </a:lnTo>
                <a:lnTo>
                  <a:pt x="19867" y="8189"/>
                </a:lnTo>
                <a:lnTo>
                  <a:pt x="19893" y="8198"/>
                </a:lnTo>
                <a:lnTo>
                  <a:pt x="19911" y="8216"/>
                </a:lnTo>
                <a:lnTo>
                  <a:pt x="19920" y="8225"/>
                </a:lnTo>
                <a:lnTo>
                  <a:pt x="19955" y="8242"/>
                </a:lnTo>
                <a:lnTo>
                  <a:pt x="19964" y="8251"/>
                </a:lnTo>
                <a:lnTo>
                  <a:pt x="19973" y="8251"/>
                </a:lnTo>
                <a:lnTo>
                  <a:pt x="19982" y="8242"/>
                </a:lnTo>
                <a:lnTo>
                  <a:pt x="19990" y="8242"/>
                </a:lnTo>
                <a:lnTo>
                  <a:pt x="19999" y="8242"/>
                </a:lnTo>
                <a:lnTo>
                  <a:pt x="19999" y="8233"/>
                </a:lnTo>
                <a:lnTo>
                  <a:pt x="20008" y="8242"/>
                </a:lnTo>
                <a:lnTo>
                  <a:pt x="20008" y="8251"/>
                </a:lnTo>
                <a:lnTo>
                  <a:pt x="20017" y="8251"/>
                </a:lnTo>
                <a:lnTo>
                  <a:pt x="20026" y="8251"/>
                </a:lnTo>
                <a:lnTo>
                  <a:pt x="20026" y="8242"/>
                </a:lnTo>
                <a:lnTo>
                  <a:pt x="20017" y="8225"/>
                </a:lnTo>
                <a:lnTo>
                  <a:pt x="19999" y="8189"/>
                </a:lnTo>
                <a:lnTo>
                  <a:pt x="19990" y="8172"/>
                </a:lnTo>
                <a:lnTo>
                  <a:pt x="19990" y="8163"/>
                </a:lnTo>
                <a:lnTo>
                  <a:pt x="19964" y="8145"/>
                </a:lnTo>
                <a:lnTo>
                  <a:pt x="19964" y="8136"/>
                </a:lnTo>
                <a:lnTo>
                  <a:pt x="19964" y="8110"/>
                </a:lnTo>
                <a:lnTo>
                  <a:pt x="19964" y="8101"/>
                </a:lnTo>
                <a:lnTo>
                  <a:pt x="19964" y="8092"/>
                </a:lnTo>
                <a:lnTo>
                  <a:pt x="19955" y="8083"/>
                </a:lnTo>
                <a:lnTo>
                  <a:pt x="19955" y="8074"/>
                </a:lnTo>
                <a:lnTo>
                  <a:pt x="19955" y="8057"/>
                </a:lnTo>
                <a:lnTo>
                  <a:pt x="19964" y="8030"/>
                </a:lnTo>
                <a:lnTo>
                  <a:pt x="19964" y="8013"/>
                </a:lnTo>
                <a:lnTo>
                  <a:pt x="19955" y="7995"/>
                </a:lnTo>
                <a:lnTo>
                  <a:pt x="19946" y="7969"/>
                </a:lnTo>
                <a:lnTo>
                  <a:pt x="19938" y="7960"/>
                </a:lnTo>
                <a:lnTo>
                  <a:pt x="19929" y="7951"/>
                </a:lnTo>
                <a:lnTo>
                  <a:pt x="19920" y="7942"/>
                </a:lnTo>
                <a:lnTo>
                  <a:pt x="19911" y="7942"/>
                </a:lnTo>
                <a:lnTo>
                  <a:pt x="19893" y="7924"/>
                </a:lnTo>
                <a:lnTo>
                  <a:pt x="19876" y="7898"/>
                </a:lnTo>
                <a:lnTo>
                  <a:pt x="19858" y="7898"/>
                </a:lnTo>
                <a:lnTo>
                  <a:pt x="19841" y="7880"/>
                </a:lnTo>
                <a:lnTo>
                  <a:pt x="19823" y="7854"/>
                </a:lnTo>
                <a:lnTo>
                  <a:pt x="19814" y="7845"/>
                </a:lnTo>
                <a:lnTo>
                  <a:pt x="19805" y="7845"/>
                </a:lnTo>
                <a:lnTo>
                  <a:pt x="19796" y="7845"/>
                </a:lnTo>
                <a:lnTo>
                  <a:pt x="19779" y="7845"/>
                </a:lnTo>
                <a:lnTo>
                  <a:pt x="19770" y="7836"/>
                </a:lnTo>
                <a:lnTo>
                  <a:pt x="19761" y="7836"/>
                </a:lnTo>
                <a:lnTo>
                  <a:pt x="19752" y="7827"/>
                </a:lnTo>
                <a:lnTo>
                  <a:pt x="19743" y="7827"/>
                </a:lnTo>
                <a:lnTo>
                  <a:pt x="19735" y="7827"/>
                </a:lnTo>
                <a:lnTo>
                  <a:pt x="19735" y="7819"/>
                </a:lnTo>
                <a:lnTo>
                  <a:pt x="19726" y="7801"/>
                </a:lnTo>
                <a:lnTo>
                  <a:pt x="19717" y="7792"/>
                </a:lnTo>
                <a:lnTo>
                  <a:pt x="19717" y="7783"/>
                </a:lnTo>
                <a:lnTo>
                  <a:pt x="19726" y="7783"/>
                </a:lnTo>
                <a:lnTo>
                  <a:pt x="19735" y="7783"/>
                </a:lnTo>
                <a:lnTo>
                  <a:pt x="19735" y="7792"/>
                </a:lnTo>
                <a:lnTo>
                  <a:pt x="19726" y="7792"/>
                </a:lnTo>
                <a:lnTo>
                  <a:pt x="19726" y="7801"/>
                </a:lnTo>
                <a:lnTo>
                  <a:pt x="19735" y="7801"/>
                </a:lnTo>
                <a:lnTo>
                  <a:pt x="19743" y="7819"/>
                </a:lnTo>
                <a:lnTo>
                  <a:pt x="19743" y="7810"/>
                </a:lnTo>
                <a:lnTo>
                  <a:pt x="19726" y="7748"/>
                </a:lnTo>
                <a:lnTo>
                  <a:pt x="19726" y="7730"/>
                </a:lnTo>
                <a:lnTo>
                  <a:pt x="19717" y="7730"/>
                </a:lnTo>
                <a:lnTo>
                  <a:pt x="19708" y="7730"/>
                </a:lnTo>
                <a:lnTo>
                  <a:pt x="19708" y="7721"/>
                </a:lnTo>
                <a:lnTo>
                  <a:pt x="19708" y="7713"/>
                </a:lnTo>
                <a:lnTo>
                  <a:pt x="19699" y="7686"/>
                </a:lnTo>
                <a:lnTo>
                  <a:pt x="19699" y="7677"/>
                </a:lnTo>
                <a:lnTo>
                  <a:pt x="19699" y="7668"/>
                </a:lnTo>
                <a:lnTo>
                  <a:pt x="19691" y="7668"/>
                </a:lnTo>
                <a:lnTo>
                  <a:pt x="19664" y="7677"/>
                </a:lnTo>
                <a:lnTo>
                  <a:pt x="19655" y="7677"/>
                </a:lnTo>
                <a:lnTo>
                  <a:pt x="19655" y="7668"/>
                </a:lnTo>
                <a:lnTo>
                  <a:pt x="19655" y="7660"/>
                </a:lnTo>
                <a:lnTo>
                  <a:pt x="19646" y="7642"/>
                </a:lnTo>
                <a:lnTo>
                  <a:pt x="19646" y="7624"/>
                </a:lnTo>
                <a:lnTo>
                  <a:pt x="19646" y="7607"/>
                </a:lnTo>
                <a:lnTo>
                  <a:pt x="19646" y="7598"/>
                </a:lnTo>
                <a:lnTo>
                  <a:pt x="19655" y="7589"/>
                </a:lnTo>
                <a:lnTo>
                  <a:pt x="19655" y="7580"/>
                </a:lnTo>
                <a:lnTo>
                  <a:pt x="19673" y="7554"/>
                </a:lnTo>
                <a:lnTo>
                  <a:pt x="19673" y="7536"/>
                </a:lnTo>
                <a:lnTo>
                  <a:pt x="19673" y="7527"/>
                </a:lnTo>
                <a:lnTo>
                  <a:pt x="19682" y="7510"/>
                </a:lnTo>
                <a:lnTo>
                  <a:pt x="19691" y="7492"/>
                </a:lnTo>
                <a:lnTo>
                  <a:pt x="19699" y="7474"/>
                </a:lnTo>
                <a:lnTo>
                  <a:pt x="19699" y="7466"/>
                </a:lnTo>
                <a:lnTo>
                  <a:pt x="19708" y="7457"/>
                </a:lnTo>
                <a:lnTo>
                  <a:pt x="19708" y="7448"/>
                </a:lnTo>
                <a:lnTo>
                  <a:pt x="19708" y="7421"/>
                </a:lnTo>
                <a:lnTo>
                  <a:pt x="19708" y="7413"/>
                </a:lnTo>
                <a:lnTo>
                  <a:pt x="19717" y="7395"/>
                </a:lnTo>
                <a:lnTo>
                  <a:pt x="19708" y="7386"/>
                </a:lnTo>
                <a:lnTo>
                  <a:pt x="19708" y="7377"/>
                </a:lnTo>
                <a:lnTo>
                  <a:pt x="19708" y="7368"/>
                </a:lnTo>
                <a:lnTo>
                  <a:pt x="19717" y="7360"/>
                </a:lnTo>
                <a:lnTo>
                  <a:pt x="19726" y="7360"/>
                </a:lnTo>
                <a:lnTo>
                  <a:pt x="19743" y="7360"/>
                </a:lnTo>
                <a:lnTo>
                  <a:pt x="19752" y="7351"/>
                </a:lnTo>
                <a:lnTo>
                  <a:pt x="19752" y="7360"/>
                </a:lnTo>
                <a:lnTo>
                  <a:pt x="19779" y="7360"/>
                </a:lnTo>
                <a:lnTo>
                  <a:pt x="19779" y="7368"/>
                </a:lnTo>
                <a:lnTo>
                  <a:pt x="19779" y="7377"/>
                </a:lnTo>
                <a:lnTo>
                  <a:pt x="19779" y="7386"/>
                </a:lnTo>
                <a:lnTo>
                  <a:pt x="19770" y="7395"/>
                </a:lnTo>
                <a:lnTo>
                  <a:pt x="19770" y="7413"/>
                </a:lnTo>
                <a:lnTo>
                  <a:pt x="19770" y="7421"/>
                </a:lnTo>
                <a:lnTo>
                  <a:pt x="19779" y="7421"/>
                </a:lnTo>
                <a:lnTo>
                  <a:pt x="19788" y="7421"/>
                </a:lnTo>
                <a:lnTo>
                  <a:pt x="19814" y="7421"/>
                </a:lnTo>
                <a:lnTo>
                  <a:pt x="19832" y="7421"/>
                </a:lnTo>
                <a:lnTo>
                  <a:pt x="19841" y="7421"/>
                </a:lnTo>
                <a:lnTo>
                  <a:pt x="19849" y="7430"/>
                </a:lnTo>
                <a:lnTo>
                  <a:pt x="19858" y="7430"/>
                </a:lnTo>
                <a:lnTo>
                  <a:pt x="19867" y="7439"/>
                </a:lnTo>
                <a:lnTo>
                  <a:pt x="19876" y="7448"/>
                </a:lnTo>
                <a:lnTo>
                  <a:pt x="19876" y="7439"/>
                </a:lnTo>
                <a:lnTo>
                  <a:pt x="19876" y="7448"/>
                </a:lnTo>
                <a:lnTo>
                  <a:pt x="19885" y="7457"/>
                </a:lnTo>
                <a:lnTo>
                  <a:pt x="19893" y="7466"/>
                </a:lnTo>
                <a:lnTo>
                  <a:pt x="19893" y="7457"/>
                </a:lnTo>
                <a:lnTo>
                  <a:pt x="19902" y="7457"/>
                </a:lnTo>
                <a:lnTo>
                  <a:pt x="19911" y="7466"/>
                </a:lnTo>
                <a:lnTo>
                  <a:pt x="19911" y="7474"/>
                </a:lnTo>
                <a:lnTo>
                  <a:pt x="19920" y="7483"/>
                </a:lnTo>
                <a:lnTo>
                  <a:pt x="19920" y="7492"/>
                </a:lnTo>
                <a:lnTo>
                  <a:pt x="19929" y="7483"/>
                </a:lnTo>
                <a:lnTo>
                  <a:pt x="19929" y="7492"/>
                </a:lnTo>
                <a:lnTo>
                  <a:pt x="19929" y="7501"/>
                </a:lnTo>
                <a:lnTo>
                  <a:pt x="19938" y="7510"/>
                </a:lnTo>
                <a:lnTo>
                  <a:pt x="19938" y="7518"/>
                </a:lnTo>
                <a:lnTo>
                  <a:pt x="19938" y="7527"/>
                </a:lnTo>
                <a:lnTo>
                  <a:pt x="19938" y="7536"/>
                </a:lnTo>
                <a:lnTo>
                  <a:pt x="19938" y="7554"/>
                </a:lnTo>
                <a:lnTo>
                  <a:pt x="19946" y="7554"/>
                </a:lnTo>
                <a:lnTo>
                  <a:pt x="19955" y="7554"/>
                </a:lnTo>
                <a:lnTo>
                  <a:pt x="19955" y="7545"/>
                </a:lnTo>
                <a:lnTo>
                  <a:pt x="19964" y="7536"/>
                </a:lnTo>
                <a:lnTo>
                  <a:pt x="19973" y="7536"/>
                </a:lnTo>
                <a:lnTo>
                  <a:pt x="19982" y="7554"/>
                </a:lnTo>
                <a:lnTo>
                  <a:pt x="19982" y="7563"/>
                </a:lnTo>
                <a:lnTo>
                  <a:pt x="19973" y="7563"/>
                </a:lnTo>
                <a:lnTo>
                  <a:pt x="19964" y="7571"/>
                </a:lnTo>
                <a:lnTo>
                  <a:pt x="19973" y="7580"/>
                </a:lnTo>
                <a:lnTo>
                  <a:pt x="19990" y="7571"/>
                </a:lnTo>
                <a:lnTo>
                  <a:pt x="19999" y="7571"/>
                </a:lnTo>
                <a:lnTo>
                  <a:pt x="20017" y="7580"/>
                </a:lnTo>
                <a:lnTo>
                  <a:pt x="20035" y="7589"/>
                </a:lnTo>
                <a:lnTo>
                  <a:pt x="20043" y="7589"/>
                </a:lnTo>
                <a:lnTo>
                  <a:pt x="20043" y="7598"/>
                </a:lnTo>
                <a:lnTo>
                  <a:pt x="20043" y="7607"/>
                </a:lnTo>
                <a:lnTo>
                  <a:pt x="20052" y="7607"/>
                </a:lnTo>
                <a:lnTo>
                  <a:pt x="20061" y="7607"/>
                </a:lnTo>
                <a:lnTo>
                  <a:pt x="20070" y="7607"/>
                </a:lnTo>
                <a:lnTo>
                  <a:pt x="20079" y="7616"/>
                </a:lnTo>
                <a:lnTo>
                  <a:pt x="20079" y="7624"/>
                </a:lnTo>
                <a:lnTo>
                  <a:pt x="20070" y="7633"/>
                </a:lnTo>
                <a:lnTo>
                  <a:pt x="20061" y="7651"/>
                </a:lnTo>
                <a:lnTo>
                  <a:pt x="20061" y="7677"/>
                </a:lnTo>
                <a:lnTo>
                  <a:pt x="20061" y="7704"/>
                </a:lnTo>
                <a:lnTo>
                  <a:pt x="20070" y="7713"/>
                </a:lnTo>
                <a:lnTo>
                  <a:pt x="20061" y="7721"/>
                </a:lnTo>
                <a:lnTo>
                  <a:pt x="20070" y="7721"/>
                </a:lnTo>
                <a:lnTo>
                  <a:pt x="20088" y="7721"/>
                </a:lnTo>
                <a:lnTo>
                  <a:pt x="20088" y="7713"/>
                </a:lnTo>
                <a:lnTo>
                  <a:pt x="20096" y="7704"/>
                </a:lnTo>
                <a:lnTo>
                  <a:pt x="20105" y="7695"/>
                </a:lnTo>
                <a:lnTo>
                  <a:pt x="20114" y="7686"/>
                </a:lnTo>
                <a:lnTo>
                  <a:pt x="20158" y="7660"/>
                </a:lnTo>
                <a:lnTo>
                  <a:pt x="20167" y="7660"/>
                </a:lnTo>
                <a:lnTo>
                  <a:pt x="20167" y="7651"/>
                </a:lnTo>
                <a:lnTo>
                  <a:pt x="20158" y="7651"/>
                </a:lnTo>
                <a:lnTo>
                  <a:pt x="20158" y="7642"/>
                </a:lnTo>
                <a:lnTo>
                  <a:pt x="20140" y="7616"/>
                </a:lnTo>
                <a:lnTo>
                  <a:pt x="20140" y="7624"/>
                </a:lnTo>
                <a:lnTo>
                  <a:pt x="20167" y="7642"/>
                </a:lnTo>
                <a:lnTo>
                  <a:pt x="20176" y="7651"/>
                </a:lnTo>
                <a:lnTo>
                  <a:pt x="20185" y="7651"/>
                </a:lnTo>
                <a:lnTo>
                  <a:pt x="20193" y="7642"/>
                </a:lnTo>
                <a:lnTo>
                  <a:pt x="20185" y="7633"/>
                </a:lnTo>
                <a:lnTo>
                  <a:pt x="20158" y="7607"/>
                </a:lnTo>
                <a:lnTo>
                  <a:pt x="20158" y="7598"/>
                </a:lnTo>
                <a:lnTo>
                  <a:pt x="20185" y="7624"/>
                </a:lnTo>
                <a:lnTo>
                  <a:pt x="20193" y="7624"/>
                </a:lnTo>
                <a:lnTo>
                  <a:pt x="20193" y="7616"/>
                </a:lnTo>
                <a:lnTo>
                  <a:pt x="20202" y="7616"/>
                </a:lnTo>
                <a:lnTo>
                  <a:pt x="20202" y="7607"/>
                </a:lnTo>
                <a:lnTo>
                  <a:pt x="20193" y="7598"/>
                </a:lnTo>
                <a:lnTo>
                  <a:pt x="20185" y="7598"/>
                </a:lnTo>
                <a:lnTo>
                  <a:pt x="20193" y="7598"/>
                </a:lnTo>
                <a:lnTo>
                  <a:pt x="20202" y="7598"/>
                </a:lnTo>
                <a:lnTo>
                  <a:pt x="20202" y="7589"/>
                </a:lnTo>
                <a:lnTo>
                  <a:pt x="20202" y="7580"/>
                </a:lnTo>
                <a:lnTo>
                  <a:pt x="20193" y="7580"/>
                </a:lnTo>
                <a:lnTo>
                  <a:pt x="20202" y="7580"/>
                </a:lnTo>
                <a:lnTo>
                  <a:pt x="20211" y="7589"/>
                </a:lnTo>
                <a:lnTo>
                  <a:pt x="20220" y="7589"/>
                </a:lnTo>
                <a:lnTo>
                  <a:pt x="20220" y="7571"/>
                </a:lnTo>
                <a:lnTo>
                  <a:pt x="20229" y="7580"/>
                </a:lnTo>
                <a:lnTo>
                  <a:pt x="20238" y="7580"/>
                </a:lnTo>
                <a:lnTo>
                  <a:pt x="20238" y="7589"/>
                </a:lnTo>
                <a:lnTo>
                  <a:pt x="20246" y="7580"/>
                </a:lnTo>
                <a:lnTo>
                  <a:pt x="20255" y="7580"/>
                </a:lnTo>
                <a:lnTo>
                  <a:pt x="20264" y="7580"/>
                </a:lnTo>
                <a:lnTo>
                  <a:pt x="20282" y="7563"/>
                </a:lnTo>
                <a:lnTo>
                  <a:pt x="20299" y="7563"/>
                </a:lnTo>
                <a:lnTo>
                  <a:pt x="20299" y="7554"/>
                </a:lnTo>
                <a:lnTo>
                  <a:pt x="20308" y="7554"/>
                </a:lnTo>
                <a:lnTo>
                  <a:pt x="20317" y="7545"/>
                </a:lnTo>
                <a:lnTo>
                  <a:pt x="20326" y="7545"/>
                </a:lnTo>
                <a:lnTo>
                  <a:pt x="20335" y="7536"/>
                </a:lnTo>
                <a:lnTo>
                  <a:pt x="20343" y="7527"/>
                </a:lnTo>
                <a:lnTo>
                  <a:pt x="20352" y="7518"/>
                </a:lnTo>
                <a:lnTo>
                  <a:pt x="20370" y="7518"/>
                </a:lnTo>
                <a:lnTo>
                  <a:pt x="20370" y="7510"/>
                </a:lnTo>
                <a:lnTo>
                  <a:pt x="20370" y="7501"/>
                </a:lnTo>
                <a:lnTo>
                  <a:pt x="20379" y="7501"/>
                </a:lnTo>
                <a:lnTo>
                  <a:pt x="20379" y="7492"/>
                </a:lnTo>
                <a:lnTo>
                  <a:pt x="20387" y="7492"/>
                </a:lnTo>
                <a:lnTo>
                  <a:pt x="20387" y="7483"/>
                </a:lnTo>
                <a:lnTo>
                  <a:pt x="20379" y="7483"/>
                </a:lnTo>
                <a:lnTo>
                  <a:pt x="20379" y="7474"/>
                </a:lnTo>
                <a:lnTo>
                  <a:pt x="20387" y="7474"/>
                </a:lnTo>
                <a:lnTo>
                  <a:pt x="20387" y="7466"/>
                </a:lnTo>
                <a:lnTo>
                  <a:pt x="20387" y="7474"/>
                </a:lnTo>
                <a:lnTo>
                  <a:pt x="20387" y="7466"/>
                </a:lnTo>
                <a:lnTo>
                  <a:pt x="20387" y="7439"/>
                </a:lnTo>
                <a:lnTo>
                  <a:pt x="20387" y="7421"/>
                </a:lnTo>
                <a:lnTo>
                  <a:pt x="20396" y="7413"/>
                </a:lnTo>
                <a:lnTo>
                  <a:pt x="20396" y="7421"/>
                </a:lnTo>
                <a:lnTo>
                  <a:pt x="20405" y="7430"/>
                </a:lnTo>
                <a:lnTo>
                  <a:pt x="20396" y="7421"/>
                </a:lnTo>
                <a:lnTo>
                  <a:pt x="20396" y="7404"/>
                </a:lnTo>
                <a:lnTo>
                  <a:pt x="20396" y="7395"/>
                </a:lnTo>
                <a:lnTo>
                  <a:pt x="20396" y="7377"/>
                </a:lnTo>
                <a:lnTo>
                  <a:pt x="20387" y="7377"/>
                </a:lnTo>
                <a:lnTo>
                  <a:pt x="20387" y="7360"/>
                </a:lnTo>
                <a:lnTo>
                  <a:pt x="20387" y="7351"/>
                </a:lnTo>
                <a:lnTo>
                  <a:pt x="20387" y="7333"/>
                </a:lnTo>
                <a:lnTo>
                  <a:pt x="20387" y="7342"/>
                </a:lnTo>
                <a:lnTo>
                  <a:pt x="20387" y="7333"/>
                </a:lnTo>
                <a:lnTo>
                  <a:pt x="20387" y="7315"/>
                </a:lnTo>
                <a:lnTo>
                  <a:pt x="20387" y="7307"/>
                </a:lnTo>
                <a:lnTo>
                  <a:pt x="20387" y="7298"/>
                </a:lnTo>
                <a:lnTo>
                  <a:pt x="20379" y="7289"/>
                </a:lnTo>
                <a:lnTo>
                  <a:pt x="20379" y="7280"/>
                </a:lnTo>
                <a:lnTo>
                  <a:pt x="20379" y="7271"/>
                </a:lnTo>
                <a:lnTo>
                  <a:pt x="20370" y="7263"/>
                </a:lnTo>
                <a:lnTo>
                  <a:pt x="20361" y="7245"/>
                </a:lnTo>
                <a:lnTo>
                  <a:pt x="20361" y="7236"/>
                </a:lnTo>
                <a:lnTo>
                  <a:pt x="20352" y="7218"/>
                </a:lnTo>
                <a:lnTo>
                  <a:pt x="20343" y="7210"/>
                </a:lnTo>
                <a:lnTo>
                  <a:pt x="20335" y="7201"/>
                </a:lnTo>
                <a:lnTo>
                  <a:pt x="20326" y="7192"/>
                </a:lnTo>
                <a:lnTo>
                  <a:pt x="20326" y="7183"/>
                </a:lnTo>
                <a:lnTo>
                  <a:pt x="20317" y="7174"/>
                </a:lnTo>
                <a:lnTo>
                  <a:pt x="20317" y="7165"/>
                </a:lnTo>
                <a:lnTo>
                  <a:pt x="20308" y="7165"/>
                </a:lnTo>
                <a:lnTo>
                  <a:pt x="20308" y="7157"/>
                </a:lnTo>
                <a:lnTo>
                  <a:pt x="20299" y="7157"/>
                </a:lnTo>
                <a:lnTo>
                  <a:pt x="20299" y="7148"/>
                </a:lnTo>
                <a:lnTo>
                  <a:pt x="20290" y="7148"/>
                </a:lnTo>
                <a:lnTo>
                  <a:pt x="20282" y="7148"/>
                </a:lnTo>
                <a:lnTo>
                  <a:pt x="20282" y="7139"/>
                </a:lnTo>
                <a:lnTo>
                  <a:pt x="20273" y="7139"/>
                </a:lnTo>
                <a:lnTo>
                  <a:pt x="20264" y="7130"/>
                </a:lnTo>
                <a:lnTo>
                  <a:pt x="20264" y="7121"/>
                </a:lnTo>
                <a:lnTo>
                  <a:pt x="20246" y="7112"/>
                </a:lnTo>
                <a:lnTo>
                  <a:pt x="20238" y="7104"/>
                </a:lnTo>
                <a:lnTo>
                  <a:pt x="20229" y="7095"/>
                </a:lnTo>
                <a:lnTo>
                  <a:pt x="20220" y="7077"/>
                </a:lnTo>
                <a:lnTo>
                  <a:pt x="20202" y="7068"/>
                </a:lnTo>
                <a:lnTo>
                  <a:pt x="20185" y="7051"/>
                </a:lnTo>
                <a:lnTo>
                  <a:pt x="20176" y="7042"/>
                </a:lnTo>
                <a:lnTo>
                  <a:pt x="20185" y="7042"/>
                </a:lnTo>
                <a:lnTo>
                  <a:pt x="20185" y="7033"/>
                </a:lnTo>
                <a:lnTo>
                  <a:pt x="20185" y="7024"/>
                </a:lnTo>
                <a:lnTo>
                  <a:pt x="20176" y="7015"/>
                </a:lnTo>
                <a:lnTo>
                  <a:pt x="20167" y="7007"/>
                </a:lnTo>
                <a:lnTo>
                  <a:pt x="20158" y="7007"/>
                </a:lnTo>
                <a:lnTo>
                  <a:pt x="20149" y="6998"/>
                </a:lnTo>
                <a:lnTo>
                  <a:pt x="20140" y="6980"/>
                </a:lnTo>
                <a:lnTo>
                  <a:pt x="20132" y="6971"/>
                </a:lnTo>
                <a:lnTo>
                  <a:pt x="20132" y="6962"/>
                </a:lnTo>
                <a:lnTo>
                  <a:pt x="20123" y="6945"/>
                </a:lnTo>
                <a:lnTo>
                  <a:pt x="20132" y="6936"/>
                </a:lnTo>
                <a:lnTo>
                  <a:pt x="20132" y="6927"/>
                </a:lnTo>
                <a:lnTo>
                  <a:pt x="20132" y="6918"/>
                </a:lnTo>
                <a:lnTo>
                  <a:pt x="20132" y="6909"/>
                </a:lnTo>
                <a:lnTo>
                  <a:pt x="20132" y="6901"/>
                </a:lnTo>
                <a:lnTo>
                  <a:pt x="20149" y="6874"/>
                </a:lnTo>
                <a:lnTo>
                  <a:pt x="20158" y="6874"/>
                </a:lnTo>
                <a:lnTo>
                  <a:pt x="20176" y="6857"/>
                </a:lnTo>
                <a:lnTo>
                  <a:pt x="20185" y="6848"/>
                </a:lnTo>
                <a:lnTo>
                  <a:pt x="20193" y="6839"/>
                </a:lnTo>
                <a:lnTo>
                  <a:pt x="20193" y="6830"/>
                </a:lnTo>
                <a:lnTo>
                  <a:pt x="20202" y="6812"/>
                </a:lnTo>
                <a:lnTo>
                  <a:pt x="20202" y="6795"/>
                </a:lnTo>
                <a:lnTo>
                  <a:pt x="20211" y="6795"/>
                </a:lnTo>
                <a:lnTo>
                  <a:pt x="20220" y="6795"/>
                </a:lnTo>
                <a:lnTo>
                  <a:pt x="20229" y="6795"/>
                </a:lnTo>
                <a:lnTo>
                  <a:pt x="20238" y="6795"/>
                </a:lnTo>
                <a:lnTo>
                  <a:pt x="20246" y="6786"/>
                </a:lnTo>
                <a:lnTo>
                  <a:pt x="20246" y="6777"/>
                </a:lnTo>
                <a:lnTo>
                  <a:pt x="20255" y="6768"/>
                </a:lnTo>
                <a:lnTo>
                  <a:pt x="20264" y="6768"/>
                </a:lnTo>
                <a:lnTo>
                  <a:pt x="20273" y="6768"/>
                </a:lnTo>
                <a:lnTo>
                  <a:pt x="20273" y="6759"/>
                </a:lnTo>
                <a:lnTo>
                  <a:pt x="20282" y="6759"/>
                </a:lnTo>
                <a:lnTo>
                  <a:pt x="20290" y="6759"/>
                </a:lnTo>
                <a:lnTo>
                  <a:pt x="20299" y="6751"/>
                </a:lnTo>
                <a:lnTo>
                  <a:pt x="20308" y="6751"/>
                </a:lnTo>
                <a:lnTo>
                  <a:pt x="20317" y="6751"/>
                </a:lnTo>
                <a:lnTo>
                  <a:pt x="20317" y="6742"/>
                </a:lnTo>
                <a:lnTo>
                  <a:pt x="20326" y="6742"/>
                </a:lnTo>
                <a:lnTo>
                  <a:pt x="20326" y="6751"/>
                </a:lnTo>
                <a:lnTo>
                  <a:pt x="20335" y="6742"/>
                </a:lnTo>
                <a:lnTo>
                  <a:pt x="20335" y="6733"/>
                </a:lnTo>
                <a:lnTo>
                  <a:pt x="20335" y="6724"/>
                </a:lnTo>
                <a:lnTo>
                  <a:pt x="20343" y="6724"/>
                </a:lnTo>
                <a:lnTo>
                  <a:pt x="20343" y="6733"/>
                </a:lnTo>
                <a:lnTo>
                  <a:pt x="20343" y="6742"/>
                </a:lnTo>
                <a:lnTo>
                  <a:pt x="20352" y="6742"/>
                </a:lnTo>
                <a:lnTo>
                  <a:pt x="20361" y="6742"/>
                </a:lnTo>
                <a:lnTo>
                  <a:pt x="20361" y="6751"/>
                </a:lnTo>
                <a:lnTo>
                  <a:pt x="20370" y="6751"/>
                </a:lnTo>
                <a:lnTo>
                  <a:pt x="20379" y="6751"/>
                </a:lnTo>
                <a:lnTo>
                  <a:pt x="20379" y="6759"/>
                </a:lnTo>
                <a:lnTo>
                  <a:pt x="20387" y="6759"/>
                </a:lnTo>
                <a:lnTo>
                  <a:pt x="20396" y="6759"/>
                </a:lnTo>
                <a:lnTo>
                  <a:pt x="20405" y="6759"/>
                </a:lnTo>
                <a:lnTo>
                  <a:pt x="20405" y="6751"/>
                </a:lnTo>
                <a:lnTo>
                  <a:pt x="20405" y="6742"/>
                </a:lnTo>
                <a:lnTo>
                  <a:pt x="20414" y="6742"/>
                </a:lnTo>
                <a:lnTo>
                  <a:pt x="20423" y="6751"/>
                </a:lnTo>
                <a:lnTo>
                  <a:pt x="20432" y="6759"/>
                </a:lnTo>
                <a:lnTo>
                  <a:pt x="20440" y="6759"/>
                </a:lnTo>
                <a:lnTo>
                  <a:pt x="20440" y="6768"/>
                </a:lnTo>
                <a:lnTo>
                  <a:pt x="20423" y="6768"/>
                </a:lnTo>
                <a:lnTo>
                  <a:pt x="20423" y="6777"/>
                </a:lnTo>
                <a:lnTo>
                  <a:pt x="20423" y="6786"/>
                </a:lnTo>
                <a:lnTo>
                  <a:pt x="20414" y="6804"/>
                </a:lnTo>
                <a:lnTo>
                  <a:pt x="20423" y="6804"/>
                </a:lnTo>
                <a:lnTo>
                  <a:pt x="20423" y="6812"/>
                </a:lnTo>
                <a:lnTo>
                  <a:pt x="20432" y="6812"/>
                </a:lnTo>
                <a:lnTo>
                  <a:pt x="20432" y="6821"/>
                </a:lnTo>
                <a:lnTo>
                  <a:pt x="20432" y="6830"/>
                </a:lnTo>
                <a:lnTo>
                  <a:pt x="20440" y="6830"/>
                </a:lnTo>
                <a:lnTo>
                  <a:pt x="20440" y="6839"/>
                </a:lnTo>
                <a:lnTo>
                  <a:pt x="20432" y="6839"/>
                </a:lnTo>
                <a:lnTo>
                  <a:pt x="20440" y="6848"/>
                </a:lnTo>
                <a:lnTo>
                  <a:pt x="20449" y="6848"/>
                </a:lnTo>
                <a:lnTo>
                  <a:pt x="20467" y="6848"/>
                </a:lnTo>
                <a:lnTo>
                  <a:pt x="20476" y="6848"/>
                </a:lnTo>
                <a:lnTo>
                  <a:pt x="20476" y="6839"/>
                </a:lnTo>
                <a:lnTo>
                  <a:pt x="20485" y="6839"/>
                </a:lnTo>
                <a:lnTo>
                  <a:pt x="20485" y="6830"/>
                </a:lnTo>
                <a:lnTo>
                  <a:pt x="20467" y="6821"/>
                </a:lnTo>
                <a:lnTo>
                  <a:pt x="20467" y="6812"/>
                </a:lnTo>
                <a:lnTo>
                  <a:pt x="20476" y="6812"/>
                </a:lnTo>
                <a:lnTo>
                  <a:pt x="20467" y="6804"/>
                </a:lnTo>
                <a:lnTo>
                  <a:pt x="20458" y="6804"/>
                </a:lnTo>
                <a:lnTo>
                  <a:pt x="20458" y="6795"/>
                </a:lnTo>
                <a:lnTo>
                  <a:pt x="20467" y="6786"/>
                </a:lnTo>
                <a:lnTo>
                  <a:pt x="20467" y="6777"/>
                </a:lnTo>
                <a:lnTo>
                  <a:pt x="20476" y="6777"/>
                </a:lnTo>
                <a:lnTo>
                  <a:pt x="20476" y="6768"/>
                </a:lnTo>
                <a:lnTo>
                  <a:pt x="20476" y="6777"/>
                </a:lnTo>
                <a:lnTo>
                  <a:pt x="20485" y="6777"/>
                </a:lnTo>
                <a:lnTo>
                  <a:pt x="20493" y="6777"/>
                </a:lnTo>
                <a:lnTo>
                  <a:pt x="20502" y="6768"/>
                </a:lnTo>
                <a:lnTo>
                  <a:pt x="20511" y="6768"/>
                </a:lnTo>
                <a:lnTo>
                  <a:pt x="20520" y="6759"/>
                </a:lnTo>
                <a:lnTo>
                  <a:pt x="20520" y="6751"/>
                </a:lnTo>
                <a:lnTo>
                  <a:pt x="20520" y="6759"/>
                </a:lnTo>
                <a:lnTo>
                  <a:pt x="20529" y="6759"/>
                </a:lnTo>
                <a:lnTo>
                  <a:pt x="20537" y="6759"/>
                </a:lnTo>
                <a:lnTo>
                  <a:pt x="20546" y="6751"/>
                </a:lnTo>
                <a:lnTo>
                  <a:pt x="20564" y="6751"/>
                </a:lnTo>
                <a:lnTo>
                  <a:pt x="20573" y="6742"/>
                </a:lnTo>
                <a:lnTo>
                  <a:pt x="20582" y="6742"/>
                </a:lnTo>
                <a:lnTo>
                  <a:pt x="20582" y="6733"/>
                </a:lnTo>
                <a:lnTo>
                  <a:pt x="20590" y="6733"/>
                </a:lnTo>
                <a:lnTo>
                  <a:pt x="20599" y="6733"/>
                </a:lnTo>
                <a:lnTo>
                  <a:pt x="20608" y="6733"/>
                </a:lnTo>
                <a:lnTo>
                  <a:pt x="20608" y="6742"/>
                </a:lnTo>
                <a:lnTo>
                  <a:pt x="20617" y="6733"/>
                </a:lnTo>
                <a:lnTo>
                  <a:pt x="20617" y="6724"/>
                </a:lnTo>
                <a:lnTo>
                  <a:pt x="20617" y="6715"/>
                </a:lnTo>
                <a:lnTo>
                  <a:pt x="20626" y="6724"/>
                </a:lnTo>
                <a:lnTo>
                  <a:pt x="20617" y="6724"/>
                </a:lnTo>
                <a:lnTo>
                  <a:pt x="20626" y="6733"/>
                </a:lnTo>
                <a:lnTo>
                  <a:pt x="20635" y="6733"/>
                </a:lnTo>
                <a:lnTo>
                  <a:pt x="20635" y="6724"/>
                </a:lnTo>
                <a:lnTo>
                  <a:pt x="20643" y="6724"/>
                </a:lnTo>
                <a:lnTo>
                  <a:pt x="20652" y="6724"/>
                </a:lnTo>
                <a:lnTo>
                  <a:pt x="20661" y="6724"/>
                </a:lnTo>
                <a:lnTo>
                  <a:pt x="20661" y="6706"/>
                </a:lnTo>
                <a:lnTo>
                  <a:pt x="20670" y="6698"/>
                </a:lnTo>
                <a:lnTo>
                  <a:pt x="20679" y="6715"/>
                </a:lnTo>
                <a:lnTo>
                  <a:pt x="20679" y="6706"/>
                </a:lnTo>
                <a:lnTo>
                  <a:pt x="20687" y="6706"/>
                </a:lnTo>
                <a:lnTo>
                  <a:pt x="20696" y="6706"/>
                </a:lnTo>
                <a:lnTo>
                  <a:pt x="20705" y="6698"/>
                </a:lnTo>
                <a:lnTo>
                  <a:pt x="20705" y="6689"/>
                </a:lnTo>
                <a:lnTo>
                  <a:pt x="20705" y="6671"/>
                </a:lnTo>
                <a:lnTo>
                  <a:pt x="20696" y="6662"/>
                </a:lnTo>
                <a:lnTo>
                  <a:pt x="20696" y="6654"/>
                </a:lnTo>
                <a:lnTo>
                  <a:pt x="20687" y="6654"/>
                </a:lnTo>
                <a:lnTo>
                  <a:pt x="20687" y="6645"/>
                </a:lnTo>
                <a:lnTo>
                  <a:pt x="20696" y="6645"/>
                </a:lnTo>
                <a:lnTo>
                  <a:pt x="20696" y="6636"/>
                </a:lnTo>
                <a:lnTo>
                  <a:pt x="20705" y="6636"/>
                </a:lnTo>
                <a:lnTo>
                  <a:pt x="20705" y="6627"/>
                </a:lnTo>
                <a:lnTo>
                  <a:pt x="20705" y="6636"/>
                </a:lnTo>
                <a:lnTo>
                  <a:pt x="20705" y="6645"/>
                </a:lnTo>
                <a:lnTo>
                  <a:pt x="20705" y="6654"/>
                </a:lnTo>
                <a:lnTo>
                  <a:pt x="20714" y="6654"/>
                </a:lnTo>
                <a:lnTo>
                  <a:pt x="20723" y="6662"/>
                </a:lnTo>
                <a:lnTo>
                  <a:pt x="20723" y="6671"/>
                </a:lnTo>
                <a:lnTo>
                  <a:pt x="20732" y="6680"/>
                </a:lnTo>
                <a:lnTo>
                  <a:pt x="20740" y="6680"/>
                </a:lnTo>
                <a:lnTo>
                  <a:pt x="20732" y="6689"/>
                </a:lnTo>
                <a:lnTo>
                  <a:pt x="20740" y="6689"/>
                </a:lnTo>
                <a:lnTo>
                  <a:pt x="20749" y="6689"/>
                </a:lnTo>
                <a:lnTo>
                  <a:pt x="20758" y="6698"/>
                </a:lnTo>
                <a:lnTo>
                  <a:pt x="20758" y="6689"/>
                </a:lnTo>
                <a:lnTo>
                  <a:pt x="20758" y="6680"/>
                </a:lnTo>
                <a:lnTo>
                  <a:pt x="20758" y="6671"/>
                </a:lnTo>
                <a:lnTo>
                  <a:pt x="20767" y="6671"/>
                </a:lnTo>
                <a:lnTo>
                  <a:pt x="20776" y="6680"/>
                </a:lnTo>
                <a:lnTo>
                  <a:pt x="20776" y="6671"/>
                </a:lnTo>
                <a:lnTo>
                  <a:pt x="20785" y="6662"/>
                </a:lnTo>
                <a:lnTo>
                  <a:pt x="20793" y="6662"/>
                </a:lnTo>
                <a:lnTo>
                  <a:pt x="20793" y="6671"/>
                </a:lnTo>
                <a:lnTo>
                  <a:pt x="20802" y="6671"/>
                </a:lnTo>
                <a:lnTo>
                  <a:pt x="20802" y="6662"/>
                </a:lnTo>
                <a:lnTo>
                  <a:pt x="20811" y="6662"/>
                </a:lnTo>
                <a:lnTo>
                  <a:pt x="20820" y="6654"/>
                </a:lnTo>
                <a:lnTo>
                  <a:pt x="20829" y="6654"/>
                </a:lnTo>
                <a:lnTo>
                  <a:pt x="20829" y="6662"/>
                </a:lnTo>
                <a:lnTo>
                  <a:pt x="20837" y="6662"/>
                </a:lnTo>
                <a:lnTo>
                  <a:pt x="20846" y="6662"/>
                </a:lnTo>
                <a:lnTo>
                  <a:pt x="20855" y="6654"/>
                </a:lnTo>
                <a:lnTo>
                  <a:pt x="20864" y="6654"/>
                </a:lnTo>
                <a:lnTo>
                  <a:pt x="20873" y="6654"/>
                </a:lnTo>
                <a:lnTo>
                  <a:pt x="20890" y="6654"/>
                </a:lnTo>
                <a:lnTo>
                  <a:pt x="20899" y="6654"/>
                </a:lnTo>
                <a:lnTo>
                  <a:pt x="20899" y="6645"/>
                </a:lnTo>
                <a:lnTo>
                  <a:pt x="20908" y="6645"/>
                </a:lnTo>
                <a:lnTo>
                  <a:pt x="20917" y="6645"/>
                </a:lnTo>
                <a:lnTo>
                  <a:pt x="20926" y="6636"/>
                </a:lnTo>
                <a:lnTo>
                  <a:pt x="20926" y="6627"/>
                </a:lnTo>
                <a:lnTo>
                  <a:pt x="20934" y="6627"/>
                </a:lnTo>
                <a:lnTo>
                  <a:pt x="20934" y="6618"/>
                </a:lnTo>
                <a:lnTo>
                  <a:pt x="20934" y="6609"/>
                </a:lnTo>
                <a:lnTo>
                  <a:pt x="20943" y="6609"/>
                </a:lnTo>
                <a:lnTo>
                  <a:pt x="20952" y="6593"/>
                </a:lnTo>
                <a:lnTo>
                  <a:pt x="20961" y="6593"/>
                </a:lnTo>
                <a:lnTo>
                  <a:pt x="20970" y="6593"/>
                </a:lnTo>
                <a:lnTo>
                  <a:pt x="20979" y="6584"/>
                </a:lnTo>
                <a:lnTo>
                  <a:pt x="20979" y="6593"/>
                </a:lnTo>
                <a:lnTo>
                  <a:pt x="20987" y="6593"/>
                </a:lnTo>
                <a:lnTo>
                  <a:pt x="20987" y="6584"/>
                </a:lnTo>
                <a:lnTo>
                  <a:pt x="20987" y="6575"/>
                </a:lnTo>
                <a:lnTo>
                  <a:pt x="20996" y="6575"/>
                </a:lnTo>
                <a:lnTo>
                  <a:pt x="21005" y="6575"/>
                </a:lnTo>
                <a:lnTo>
                  <a:pt x="21005" y="6566"/>
                </a:lnTo>
                <a:lnTo>
                  <a:pt x="21014" y="6566"/>
                </a:lnTo>
                <a:lnTo>
                  <a:pt x="21023" y="6566"/>
                </a:lnTo>
                <a:lnTo>
                  <a:pt x="21023" y="6557"/>
                </a:lnTo>
                <a:lnTo>
                  <a:pt x="21032" y="6549"/>
                </a:lnTo>
                <a:lnTo>
                  <a:pt x="21032" y="6540"/>
                </a:lnTo>
                <a:lnTo>
                  <a:pt x="21032" y="6531"/>
                </a:lnTo>
                <a:lnTo>
                  <a:pt x="21023" y="6531"/>
                </a:lnTo>
                <a:lnTo>
                  <a:pt x="21032" y="6531"/>
                </a:lnTo>
                <a:lnTo>
                  <a:pt x="21032" y="6522"/>
                </a:lnTo>
                <a:lnTo>
                  <a:pt x="21040" y="6513"/>
                </a:lnTo>
                <a:lnTo>
                  <a:pt x="21049" y="6513"/>
                </a:lnTo>
                <a:lnTo>
                  <a:pt x="21049" y="6522"/>
                </a:lnTo>
                <a:lnTo>
                  <a:pt x="21058" y="6522"/>
                </a:lnTo>
                <a:lnTo>
                  <a:pt x="21076" y="6522"/>
                </a:lnTo>
                <a:lnTo>
                  <a:pt x="21076" y="6513"/>
                </a:lnTo>
                <a:lnTo>
                  <a:pt x="21084" y="6505"/>
                </a:lnTo>
                <a:lnTo>
                  <a:pt x="21076" y="6505"/>
                </a:lnTo>
                <a:lnTo>
                  <a:pt x="21076" y="6496"/>
                </a:lnTo>
                <a:lnTo>
                  <a:pt x="21084" y="6496"/>
                </a:lnTo>
                <a:lnTo>
                  <a:pt x="21093" y="6496"/>
                </a:lnTo>
                <a:lnTo>
                  <a:pt x="21102" y="6496"/>
                </a:lnTo>
                <a:lnTo>
                  <a:pt x="21102" y="6487"/>
                </a:lnTo>
                <a:lnTo>
                  <a:pt x="21102" y="6478"/>
                </a:lnTo>
                <a:lnTo>
                  <a:pt x="21102" y="6469"/>
                </a:lnTo>
                <a:lnTo>
                  <a:pt x="21120" y="6469"/>
                </a:lnTo>
                <a:lnTo>
                  <a:pt x="21129" y="6469"/>
                </a:lnTo>
                <a:lnTo>
                  <a:pt x="21120" y="6460"/>
                </a:lnTo>
                <a:lnTo>
                  <a:pt x="21111" y="6452"/>
                </a:lnTo>
                <a:lnTo>
                  <a:pt x="21120" y="6452"/>
                </a:lnTo>
                <a:lnTo>
                  <a:pt x="21129" y="6452"/>
                </a:lnTo>
                <a:lnTo>
                  <a:pt x="21137" y="6452"/>
                </a:lnTo>
                <a:lnTo>
                  <a:pt x="21146" y="6460"/>
                </a:lnTo>
                <a:lnTo>
                  <a:pt x="21146" y="6452"/>
                </a:lnTo>
                <a:lnTo>
                  <a:pt x="21146" y="6443"/>
                </a:lnTo>
                <a:lnTo>
                  <a:pt x="21146" y="6434"/>
                </a:lnTo>
                <a:lnTo>
                  <a:pt x="21146" y="6425"/>
                </a:lnTo>
                <a:lnTo>
                  <a:pt x="21155" y="6416"/>
                </a:lnTo>
                <a:lnTo>
                  <a:pt x="21146" y="6407"/>
                </a:lnTo>
                <a:lnTo>
                  <a:pt x="21137" y="6407"/>
                </a:lnTo>
                <a:lnTo>
                  <a:pt x="21137" y="6416"/>
                </a:lnTo>
                <a:lnTo>
                  <a:pt x="21129" y="6416"/>
                </a:lnTo>
                <a:lnTo>
                  <a:pt x="21120" y="6407"/>
                </a:lnTo>
                <a:lnTo>
                  <a:pt x="21111" y="6399"/>
                </a:lnTo>
                <a:lnTo>
                  <a:pt x="21120" y="6399"/>
                </a:lnTo>
                <a:lnTo>
                  <a:pt x="21129" y="6407"/>
                </a:lnTo>
                <a:lnTo>
                  <a:pt x="21137" y="6407"/>
                </a:lnTo>
                <a:lnTo>
                  <a:pt x="21146" y="6399"/>
                </a:lnTo>
                <a:lnTo>
                  <a:pt x="21155" y="6390"/>
                </a:lnTo>
                <a:lnTo>
                  <a:pt x="21164" y="6381"/>
                </a:lnTo>
                <a:lnTo>
                  <a:pt x="21173" y="6381"/>
                </a:lnTo>
                <a:lnTo>
                  <a:pt x="21164" y="6372"/>
                </a:lnTo>
                <a:lnTo>
                  <a:pt x="21164" y="6363"/>
                </a:lnTo>
                <a:lnTo>
                  <a:pt x="21155" y="6363"/>
                </a:lnTo>
                <a:lnTo>
                  <a:pt x="21146" y="6354"/>
                </a:lnTo>
                <a:lnTo>
                  <a:pt x="21146" y="6346"/>
                </a:lnTo>
                <a:lnTo>
                  <a:pt x="21155" y="6354"/>
                </a:lnTo>
                <a:lnTo>
                  <a:pt x="21164" y="6346"/>
                </a:lnTo>
                <a:lnTo>
                  <a:pt x="21164" y="6354"/>
                </a:lnTo>
                <a:lnTo>
                  <a:pt x="21173" y="6354"/>
                </a:lnTo>
                <a:lnTo>
                  <a:pt x="21173" y="6363"/>
                </a:lnTo>
                <a:lnTo>
                  <a:pt x="21182" y="6363"/>
                </a:lnTo>
                <a:lnTo>
                  <a:pt x="21182" y="6354"/>
                </a:lnTo>
                <a:lnTo>
                  <a:pt x="21182" y="6346"/>
                </a:lnTo>
                <a:lnTo>
                  <a:pt x="21190" y="6337"/>
                </a:lnTo>
                <a:lnTo>
                  <a:pt x="21199" y="6319"/>
                </a:lnTo>
                <a:lnTo>
                  <a:pt x="21208" y="6319"/>
                </a:lnTo>
                <a:lnTo>
                  <a:pt x="21217" y="6310"/>
                </a:lnTo>
                <a:lnTo>
                  <a:pt x="21217" y="6302"/>
                </a:lnTo>
                <a:lnTo>
                  <a:pt x="21226" y="6302"/>
                </a:lnTo>
                <a:lnTo>
                  <a:pt x="21226" y="6293"/>
                </a:lnTo>
                <a:lnTo>
                  <a:pt x="21217" y="6284"/>
                </a:lnTo>
                <a:lnTo>
                  <a:pt x="21226" y="6284"/>
                </a:lnTo>
                <a:lnTo>
                  <a:pt x="21226" y="6275"/>
                </a:lnTo>
                <a:lnTo>
                  <a:pt x="21243" y="6257"/>
                </a:lnTo>
                <a:lnTo>
                  <a:pt x="21234" y="6257"/>
                </a:lnTo>
                <a:lnTo>
                  <a:pt x="21234" y="6249"/>
                </a:lnTo>
                <a:lnTo>
                  <a:pt x="21243" y="6249"/>
                </a:lnTo>
                <a:lnTo>
                  <a:pt x="21252" y="6249"/>
                </a:lnTo>
                <a:lnTo>
                  <a:pt x="21252" y="6240"/>
                </a:lnTo>
                <a:lnTo>
                  <a:pt x="21261" y="6231"/>
                </a:lnTo>
                <a:lnTo>
                  <a:pt x="21261" y="6222"/>
                </a:lnTo>
                <a:lnTo>
                  <a:pt x="21270" y="6222"/>
                </a:lnTo>
                <a:lnTo>
                  <a:pt x="21270" y="6231"/>
                </a:lnTo>
                <a:lnTo>
                  <a:pt x="21279" y="6231"/>
                </a:lnTo>
                <a:lnTo>
                  <a:pt x="21287" y="6222"/>
                </a:lnTo>
                <a:lnTo>
                  <a:pt x="21296" y="6231"/>
                </a:lnTo>
                <a:lnTo>
                  <a:pt x="21296" y="6222"/>
                </a:lnTo>
                <a:lnTo>
                  <a:pt x="21287" y="6213"/>
                </a:lnTo>
                <a:lnTo>
                  <a:pt x="21287" y="6204"/>
                </a:lnTo>
                <a:lnTo>
                  <a:pt x="21287" y="6196"/>
                </a:lnTo>
                <a:lnTo>
                  <a:pt x="21296" y="6196"/>
                </a:lnTo>
                <a:lnTo>
                  <a:pt x="21296" y="6187"/>
                </a:lnTo>
                <a:lnTo>
                  <a:pt x="21287" y="6178"/>
                </a:lnTo>
                <a:lnTo>
                  <a:pt x="21296" y="6178"/>
                </a:lnTo>
                <a:lnTo>
                  <a:pt x="21305" y="6178"/>
                </a:lnTo>
                <a:lnTo>
                  <a:pt x="21296" y="6169"/>
                </a:lnTo>
                <a:lnTo>
                  <a:pt x="21287" y="6160"/>
                </a:lnTo>
                <a:lnTo>
                  <a:pt x="21287" y="6151"/>
                </a:lnTo>
                <a:lnTo>
                  <a:pt x="21296" y="6151"/>
                </a:lnTo>
                <a:lnTo>
                  <a:pt x="21305" y="6151"/>
                </a:lnTo>
                <a:lnTo>
                  <a:pt x="21314" y="6151"/>
                </a:lnTo>
                <a:lnTo>
                  <a:pt x="21314" y="6160"/>
                </a:lnTo>
                <a:lnTo>
                  <a:pt x="21323" y="6160"/>
                </a:lnTo>
                <a:lnTo>
                  <a:pt x="21323" y="6134"/>
                </a:lnTo>
                <a:lnTo>
                  <a:pt x="21323" y="6125"/>
                </a:lnTo>
                <a:lnTo>
                  <a:pt x="21314" y="6125"/>
                </a:lnTo>
                <a:lnTo>
                  <a:pt x="21305" y="6134"/>
                </a:lnTo>
                <a:lnTo>
                  <a:pt x="21287" y="6134"/>
                </a:lnTo>
                <a:lnTo>
                  <a:pt x="21296" y="6125"/>
                </a:lnTo>
                <a:lnTo>
                  <a:pt x="21305" y="6125"/>
                </a:lnTo>
                <a:lnTo>
                  <a:pt x="21314" y="6107"/>
                </a:lnTo>
                <a:lnTo>
                  <a:pt x="21331" y="6099"/>
                </a:lnTo>
                <a:lnTo>
                  <a:pt x="21323" y="6099"/>
                </a:lnTo>
                <a:lnTo>
                  <a:pt x="21314" y="6099"/>
                </a:lnTo>
                <a:lnTo>
                  <a:pt x="21305" y="6090"/>
                </a:lnTo>
                <a:lnTo>
                  <a:pt x="21287" y="6072"/>
                </a:lnTo>
                <a:lnTo>
                  <a:pt x="21279" y="6072"/>
                </a:lnTo>
                <a:lnTo>
                  <a:pt x="21270" y="6063"/>
                </a:lnTo>
                <a:lnTo>
                  <a:pt x="21261" y="6072"/>
                </a:lnTo>
                <a:lnTo>
                  <a:pt x="21243" y="6081"/>
                </a:lnTo>
                <a:lnTo>
                  <a:pt x="21226" y="6081"/>
                </a:lnTo>
                <a:lnTo>
                  <a:pt x="21217" y="6072"/>
                </a:lnTo>
                <a:lnTo>
                  <a:pt x="21208" y="6072"/>
                </a:lnTo>
                <a:lnTo>
                  <a:pt x="21199" y="6072"/>
                </a:lnTo>
                <a:lnTo>
                  <a:pt x="21190" y="6072"/>
                </a:lnTo>
                <a:lnTo>
                  <a:pt x="21199" y="6072"/>
                </a:lnTo>
                <a:lnTo>
                  <a:pt x="21208" y="6063"/>
                </a:lnTo>
                <a:lnTo>
                  <a:pt x="21226" y="6063"/>
                </a:lnTo>
                <a:lnTo>
                  <a:pt x="21234" y="6063"/>
                </a:lnTo>
                <a:lnTo>
                  <a:pt x="21243" y="6063"/>
                </a:lnTo>
                <a:lnTo>
                  <a:pt x="21243" y="6054"/>
                </a:lnTo>
                <a:lnTo>
                  <a:pt x="21252" y="6046"/>
                </a:lnTo>
                <a:lnTo>
                  <a:pt x="21279" y="6037"/>
                </a:lnTo>
                <a:lnTo>
                  <a:pt x="21279" y="6028"/>
                </a:lnTo>
                <a:lnTo>
                  <a:pt x="21287" y="6028"/>
                </a:lnTo>
                <a:lnTo>
                  <a:pt x="21305" y="6019"/>
                </a:lnTo>
                <a:lnTo>
                  <a:pt x="21314" y="6019"/>
                </a:lnTo>
                <a:lnTo>
                  <a:pt x="21314" y="6010"/>
                </a:lnTo>
                <a:lnTo>
                  <a:pt x="21305" y="6001"/>
                </a:lnTo>
                <a:lnTo>
                  <a:pt x="21296" y="5984"/>
                </a:lnTo>
                <a:lnTo>
                  <a:pt x="21279" y="5975"/>
                </a:lnTo>
                <a:lnTo>
                  <a:pt x="21270" y="5957"/>
                </a:lnTo>
                <a:lnTo>
                  <a:pt x="21252" y="5957"/>
                </a:lnTo>
                <a:lnTo>
                  <a:pt x="21243" y="5948"/>
                </a:lnTo>
                <a:lnTo>
                  <a:pt x="21234" y="5948"/>
                </a:lnTo>
                <a:lnTo>
                  <a:pt x="21234" y="5940"/>
                </a:lnTo>
                <a:lnTo>
                  <a:pt x="21234" y="5931"/>
                </a:lnTo>
                <a:lnTo>
                  <a:pt x="21217" y="5931"/>
                </a:lnTo>
                <a:lnTo>
                  <a:pt x="21199" y="5931"/>
                </a:lnTo>
                <a:lnTo>
                  <a:pt x="21190" y="5940"/>
                </a:lnTo>
                <a:lnTo>
                  <a:pt x="21182" y="5940"/>
                </a:lnTo>
                <a:lnTo>
                  <a:pt x="21182" y="5931"/>
                </a:lnTo>
                <a:lnTo>
                  <a:pt x="21190" y="5931"/>
                </a:lnTo>
                <a:lnTo>
                  <a:pt x="21217" y="5922"/>
                </a:lnTo>
                <a:lnTo>
                  <a:pt x="21226" y="5922"/>
                </a:lnTo>
                <a:lnTo>
                  <a:pt x="21234" y="5931"/>
                </a:lnTo>
                <a:lnTo>
                  <a:pt x="21252" y="5940"/>
                </a:lnTo>
                <a:lnTo>
                  <a:pt x="21261" y="5940"/>
                </a:lnTo>
                <a:lnTo>
                  <a:pt x="21270" y="5940"/>
                </a:lnTo>
                <a:lnTo>
                  <a:pt x="21279" y="5940"/>
                </a:lnTo>
                <a:lnTo>
                  <a:pt x="21305" y="5957"/>
                </a:lnTo>
                <a:lnTo>
                  <a:pt x="21314" y="5957"/>
                </a:lnTo>
                <a:lnTo>
                  <a:pt x="21314" y="5948"/>
                </a:lnTo>
                <a:lnTo>
                  <a:pt x="21314" y="5940"/>
                </a:lnTo>
                <a:lnTo>
                  <a:pt x="21305" y="5931"/>
                </a:lnTo>
                <a:lnTo>
                  <a:pt x="21287" y="5922"/>
                </a:lnTo>
                <a:lnTo>
                  <a:pt x="21279" y="5913"/>
                </a:lnTo>
                <a:lnTo>
                  <a:pt x="21279" y="5904"/>
                </a:lnTo>
                <a:lnTo>
                  <a:pt x="21279" y="5896"/>
                </a:lnTo>
                <a:lnTo>
                  <a:pt x="21270" y="5896"/>
                </a:lnTo>
                <a:lnTo>
                  <a:pt x="21252" y="5887"/>
                </a:lnTo>
                <a:lnTo>
                  <a:pt x="21243" y="5878"/>
                </a:lnTo>
                <a:lnTo>
                  <a:pt x="21243" y="5869"/>
                </a:lnTo>
                <a:lnTo>
                  <a:pt x="21243" y="5860"/>
                </a:lnTo>
                <a:lnTo>
                  <a:pt x="21243" y="5851"/>
                </a:lnTo>
                <a:lnTo>
                  <a:pt x="21234" y="5834"/>
                </a:lnTo>
                <a:lnTo>
                  <a:pt x="21226" y="5807"/>
                </a:lnTo>
                <a:lnTo>
                  <a:pt x="21217" y="5798"/>
                </a:lnTo>
                <a:lnTo>
                  <a:pt x="21217" y="5790"/>
                </a:lnTo>
                <a:lnTo>
                  <a:pt x="21208" y="5781"/>
                </a:lnTo>
                <a:lnTo>
                  <a:pt x="21199" y="5754"/>
                </a:lnTo>
                <a:lnTo>
                  <a:pt x="21199" y="5745"/>
                </a:lnTo>
                <a:lnTo>
                  <a:pt x="21190" y="5737"/>
                </a:lnTo>
                <a:lnTo>
                  <a:pt x="21173" y="5728"/>
                </a:lnTo>
                <a:lnTo>
                  <a:pt x="21164" y="5728"/>
                </a:lnTo>
                <a:lnTo>
                  <a:pt x="21146" y="5719"/>
                </a:lnTo>
                <a:lnTo>
                  <a:pt x="21137" y="5710"/>
                </a:lnTo>
                <a:lnTo>
                  <a:pt x="21129" y="5701"/>
                </a:lnTo>
                <a:lnTo>
                  <a:pt x="21120" y="5701"/>
                </a:lnTo>
                <a:lnTo>
                  <a:pt x="21120" y="5693"/>
                </a:lnTo>
                <a:lnTo>
                  <a:pt x="21120" y="5684"/>
                </a:lnTo>
                <a:lnTo>
                  <a:pt x="21129" y="5675"/>
                </a:lnTo>
                <a:lnTo>
                  <a:pt x="21137" y="5657"/>
                </a:lnTo>
                <a:lnTo>
                  <a:pt x="21146" y="5657"/>
                </a:lnTo>
                <a:lnTo>
                  <a:pt x="21146" y="5648"/>
                </a:lnTo>
                <a:lnTo>
                  <a:pt x="21155" y="5640"/>
                </a:lnTo>
                <a:lnTo>
                  <a:pt x="21164" y="5631"/>
                </a:lnTo>
                <a:lnTo>
                  <a:pt x="21173" y="5631"/>
                </a:lnTo>
                <a:lnTo>
                  <a:pt x="21173" y="5622"/>
                </a:lnTo>
                <a:lnTo>
                  <a:pt x="21182" y="5622"/>
                </a:lnTo>
                <a:lnTo>
                  <a:pt x="21182" y="5613"/>
                </a:lnTo>
                <a:lnTo>
                  <a:pt x="21190" y="5604"/>
                </a:lnTo>
                <a:lnTo>
                  <a:pt x="21199" y="5604"/>
                </a:lnTo>
                <a:lnTo>
                  <a:pt x="21190" y="5595"/>
                </a:lnTo>
                <a:lnTo>
                  <a:pt x="21182" y="5595"/>
                </a:lnTo>
                <a:lnTo>
                  <a:pt x="21190" y="5587"/>
                </a:lnTo>
                <a:lnTo>
                  <a:pt x="21199" y="5578"/>
                </a:lnTo>
                <a:lnTo>
                  <a:pt x="21199" y="5587"/>
                </a:lnTo>
                <a:lnTo>
                  <a:pt x="21199" y="5595"/>
                </a:lnTo>
                <a:lnTo>
                  <a:pt x="21208" y="5595"/>
                </a:lnTo>
                <a:lnTo>
                  <a:pt x="21217" y="5595"/>
                </a:lnTo>
                <a:lnTo>
                  <a:pt x="21226" y="5587"/>
                </a:lnTo>
                <a:lnTo>
                  <a:pt x="21226" y="5569"/>
                </a:lnTo>
                <a:lnTo>
                  <a:pt x="21234" y="5569"/>
                </a:lnTo>
                <a:lnTo>
                  <a:pt x="21234" y="5560"/>
                </a:lnTo>
                <a:lnTo>
                  <a:pt x="21243" y="5569"/>
                </a:lnTo>
                <a:lnTo>
                  <a:pt x="21243" y="5560"/>
                </a:lnTo>
                <a:lnTo>
                  <a:pt x="21234" y="5551"/>
                </a:lnTo>
                <a:lnTo>
                  <a:pt x="21243" y="5551"/>
                </a:lnTo>
                <a:lnTo>
                  <a:pt x="21252" y="5551"/>
                </a:lnTo>
                <a:lnTo>
                  <a:pt x="21261" y="5543"/>
                </a:lnTo>
                <a:lnTo>
                  <a:pt x="21279" y="5543"/>
                </a:lnTo>
                <a:lnTo>
                  <a:pt x="21305" y="5534"/>
                </a:lnTo>
                <a:lnTo>
                  <a:pt x="21323" y="5525"/>
                </a:lnTo>
                <a:lnTo>
                  <a:pt x="21331" y="5516"/>
                </a:lnTo>
                <a:lnTo>
                  <a:pt x="21340" y="5525"/>
                </a:lnTo>
                <a:lnTo>
                  <a:pt x="21340" y="5534"/>
                </a:lnTo>
                <a:lnTo>
                  <a:pt x="21349" y="5534"/>
                </a:lnTo>
                <a:lnTo>
                  <a:pt x="21358" y="5525"/>
                </a:lnTo>
                <a:lnTo>
                  <a:pt x="21367" y="5525"/>
                </a:lnTo>
                <a:lnTo>
                  <a:pt x="21367" y="5516"/>
                </a:lnTo>
                <a:lnTo>
                  <a:pt x="21358" y="5516"/>
                </a:lnTo>
                <a:lnTo>
                  <a:pt x="21358" y="5507"/>
                </a:lnTo>
                <a:lnTo>
                  <a:pt x="21367" y="5507"/>
                </a:lnTo>
                <a:lnTo>
                  <a:pt x="21367" y="5498"/>
                </a:lnTo>
                <a:lnTo>
                  <a:pt x="21367" y="5490"/>
                </a:lnTo>
                <a:lnTo>
                  <a:pt x="21376" y="5481"/>
                </a:lnTo>
                <a:lnTo>
                  <a:pt x="21367" y="5481"/>
                </a:lnTo>
                <a:lnTo>
                  <a:pt x="21358" y="5481"/>
                </a:lnTo>
                <a:lnTo>
                  <a:pt x="21349" y="5481"/>
                </a:lnTo>
                <a:lnTo>
                  <a:pt x="21340" y="5481"/>
                </a:lnTo>
                <a:lnTo>
                  <a:pt x="21331" y="5472"/>
                </a:lnTo>
                <a:lnTo>
                  <a:pt x="21323" y="5472"/>
                </a:lnTo>
                <a:lnTo>
                  <a:pt x="21323" y="5481"/>
                </a:lnTo>
                <a:lnTo>
                  <a:pt x="21314" y="5481"/>
                </a:lnTo>
                <a:lnTo>
                  <a:pt x="21296" y="5481"/>
                </a:lnTo>
                <a:lnTo>
                  <a:pt x="21287" y="5472"/>
                </a:lnTo>
                <a:lnTo>
                  <a:pt x="21279" y="5472"/>
                </a:lnTo>
                <a:lnTo>
                  <a:pt x="21270" y="5463"/>
                </a:lnTo>
                <a:lnTo>
                  <a:pt x="21252" y="5454"/>
                </a:lnTo>
                <a:lnTo>
                  <a:pt x="21234" y="5445"/>
                </a:lnTo>
                <a:lnTo>
                  <a:pt x="21208" y="5454"/>
                </a:lnTo>
                <a:lnTo>
                  <a:pt x="21199" y="5454"/>
                </a:lnTo>
                <a:lnTo>
                  <a:pt x="21199" y="5463"/>
                </a:lnTo>
                <a:lnTo>
                  <a:pt x="21190" y="5472"/>
                </a:lnTo>
                <a:lnTo>
                  <a:pt x="21173" y="5490"/>
                </a:lnTo>
                <a:lnTo>
                  <a:pt x="21173" y="5498"/>
                </a:lnTo>
                <a:lnTo>
                  <a:pt x="21164" y="5507"/>
                </a:lnTo>
                <a:lnTo>
                  <a:pt x="21137" y="5507"/>
                </a:lnTo>
                <a:lnTo>
                  <a:pt x="21129" y="5507"/>
                </a:lnTo>
                <a:lnTo>
                  <a:pt x="21111" y="5498"/>
                </a:lnTo>
                <a:lnTo>
                  <a:pt x="21102" y="5490"/>
                </a:lnTo>
                <a:lnTo>
                  <a:pt x="21102" y="5472"/>
                </a:lnTo>
                <a:lnTo>
                  <a:pt x="21102" y="5463"/>
                </a:lnTo>
                <a:lnTo>
                  <a:pt x="21111" y="5463"/>
                </a:lnTo>
                <a:lnTo>
                  <a:pt x="21111" y="5454"/>
                </a:lnTo>
                <a:lnTo>
                  <a:pt x="21111" y="5445"/>
                </a:lnTo>
                <a:lnTo>
                  <a:pt x="21102" y="5437"/>
                </a:lnTo>
                <a:lnTo>
                  <a:pt x="21102" y="5428"/>
                </a:lnTo>
                <a:lnTo>
                  <a:pt x="21093" y="5419"/>
                </a:lnTo>
                <a:lnTo>
                  <a:pt x="21076" y="5419"/>
                </a:lnTo>
                <a:lnTo>
                  <a:pt x="21067" y="5428"/>
                </a:lnTo>
                <a:lnTo>
                  <a:pt x="21032" y="5419"/>
                </a:lnTo>
                <a:lnTo>
                  <a:pt x="21014" y="5410"/>
                </a:lnTo>
                <a:lnTo>
                  <a:pt x="21005" y="5392"/>
                </a:lnTo>
                <a:lnTo>
                  <a:pt x="20996" y="5384"/>
                </a:lnTo>
                <a:lnTo>
                  <a:pt x="20996" y="5375"/>
                </a:lnTo>
                <a:lnTo>
                  <a:pt x="21005" y="5357"/>
                </a:lnTo>
                <a:lnTo>
                  <a:pt x="21014" y="5340"/>
                </a:lnTo>
                <a:lnTo>
                  <a:pt x="21023" y="5331"/>
                </a:lnTo>
                <a:lnTo>
                  <a:pt x="21032" y="5331"/>
                </a:lnTo>
                <a:lnTo>
                  <a:pt x="21040" y="5331"/>
                </a:lnTo>
                <a:lnTo>
                  <a:pt x="21049" y="5340"/>
                </a:lnTo>
                <a:lnTo>
                  <a:pt x="21067" y="5340"/>
                </a:lnTo>
                <a:lnTo>
                  <a:pt x="21076" y="5331"/>
                </a:lnTo>
                <a:lnTo>
                  <a:pt x="21084" y="5331"/>
                </a:lnTo>
                <a:lnTo>
                  <a:pt x="21093" y="5331"/>
                </a:lnTo>
                <a:lnTo>
                  <a:pt x="21102" y="5331"/>
                </a:lnTo>
                <a:lnTo>
                  <a:pt x="21111" y="5331"/>
                </a:lnTo>
                <a:lnTo>
                  <a:pt x="21120" y="5313"/>
                </a:lnTo>
                <a:lnTo>
                  <a:pt x="21120" y="5295"/>
                </a:lnTo>
                <a:lnTo>
                  <a:pt x="21129" y="5287"/>
                </a:lnTo>
                <a:lnTo>
                  <a:pt x="21137" y="5287"/>
                </a:lnTo>
                <a:lnTo>
                  <a:pt x="21146" y="5269"/>
                </a:lnTo>
                <a:lnTo>
                  <a:pt x="21164" y="5260"/>
                </a:lnTo>
                <a:lnTo>
                  <a:pt x="21208" y="5242"/>
                </a:lnTo>
                <a:lnTo>
                  <a:pt x="21217" y="5242"/>
                </a:lnTo>
                <a:lnTo>
                  <a:pt x="21234" y="5207"/>
                </a:lnTo>
                <a:lnTo>
                  <a:pt x="21243" y="5207"/>
                </a:lnTo>
                <a:lnTo>
                  <a:pt x="21243" y="5198"/>
                </a:lnTo>
                <a:lnTo>
                  <a:pt x="21252" y="5198"/>
                </a:lnTo>
                <a:lnTo>
                  <a:pt x="21261" y="5189"/>
                </a:lnTo>
                <a:lnTo>
                  <a:pt x="21261" y="5181"/>
                </a:lnTo>
                <a:lnTo>
                  <a:pt x="21287" y="5181"/>
                </a:lnTo>
                <a:lnTo>
                  <a:pt x="21296" y="5189"/>
                </a:lnTo>
                <a:lnTo>
                  <a:pt x="21305" y="5189"/>
                </a:lnTo>
                <a:lnTo>
                  <a:pt x="21305" y="5181"/>
                </a:lnTo>
                <a:lnTo>
                  <a:pt x="21314" y="5181"/>
                </a:lnTo>
                <a:lnTo>
                  <a:pt x="21314" y="5189"/>
                </a:lnTo>
                <a:lnTo>
                  <a:pt x="21331" y="5198"/>
                </a:lnTo>
                <a:lnTo>
                  <a:pt x="21340" y="5207"/>
                </a:lnTo>
                <a:lnTo>
                  <a:pt x="21349" y="5216"/>
                </a:lnTo>
                <a:lnTo>
                  <a:pt x="21340" y="5216"/>
                </a:lnTo>
                <a:lnTo>
                  <a:pt x="21340" y="5225"/>
                </a:lnTo>
                <a:lnTo>
                  <a:pt x="21340" y="5234"/>
                </a:lnTo>
                <a:lnTo>
                  <a:pt x="21323" y="5251"/>
                </a:lnTo>
                <a:lnTo>
                  <a:pt x="21314" y="5260"/>
                </a:lnTo>
                <a:lnTo>
                  <a:pt x="21314" y="5269"/>
                </a:lnTo>
                <a:lnTo>
                  <a:pt x="21287" y="5278"/>
                </a:lnTo>
                <a:lnTo>
                  <a:pt x="21287" y="5287"/>
                </a:lnTo>
                <a:lnTo>
                  <a:pt x="21287" y="5295"/>
                </a:lnTo>
                <a:lnTo>
                  <a:pt x="21279" y="5295"/>
                </a:lnTo>
                <a:lnTo>
                  <a:pt x="21270" y="5304"/>
                </a:lnTo>
                <a:lnTo>
                  <a:pt x="21270" y="5313"/>
                </a:lnTo>
                <a:lnTo>
                  <a:pt x="21279" y="5313"/>
                </a:lnTo>
                <a:lnTo>
                  <a:pt x="21287" y="5313"/>
                </a:lnTo>
                <a:lnTo>
                  <a:pt x="21305" y="5313"/>
                </a:lnTo>
                <a:lnTo>
                  <a:pt x="21314" y="5313"/>
                </a:lnTo>
                <a:lnTo>
                  <a:pt x="21305" y="5313"/>
                </a:lnTo>
                <a:lnTo>
                  <a:pt x="21296" y="5322"/>
                </a:lnTo>
                <a:lnTo>
                  <a:pt x="21296" y="5331"/>
                </a:lnTo>
                <a:lnTo>
                  <a:pt x="21305" y="5340"/>
                </a:lnTo>
                <a:lnTo>
                  <a:pt x="21270" y="5348"/>
                </a:lnTo>
                <a:lnTo>
                  <a:pt x="21261" y="5348"/>
                </a:lnTo>
                <a:lnTo>
                  <a:pt x="21261" y="5357"/>
                </a:lnTo>
                <a:lnTo>
                  <a:pt x="21261" y="5366"/>
                </a:lnTo>
                <a:lnTo>
                  <a:pt x="21270" y="5366"/>
                </a:lnTo>
                <a:lnTo>
                  <a:pt x="21279" y="5366"/>
                </a:lnTo>
                <a:lnTo>
                  <a:pt x="21287" y="5366"/>
                </a:lnTo>
                <a:lnTo>
                  <a:pt x="21296" y="5357"/>
                </a:lnTo>
                <a:lnTo>
                  <a:pt x="21305" y="5357"/>
                </a:lnTo>
                <a:lnTo>
                  <a:pt x="21296" y="5348"/>
                </a:lnTo>
                <a:lnTo>
                  <a:pt x="21305" y="5348"/>
                </a:lnTo>
                <a:lnTo>
                  <a:pt x="21314" y="5348"/>
                </a:lnTo>
                <a:lnTo>
                  <a:pt x="21323" y="5348"/>
                </a:lnTo>
                <a:lnTo>
                  <a:pt x="21323" y="5340"/>
                </a:lnTo>
                <a:lnTo>
                  <a:pt x="21331" y="5340"/>
                </a:lnTo>
                <a:lnTo>
                  <a:pt x="21331" y="5331"/>
                </a:lnTo>
                <a:lnTo>
                  <a:pt x="21340" y="5322"/>
                </a:lnTo>
                <a:lnTo>
                  <a:pt x="21349" y="5313"/>
                </a:lnTo>
                <a:lnTo>
                  <a:pt x="21384" y="5295"/>
                </a:lnTo>
                <a:lnTo>
                  <a:pt x="21393" y="5295"/>
                </a:lnTo>
                <a:lnTo>
                  <a:pt x="21402" y="5287"/>
                </a:lnTo>
                <a:lnTo>
                  <a:pt x="21411" y="5287"/>
                </a:lnTo>
                <a:lnTo>
                  <a:pt x="21420" y="5287"/>
                </a:lnTo>
                <a:lnTo>
                  <a:pt x="21420" y="5278"/>
                </a:lnTo>
                <a:lnTo>
                  <a:pt x="21437" y="5278"/>
                </a:lnTo>
                <a:lnTo>
                  <a:pt x="21446" y="5278"/>
                </a:lnTo>
                <a:lnTo>
                  <a:pt x="21446" y="5269"/>
                </a:lnTo>
                <a:lnTo>
                  <a:pt x="21455" y="5278"/>
                </a:lnTo>
                <a:lnTo>
                  <a:pt x="21481" y="5278"/>
                </a:lnTo>
                <a:lnTo>
                  <a:pt x="21490" y="5269"/>
                </a:lnTo>
                <a:lnTo>
                  <a:pt x="21499" y="5260"/>
                </a:lnTo>
                <a:lnTo>
                  <a:pt x="21499" y="5269"/>
                </a:lnTo>
                <a:lnTo>
                  <a:pt x="21517" y="5278"/>
                </a:lnTo>
                <a:lnTo>
                  <a:pt x="21517" y="5287"/>
                </a:lnTo>
                <a:lnTo>
                  <a:pt x="21517" y="5295"/>
                </a:lnTo>
                <a:lnTo>
                  <a:pt x="21526" y="5295"/>
                </a:lnTo>
                <a:lnTo>
                  <a:pt x="21526" y="5287"/>
                </a:lnTo>
                <a:lnTo>
                  <a:pt x="21526" y="5278"/>
                </a:lnTo>
                <a:lnTo>
                  <a:pt x="21534" y="5287"/>
                </a:lnTo>
                <a:lnTo>
                  <a:pt x="21552" y="5295"/>
                </a:lnTo>
                <a:lnTo>
                  <a:pt x="21561" y="5295"/>
                </a:lnTo>
                <a:lnTo>
                  <a:pt x="21570" y="5304"/>
                </a:lnTo>
                <a:lnTo>
                  <a:pt x="21570" y="5313"/>
                </a:lnTo>
                <a:lnTo>
                  <a:pt x="21579" y="5322"/>
                </a:lnTo>
                <a:lnTo>
                  <a:pt x="21561" y="5357"/>
                </a:lnTo>
                <a:lnTo>
                  <a:pt x="21561" y="5366"/>
                </a:lnTo>
                <a:lnTo>
                  <a:pt x="21570" y="5366"/>
                </a:lnTo>
                <a:lnTo>
                  <a:pt x="21579" y="5366"/>
                </a:lnTo>
                <a:lnTo>
                  <a:pt x="21579" y="5375"/>
                </a:lnTo>
                <a:lnTo>
                  <a:pt x="21587" y="5375"/>
                </a:lnTo>
                <a:lnTo>
                  <a:pt x="21579" y="5375"/>
                </a:lnTo>
                <a:lnTo>
                  <a:pt x="21570" y="5375"/>
                </a:lnTo>
                <a:lnTo>
                  <a:pt x="21552" y="5384"/>
                </a:lnTo>
                <a:lnTo>
                  <a:pt x="21543" y="5392"/>
                </a:lnTo>
                <a:lnTo>
                  <a:pt x="21534" y="5401"/>
                </a:lnTo>
                <a:lnTo>
                  <a:pt x="21534" y="5410"/>
                </a:lnTo>
                <a:lnTo>
                  <a:pt x="21526" y="5419"/>
                </a:lnTo>
                <a:lnTo>
                  <a:pt x="21526" y="5428"/>
                </a:lnTo>
                <a:lnTo>
                  <a:pt x="21534" y="5419"/>
                </a:lnTo>
                <a:lnTo>
                  <a:pt x="21543" y="5428"/>
                </a:lnTo>
                <a:lnTo>
                  <a:pt x="21561" y="5428"/>
                </a:lnTo>
                <a:lnTo>
                  <a:pt x="21543" y="5437"/>
                </a:lnTo>
                <a:lnTo>
                  <a:pt x="21552" y="5445"/>
                </a:lnTo>
                <a:lnTo>
                  <a:pt x="21570" y="5445"/>
                </a:lnTo>
                <a:lnTo>
                  <a:pt x="21570" y="5454"/>
                </a:lnTo>
                <a:lnTo>
                  <a:pt x="21579" y="5454"/>
                </a:lnTo>
                <a:lnTo>
                  <a:pt x="21587" y="5445"/>
                </a:lnTo>
                <a:lnTo>
                  <a:pt x="21596" y="5437"/>
                </a:lnTo>
                <a:lnTo>
                  <a:pt x="21605" y="5437"/>
                </a:lnTo>
                <a:lnTo>
                  <a:pt x="21614" y="5445"/>
                </a:lnTo>
                <a:lnTo>
                  <a:pt x="21623" y="5445"/>
                </a:lnTo>
                <a:lnTo>
                  <a:pt x="21631" y="5454"/>
                </a:lnTo>
                <a:lnTo>
                  <a:pt x="21631" y="5445"/>
                </a:lnTo>
                <a:lnTo>
                  <a:pt x="21649" y="5445"/>
                </a:lnTo>
                <a:lnTo>
                  <a:pt x="21658" y="5445"/>
                </a:lnTo>
                <a:lnTo>
                  <a:pt x="21667" y="5454"/>
                </a:lnTo>
                <a:lnTo>
                  <a:pt x="21658" y="5454"/>
                </a:lnTo>
                <a:lnTo>
                  <a:pt x="21658" y="5463"/>
                </a:lnTo>
                <a:lnTo>
                  <a:pt x="21667" y="5463"/>
                </a:lnTo>
                <a:lnTo>
                  <a:pt x="21667" y="5472"/>
                </a:lnTo>
                <a:lnTo>
                  <a:pt x="21667" y="5481"/>
                </a:lnTo>
                <a:lnTo>
                  <a:pt x="21676" y="5490"/>
                </a:lnTo>
                <a:lnTo>
                  <a:pt x="21676" y="5498"/>
                </a:lnTo>
                <a:lnTo>
                  <a:pt x="21676" y="5507"/>
                </a:lnTo>
                <a:lnTo>
                  <a:pt x="21684" y="5516"/>
                </a:lnTo>
                <a:lnTo>
                  <a:pt x="21693" y="5525"/>
                </a:lnTo>
                <a:lnTo>
                  <a:pt x="21684" y="5525"/>
                </a:lnTo>
                <a:lnTo>
                  <a:pt x="21684" y="5534"/>
                </a:lnTo>
                <a:lnTo>
                  <a:pt x="21676" y="5525"/>
                </a:lnTo>
                <a:lnTo>
                  <a:pt x="21667" y="5525"/>
                </a:lnTo>
                <a:lnTo>
                  <a:pt x="21658" y="5516"/>
                </a:lnTo>
                <a:lnTo>
                  <a:pt x="21649" y="5516"/>
                </a:lnTo>
                <a:lnTo>
                  <a:pt x="21649" y="5525"/>
                </a:lnTo>
                <a:lnTo>
                  <a:pt x="21631" y="5525"/>
                </a:lnTo>
                <a:lnTo>
                  <a:pt x="21631" y="5534"/>
                </a:lnTo>
                <a:lnTo>
                  <a:pt x="21631" y="5543"/>
                </a:lnTo>
                <a:lnTo>
                  <a:pt x="21640" y="5543"/>
                </a:lnTo>
                <a:lnTo>
                  <a:pt x="21649" y="5543"/>
                </a:lnTo>
                <a:lnTo>
                  <a:pt x="21658" y="5543"/>
                </a:lnTo>
                <a:lnTo>
                  <a:pt x="21658" y="5551"/>
                </a:lnTo>
                <a:lnTo>
                  <a:pt x="21658" y="5560"/>
                </a:lnTo>
                <a:lnTo>
                  <a:pt x="21658" y="5569"/>
                </a:lnTo>
                <a:lnTo>
                  <a:pt x="21658" y="5578"/>
                </a:lnTo>
                <a:lnTo>
                  <a:pt x="21658" y="5587"/>
                </a:lnTo>
                <a:lnTo>
                  <a:pt x="21667" y="5595"/>
                </a:lnTo>
                <a:lnTo>
                  <a:pt x="21667" y="5604"/>
                </a:lnTo>
                <a:lnTo>
                  <a:pt x="21676" y="5613"/>
                </a:lnTo>
                <a:lnTo>
                  <a:pt x="21676" y="5622"/>
                </a:lnTo>
                <a:lnTo>
                  <a:pt x="21667" y="5622"/>
                </a:lnTo>
                <a:lnTo>
                  <a:pt x="21658" y="5631"/>
                </a:lnTo>
                <a:lnTo>
                  <a:pt x="21658" y="5640"/>
                </a:lnTo>
                <a:lnTo>
                  <a:pt x="21667" y="5640"/>
                </a:lnTo>
                <a:lnTo>
                  <a:pt x="21658" y="5640"/>
                </a:lnTo>
                <a:lnTo>
                  <a:pt x="21649" y="5648"/>
                </a:lnTo>
                <a:lnTo>
                  <a:pt x="21649" y="5657"/>
                </a:lnTo>
                <a:lnTo>
                  <a:pt x="21649" y="5666"/>
                </a:lnTo>
                <a:lnTo>
                  <a:pt x="21640" y="5675"/>
                </a:lnTo>
                <a:lnTo>
                  <a:pt x="21640" y="5684"/>
                </a:lnTo>
                <a:lnTo>
                  <a:pt x="21649" y="5693"/>
                </a:lnTo>
                <a:lnTo>
                  <a:pt x="21649" y="5701"/>
                </a:lnTo>
                <a:lnTo>
                  <a:pt x="21658" y="5701"/>
                </a:lnTo>
                <a:lnTo>
                  <a:pt x="21667" y="5701"/>
                </a:lnTo>
                <a:lnTo>
                  <a:pt x="21658" y="5701"/>
                </a:lnTo>
                <a:lnTo>
                  <a:pt x="21658" y="5710"/>
                </a:lnTo>
                <a:lnTo>
                  <a:pt x="21649" y="5710"/>
                </a:lnTo>
                <a:lnTo>
                  <a:pt x="21640" y="5710"/>
                </a:lnTo>
                <a:lnTo>
                  <a:pt x="21640" y="5719"/>
                </a:lnTo>
                <a:lnTo>
                  <a:pt x="21658" y="5728"/>
                </a:lnTo>
                <a:lnTo>
                  <a:pt x="21658" y="5737"/>
                </a:lnTo>
                <a:lnTo>
                  <a:pt x="21658" y="5745"/>
                </a:lnTo>
                <a:lnTo>
                  <a:pt x="21658" y="5737"/>
                </a:lnTo>
                <a:lnTo>
                  <a:pt x="21667" y="5737"/>
                </a:lnTo>
                <a:lnTo>
                  <a:pt x="21676" y="5728"/>
                </a:lnTo>
                <a:lnTo>
                  <a:pt x="21684" y="5728"/>
                </a:lnTo>
                <a:lnTo>
                  <a:pt x="21693" y="5719"/>
                </a:lnTo>
                <a:lnTo>
                  <a:pt x="21711" y="5701"/>
                </a:lnTo>
                <a:lnTo>
                  <a:pt x="21711" y="5710"/>
                </a:lnTo>
                <a:lnTo>
                  <a:pt x="21711" y="5719"/>
                </a:lnTo>
                <a:lnTo>
                  <a:pt x="21702" y="5719"/>
                </a:lnTo>
                <a:lnTo>
                  <a:pt x="21720" y="5728"/>
                </a:lnTo>
                <a:lnTo>
                  <a:pt x="21720" y="5719"/>
                </a:lnTo>
                <a:lnTo>
                  <a:pt x="21728" y="5719"/>
                </a:lnTo>
                <a:lnTo>
                  <a:pt x="21720" y="5710"/>
                </a:lnTo>
                <a:lnTo>
                  <a:pt x="21720" y="5701"/>
                </a:lnTo>
                <a:lnTo>
                  <a:pt x="21728" y="5701"/>
                </a:lnTo>
                <a:lnTo>
                  <a:pt x="21737" y="5701"/>
                </a:lnTo>
                <a:lnTo>
                  <a:pt x="21737" y="5710"/>
                </a:lnTo>
                <a:lnTo>
                  <a:pt x="21746" y="5710"/>
                </a:lnTo>
                <a:lnTo>
                  <a:pt x="21746" y="5701"/>
                </a:lnTo>
                <a:lnTo>
                  <a:pt x="21737" y="5701"/>
                </a:lnTo>
                <a:lnTo>
                  <a:pt x="21737" y="5693"/>
                </a:lnTo>
                <a:lnTo>
                  <a:pt x="21746" y="5693"/>
                </a:lnTo>
                <a:lnTo>
                  <a:pt x="21755" y="5684"/>
                </a:lnTo>
                <a:lnTo>
                  <a:pt x="21764" y="5684"/>
                </a:lnTo>
                <a:lnTo>
                  <a:pt x="21773" y="5684"/>
                </a:lnTo>
                <a:lnTo>
                  <a:pt x="21773" y="5693"/>
                </a:lnTo>
                <a:lnTo>
                  <a:pt x="21781" y="5693"/>
                </a:lnTo>
                <a:lnTo>
                  <a:pt x="21790" y="5693"/>
                </a:lnTo>
                <a:lnTo>
                  <a:pt x="21799" y="5693"/>
                </a:lnTo>
                <a:lnTo>
                  <a:pt x="21799" y="5684"/>
                </a:lnTo>
                <a:lnTo>
                  <a:pt x="21799" y="5675"/>
                </a:lnTo>
                <a:lnTo>
                  <a:pt x="21808" y="5675"/>
                </a:lnTo>
                <a:lnTo>
                  <a:pt x="21817" y="5675"/>
                </a:lnTo>
                <a:lnTo>
                  <a:pt x="21826" y="5675"/>
                </a:lnTo>
                <a:lnTo>
                  <a:pt x="21834" y="5675"/>
                </a:lnTo>
                <a:lnTo>
                  <a:pt x="21843" y="5675"/>
                </a:lnTo>
                <a:lnTo>
                  <a:pt x="21852" y="5666"/>
                </a:lnTo>
                <a:lnTo>
                  <a:pt x="21861" y="5657"/>
                </a:lnTo>
                <a:lnTo>
                  <a:pt x="21870" y="5640"/>
                </a:lnTo>
                <a:lnTo>
                  <a:pt x="21878" y="5631"/>
                </a:lnTo>
                <a:lnTo>
                  <a:pt x="21878" y="5604"/>
                </a:lnTo>
                <a:lnTo>
                  <a:pt x="21878" y="5595"/>
                </a:lnTo>
                <a:lnTo>
                  <a:pt x="21870" y="5604"/>
                </a:lnTo>
                <a:lnTo>
                  <a:pt x="21870" y="5595"/>
                </a:lnTo>
                <a:lnTo>
                  <a:pt x="21870" y="5587"/>
                </a:lnTo>
                <a:lnTo>
                  <a:pt x="21870" y="5578"/>
                </a:lnTo>
                <a:lnTo>
                  <a:pt x="21870" y="5569"/>
                </a:lnTo>
                <a:lnTo>
                  <a:pt x="21870" y="5560"/>
                </a:lnTo>
                <a:lnTo>
                  <a:pt x="21870" y="5551"/>
                </a:lnTo>
                <a:lnTo>
                  <a:pt x="21878" y="5543"/>
                </a:lnTo>
                <a:lnTo>
                  <a:pt x="21870" y="5525"/>
                </a:lnTo>
                <a:lnTo>
                  <a:pt x="21870" y="5516"/>
                </a:lnTo>
                <a:lnTo>
                  <a:pt x="21861" y="5498"/>
                </a:lnTo>
                <a:lnTo>
                  <a:pt x="21843" y="5463"/>
                </a:lnTo>
                <a:lnTo>
                  <a:pt x="21826" y="5445"/>
                </a:lnTo>
                <a:lnTo>
                  <a:pt x="21808" y="5419"/>
                </a:lnTo>
                <a:lnTo>
                  <a:pt x="21790" y="5384"/>
                </a:lnTo>
                <a:lnTo>
                  <a:pt x="21790" y="5375"/>
                </a:lnTo>
                <a:lnTo>
                  <a:pt x="21781" y="5366"/>
                </a:lnTo>
                <a:lnTo>
                  <a:pt x="21773" y="5366"/>
                </a:lnTo>
                <a:lnTo>
                  <a:pt x="21764" y="5357"/>
                </a:lnTo>
                <a:lnTo>
                  <a:pt x="21746" y="5340"/>
                </a:lnTo>
                <a:lnTo>
                  <a:pt x="21737" y="5331"/>
                </a:lnTo>
                <a:lnTo>
                  <a:pt x="21728" y="5331"/>
                </a:lnTo>
                <a:lnTo>
                  <a:pt x="21720" y="5331"/>
                </a:lnTo>
                <a:lnTo>
                  <a:pt x="21720" y="5322"/>
                </a:lnTo>
                <a:lnTo>
                  <a:pt x="21720" y="5313"/>
                </a:lnTo>
                <a:lnTo>
                  <a:pt x="21728" y="5313"/>
                </a:lnTo>
                <a:lnTo>
                  <a:pt x="21728" y="5304"/>
                </a:lnTo>
                <a:lnTo>
                  <a:pt x="21728" y="5295"/>
                </a:lnTo>
                <a:lnTo>
                  <a:pt x="21728" y="5287"/>
                </a:lnTo>
                <a:lnTo>
                  <a:pt x="21737" y="5278"/>
                </a:lnTo>
                <a:lnTo>
                  <a:pt x="21755" y="5269"/>
                </a:lnTo>
                <a:lnTo>
                  <a:pt x="21764" y="5260"/>
                </a:lnTo>
                <a:lnTo>
                  <a:pt x="21773" y="5260"/>
                </a:lnTo>
                <a:lnTo>
                  <a:pt x="21790" y="5260"/>
                </a:lnTo>
                <a:lnTo>
                  <a:pt x="21799" y="5251"/>
                </a:lnTo>
                <a:lnTo>
                  <a:pt x="21808" y="5251"/>
                </a:lnTo>
                <a:lnTo>
                  <a:pt x="21808" y="5242"/>
                </a:lnTo>
                <a:lnTo>
                  <a:pt x="21817" y="5234"/>
                </a:lnTo>
                <a:lnTo>
                  <a:pt x="21826" y="5234"/>
                </a:lnTo>
                <a:lnTo>
                  <a:pt x="21834" y="5225"/>
                </a:lnTo>
                <a:lnTo>
                  <a:pt x="21843" y="5216"/>
                </a:lnTo>
                <a:lnTo>
                  <a:pt x="21861" y="5207"/>
                </a:lnTo>
                <a:lnTo>
                  <a:pt x="21861" y="5198"/>
                </a:lnTo>
                <a:lnTo>
                  <a:pt x="21887" y="5189"/>
                </a:lnTo>
                <a:lnTo>
                  <a:pt x="21896" y="5181"/>
                </a:lnTo>
                <a:lnTo>
                  <a:pt x="21896" y="5163"/>
                </a:lnTo>
                <a:lnTo>
                  <a:pt x="21896" y="5145"/>
                </a:lnTo>
                <a:lnTo>
                  <a:pt x="21896" y="5137"/>
                </a:lnTo>
                <a:lnTo>
                  <a:pt x="21887" y="5128"/>
                </a:lnTo>
                <a:lnTo>
                  <a:pt x="21887" y="5119"/>
                </a:lnTo>
                <a:lnTo>
                  <a:pt x="21896" y="5110"/>
                </a:lnTo>
                <a:lnTo>
                  <a:pt x="21905" y="5101"/>
                </a:lnTo>
                <a:lnTo>
                  <a:pt x="21905" y="5092"/>
                </a:lnTo>
                <a:lnTo>
                  <a:pt x="21914" y="5084"/>
                </a:lnTo>
                <a:lnTo>
                  <a:pt x="21923" y="5075"/>
                </a:lnTo>
                <a:lnTo>
                  <a:pt x="21931" y="5075"/>
                </a:lnTo>
                <a:lnTo>
                  <a:pt x="21940" y="5066"/>
                </a:lnTo>
                <a:lnTo>
                  <a:pt x="21949" y="5057"/>
                </a:lnTo>
                <a:lnTo>
                  <a:pt x="21958" y="5057"/>
                </a:lnTo>
                <a:lnTo>
                  <a:pt x="21958" y="5066"/>
                </a:lnTo>
                <a:lnTo>
                  <a:pt x="21967" y="5057"/>
                </a:lnTo>
                <a:lnTo>
                  <a:pt x="21976" y="5039"/>
                </a:lnTo>
                <a:lnTo>
                  <a:pt x="21967" y="5031"/>
                </a:lnTo>
                <a:lnTo>
                  <a:pt x="21984" y="5031"/>
                </a:lnTo>
                <a:lnTo>
                  <a:pt x="22002" y="5031"/>
                </a:lnTo>
                <a:lnTo>
                  <a:pt x="22002" y="5022"/>
                </a:lnTo>
                <a:lnTo>
                  <a:pt x="22011" y="5022"/>
                </a:lnTo>
                <a:lnTo>
                  <a:pt x="22020" y="5013"/>
                </a:lnTo>
                <a:lnTo>
                  <a:pt x="22028" y="4995"/>
                </a:lnTo>
                <a:lnTo>
                  <a:pt x="22037" y="4978"/>
                </a:lnTo>
                <a:lnTo>
                  <a:pt x="22046" y="4978"/>
                </a:lnTo>
                <a:lnTo>
                  <a:pt x="22055" y="4969"/>
                </a:lnTo>
                <a:lnTo>
                  <a:pt x="22064" y="4969"/>
                </a:lnTo>
                <a:lnTo>
                  <a:pt x="22055" y="4986"/>
                </a:lnTo>
                <a:lnTo>
                  <a:pt x="22046" y="4986"/>
                </a:lnTo>
                <a:lnTo>
                  <a:pt x="22055" y="4986"/>
                </a:lnTo>
                <a:lnTo>
                  <a:pt x="22064" y="4986"/>
                </a:lnTo>
                <a:lnTo>
                  <a:pt x="22081" y="4978"/>
                </a:lnTo>
                <a:lnTo>
                  <a:pt x="22081" y="4969"/>
                </a:lnTo>
                <a:lnTo>
                  <a:pt x="22081" y="4978"/>
                </a:lnTo>
                <a:lnTo>
                  <a:pt x="22081" y="5004"/>
                </a:lnTo>
                <a:lnTo>
                  <a:pt x="22099" y="5004"/>
                </a:lnTo>
                <a:lnTo>
                  <a:pt x="22099" y="5013"/>
                </a:lnTo>
                <a:lnTo>
                  <a:pt x="22108" y="5013"/>
                </a:lnTo>
                <a:lnTo>
                  <a:pt x="22126" y="5013"/>
                </a:lnTo>
                <a:lnTo>
                  <a:pt x="22134" y="5013"/>
                </a:lnTo>
                <a:lnTo>
                  <a:pt x="22134" y="5022"/>
                </a:lnTo>
                <a:lnTo>
                  <a:pt x="22143" y="5022"/>
                </a:lnTo>
                <a:lnTo>
                  <a:pt x="22161" y="5022"/>
                </a:lnTo>
                <a:lnTo>
                  <a:pt x="22178" y="5013"/>
                </a:lnTo>
                <a:lnTo>
                  <a:pt x="22187" y="5013"/>
                </a:lnTo>
                <a:lnTo>
                  <a:pt x="22205" y="5004"/>
                </a:lnTo>
                <a:lnTo>
                  <a:pt x="22223" y="4995"/>
                </a:lnTo>
                <a:lnTo>
                  <a:pt x="22258" y="4969"/>
                </a:lnTo>
                <a:lnTo>
                  <a:pt x="22275" y="4960"/>
                </a:lnTo>
                <a:lnTo>
                  <a:pt x="22293" y="4951"/>
                </a:lnTo>
                <a:lnTo>
                  <a:pt x="22302" y="4934"/>
                </a:lnTo>
                <a:lnTo>
                  <a:pt x="22320" y="4925"/>
                </a:lnTo>
                <a:lnTo>
                  <a:pt x="22320" y="4916"/>
                </a:lnTo>
                <a:lnTo>
                  <a:pt x="22320" y="4907"/>
                </a:lnTo>
                <a:lnTo>
                  <a:pt x="22346" y="4872"/>
                </a:lnTo>
                <a:lnTo>
                  <a:pt x="22355" y="4872"/>
                </a:lnTo>
                <a:lnTo>
                  <a:pt x="22364" y="4863"/>
                </a:lnTo>
                <a:lnTo>
                  <a:pt x="22373" y="4854"/>
                </a:lnTo>
                <a:lnTo>
                  <a:pt x="22373" y="4845"/>
                </a:lnTo>
                <a:lnTo>
                  <a:pt x="22390" y="4836"/>
                </a:lnTo>
                <a:lnTo>
                  <a:pt x="22399" y="4819"/>
                </a:lnTo>
                <a:lnTo>
                  <a:pt x="22408" y="4810"/>
                </a:lnTo>
                <a:lnTo>
                  <a:pt x="22417" y="4801"/>
                </a:lnTo>
                <a:lnTo>
                  <a:pt x="22434" y="4784"/>
                </a:lnTo>
                <a:lnTo>
                  <a:pt x="22461" y="4757"/>
                </a:lnTo>
                <a:lnTo>
                  <a:pt x="22478" y="4748"/>
                </a:lnTo>
                <a:lnTo>
                  <a:pt x="22487" y="4731"/>
                </a:lnTo>
                <a:lnTo>
                  <a:pt x="22505" y="4704"/>
                </a:lnTo>
                <a:lnTo>
                  <a:pt x="22514" y="4686"/>
                </a:lnTo>
                <a:lnTo>
                  <a:pt x="22523" y="4678"/>
                </a:lnTo>
                <a:lnTo>
                  <a:pt x="22531" y="4660"/>
                </a:lnTo>
                <a:lnTo>
                  <a:pt x="22540" y="4642"/>
                </a:lnTo>
                <a:lnTo>
                  <a:pt x="22540" y="4633"/>
                </a:lnTo>
                <a:lnTo>
                  <a:pt x="22575" y="4598"/>
                </a:lnTo>
                <a:lnTo>
                  <a:pt x="22584" y="4572"/>
                </a:lnTo>
                <a:lnTo>
                  <a:pt x="22602" y="4554"/>
                </a:lnTo>
                <a:lnTo>
                  <a:pt x="22611" y="4545"/>
                </a:lnTo>
                <a:lnTo>
                  <a:pt x="22628" y="4536"/>
                </a:lnTo>
                <a:lnTo>
                  <a:pt x="22628" y="4528"/>
                </a:lnTo>
                <a:lnTo>
                  <a:pt x="22646" y="4510"/>
                </a:lnTo>
                <a:lnTo>
                  <a:pt x="22655" y="4501"/>
                </a:lnTo>
                <a:lnTo>
                  <a:pt x="22664" y="4492"/>
                </a:lnTo>
                <a:lnTo>
                  <a:pt x="22664" y="4466"/>
                </a:lnTo>
                <a:lnTo>
                  <a:pt x="22672" y="4448"/>
                </a:lnTo>
                <a:lnTo>
                  <a:pt x="22672" y="4439"/>
                </a:lnTo>
                <a:lnTo>
                  <a:pt x="22672" y="4430"/>
                </a:lnTo>
                <a:lnTo>
                  <a:pt x="22681" y="4422"/>
                </a:lnTo>
                <a:lnTo>
                  <a:pt x="22681" y="4413"/>
                </a:lnTo>
                <a:lnTo>
                  <a:pt x="22690" y="4395"/>
                </a:lnTo>
                <a:lnTo>
                  <a:pt x="22681" y="4378"/>
                </a:lnTo>
                <a:lnTo>
                  <a:pt x="22681" y="4369"/>
                </a:lnTo>
                <a:lnTo>
                  <a:pt x="22681" y="4360"/>
                </a:lnTo>
                <a:lnTo>
                  <a:pt x="22690" y="4351"/>
                </a:lnTo>
                <a:lnTo>
                  <a:pt x="22690" y="4342"/>
                </a:lnTo>
                <a:lnTo>
                  <a:pt x="22681" y="4298"/>
                </a:lnTo>
                <a:lnTo>
                  <a:pt x="22690" y="4272"/>
                </a:lnTo>
                <a:lnTo>
                  <a:pt x="22699" y="4254"/>
                </a:lnTo>
                <a:lnTo>
                  <a:pt x="22699" y="4236"/>
                </a:lnTo>
                <a:lnTo>
                  <a:pt x="22708" y="4219"/>
                </a:lnTo>
                <a:lnTo>
                  <a:pt x="22717" y="4192"/>
                </a:lnTo>
                <a:lnTo>
                  <a:pt x="22734" y="4183"/>
                </a:lnTo>
                <a:lnTo>
                  <a:pt x="22743" y="4175"/>
                </a:lnTo>
                <a:lnTo>
                  <a:pt x="22752" y="4166"/>
                </a:lnTo>
                <a:lnTo>
                  <a:pt x="22752" y="4157"/>
                </a:lnTo>
                <a:lnTo>
                  <a:pt x="22761" y="4139"/>
                </a:lnTo>
                <a:lnTo>
                  <a:pt x="22752" y="4139"/>
                </a:lnTo>
                <a:lnTo>
                  <a:pt x="22743" y="4130"/>
                </a:lnTo>
                <a:lnTo>
                  <a:pt x="22734" y="4122"/>
                </a:lnTo>
                <a:lnTo>
                  <a:pt x="22734" y="4113"/>
                </a:lnTo>
                <a:lnTo>
                  <a:pt x="22743" y="4104"/>
                </a:lnTo>
                <a:lnTo>
                  <a:pt x="22743" y="4095"/>
                </a:lnTo>
                <a:lnTo>
                  <a:pt x="22743" y="4077"/>
                </a:lnTo>
                <a:lnTo>
                  <a:pt x="22725" y="4069"/>
                </a:lnTo>
                <a:lnTo>
                  <a:pt x="22717" y="4051"/>
                </a:lnTo>
                <a:lnTo>
                  <a:pt x="22708" y="4051"/>
                </a:lnTo>
                <a:lnTo>
                  <a:pt x="22717" y="4051"/>
                </a:lnTo>
                <a:lnTo>
                  <a:pt x="22734" y="4060"/>
                </a:lnTo>
                <a:lnTo>
                  <a:pt x="22743" y="4051"/>
                </a:lnTo>
                <a:lnTo>
                  <a:pt x="22752" y="4042"/>
                </a:lnTo>
                <a:lnTo>
                  <a:pt x="22752" y="4033"/>
                </a:lnTo>
                <a:lnTo>
                  <a:pt x="22734" y="4024"/>
                </a:lnTo>
                <a:lnTo>
                  <a:pt x="22725" y="4016"/>
                </a:lnTo>
                <a:lnTo>
                  <a:pt x="22725" y="4007"/>
                </a:lnTo>
                <a:lnTo>
                  <a:pt x="22699" y="3998"/>
                </a:lnTo>
                <a:lnTo>
                  <a:pt x="22672" y="3980"/>
                </a:lnTo>
                <a:lnTo>
                  <a:pt x="22664" y="3963"/>
                </a:lnTo>
                <a:lnTo>
                  <a:pt x="22664" y="3954"/>
                </a:lnTo>
                <a:lnTo>
                  <a:pt x="22637" y="3936"/>
                </a:lnTo>
                <a:lnTo>
                  <a:pt x="22628" y="3927"/>
                </a:lnTo>
                <a:lnTo>
                  <a:pt x="22602" y="3936"/>
                </a:lnTo>
                <a:lnTo>
                  <a:pt x="22584" y="3936"/>
                </a:lnTo>
                <a:lnTo>
                  <a:pt x="22549" y="3927"/>
                </a:lnTo>
                <a:lnTo>
                  <a:pt x="22558" y="3936"/>
                </a:lnTo>
                <a:lnTo>
                  <a:pt x="22549" y="3945"/>
                </a:lnTo>
                <a:lnTo>
                  <a:pt x="22558" y="3954"/>
                </a:lnTo>
                <a:lnTo>
                  <a:pt x="22549" y="3972"/>
                </a:lnTo>
                <a:lnTo>
                  <a:pt x="22549" y="3989"/>
                </a:lnTo>
                <a:lnTo>
                  <a:pt x="22540" y="3998"/>
                </a:lnTo>
                <a:lnTo>
                  <a:pt x="22531" y="4007"/>
                </a:lnTo>
                <a:lnTo>
                  <a:pt x="22523" y="4007"/>
                </a:lnTo>
                <a:lnTo>
                  <a:pt x="22523" y="3998"/>
                </a:lnTo>
                <a:lnTo>
                  <a:pt x="22531" y="3989"/>
                </a:lnTo>
                <a:lnTo>
                  <a:pt x="22540" y="3980"/>
                </a:lnTo>
                <a:lnTo>
                  <a:pt x="22540" y="3963"/>
                </a:lnTo>
                <a:lnTo>
                  <a:pt x="22531" y="3972"/>
                </a:lnTo>
                <a:lnTo>
                  <a:pt x="22523" y="3989"/>
                </a:lnTo>
                <a:lnTo>
                  <a:pt x="22496" y="3998"/>
                </a:lnTo>
                <a:lnTo>
                  <a:pt x="22478" y="4007"/>
                </a:lnTo>
                <a:lnTo>
                  <a:pt x="22452" y="4007"/>
                </a:lnTo>
                <a:lnTo>
                  <a:pt x="22443" y="4007"/>
                </a:lnTo>
                <a:lnTo>
                  <a:pt x="22443" y="3998"/>
                </a:lnTo>
                <a:lnTo>
                  <a:pt x="22452" y="3998"/>
                </a:lnTo>
                <a:lnTo>
                  <a:pt x="22470" y="3989"/>
                </a:lnTo>
                <a:lnTo>
                  <a:pt x="22478" y="3972"/>
                </a:lnTo>
                <a:lnTo>
                  <a:pt x="22487" y="3972"/>
                </a:lnTo>
                <a:lnTo>
                  <a:pt x="22487" y="3963"/>
                </a:lnTo>
                <a:lnTo>
                  <a:pt x="22470" y="3963"/>
                </a:lnTo>
                <a:lnTo>
                  <a:pt x="22461" y="3954"/>
                </a:lnTo>
                <a:lnTo>
                  <a:pt x="22452" y="3945"/>
                </a:lnTo>
                <a:lnTo>
                  <a:pt x="22461" y="3945"/>
                </a:lnTo>
                <a:lnTo>
                  <a:pt x="22470" y="3945"/>
                </a:lnTo>
                <a:lnTo>
                  <a:pt x="22478" y="3927"/>
                </a:lnTo>
                <a:lnTo>
                  <a:pt x="22470" y="3927"/>
                </a:lnTo>
                <a:lnTo>
                  <a:pt x="22452" y="3927"/>
                </a:lnTo>
                <a:lnTo>
                  <a:pt x="22434" y="3945"/>
                </a:lnTo>
                <a:lnTo>
                  <a:pt x="22443" y="3954"/>
                </a:lnTo>
                <a:lnTo>
                  <a:pt x="22443" y="3980"/>
                </a:lnTo>
                <a:lnTo>
                  <a:pt x="22425" y="3972"/>
                </a:lnTo>
                <a:lnTo>
                  <a:pt x="22417" y="3972"/>
                </a:lnTo>
                <a:lnTo>
                  <a:pt x="22417" y="3980"/>
                </a:lnTo>
                <a:lnTo>
                  <a:pt x="22408" y="3980"/>
                </a:lnTo>
                <a:lnTo>
                  <a:pt x="22408" y="3963"/>
                </a:lnTo>
                <a:lnTo>
                  <a:pt x="22408" y="3954"/>
                </a:lnTo>
                <a:lnTo>
                  <a:pt x="22408" y="3927"/>
                </a:lnTo>
                <a:lnTo>
                  <a:pt x="22417" y="3910"/>
                </a:lnTo>
                <a:lnTo>
                  <a:pt x="22417" y="3901"/>
                </a:lnTo>
                <a:lnTo>
                  <a:pt x="22417" y="3892"/>
                </a:lnTo>
                <a:lnTo>
                  <a:pt x="22408" y="3892"/>
                </a:lnTo>
                <a:lnTo>
                  <a:pt x="22399" y="3901"/>
                </a:lnTo>
                <a:lnTo>
                  <a:pt x="22373" y="3901"/>
                </a:lnTo>
                <a:lnTo>
                  <a:pt x="22346" y="3901"/>
                </a:lnTo>
                <a:lnTo>
                  <a:pt x="22311" y="3892"/>
                </a:lnTo>
                <a:lnTo>
                  <a:pt x="22302" y="3883"/>
                </a:lnTo>
                <a:lnTo>
                  <a:pt x="22293" y="3874"/>
                </a:lnTo>
                <a:lnTo>
                  <a:pt x="22302" y="3866"/>
                </a:lnTo>
                <a:lnTo>
                  <a:pt x="22320" y="3848"/>
                </a:lnTo>
                <a:lnTo>
                  <a:pt x="22337" y="3839"/>
                </a:lnTo>
                <a:lnTo>
                  <a:pt x="22364" y="3822"/>
                </a:lnTo>
                <a:lnTo>
                  <a:pt x="22381" y="3804"/>
                </a:lnTo>
                <a:lnTo>
                  <a:pt x="22390" y="3795"/>
                </a:lnTo>
                <a:lnTo>
                  <a:pt x="22417" y="3786"/>
                </a:lnTo>
                <a:lnTo>
                  <a:pt x="22425" y="3777"/>
                </a:lnTo>
                <a:lnTo>
                  <a:pt x="22443" y="3769"/>
                </a:lnTo>
                <a:lnTo>
                  <a:pt x="22452" y="3760"/>
                </a:lnTo>
                <a:lnTo>
                  <a:pt x="22470" y="3742"/>
                </a:lnTo>
                <a:lnTo>
                  <a:pt x="22478" y="3742"/>
                </a:lnTo>
                <a:lnTo>
                  <a:pt x="22505" y="3707"/>
                </a:lnTo>
                <a:lnTo>
                  <a:pt x="22514" y="3707"/>
                </a:lnTo>
                <a:lnTo>
                  <a:pt x="22514" y="3689"/>
                </a:lnTo>
                <a:lnTo>
                  <a:pt x="22549" y="3654"/>
                </a:lnTo>
                <a:lnTo>
                  <a:pt x="22575" y="3645"/>
                </a:lnTo>
                <a:lnTo>
                  <a:pt x="22584" y="3619"/>
                </a:lnTo>
                <a:lnTo>
                  <a:pt x="22611" y="3619"/>
                </a:lnTo>
                <a:lnTo>
                  <a:pt x="22611" y="3610"/>
                </a:lnTo>
                <a:lnTo>
                  <a:pt x="22620" y="3601"/>
                </a:lnTo>
                <a:lnTo>
                  <a:pt x="22637" y="3592"/>
                </a:lnTo>
                <a:lnTo>
                  <a:pt x="22646" y="3574"/>
                </a:lnTo>
                <a:lnTo>
                  <a:pt x="22681" y="3566"/>
                </a:lnTo>
                <a:lnTo>
                  <a:pt x="22681" y="3557"/>
                </a:lnTo>
                <a:lnTo>
                  <a:pt x="22699" y="3521"/>
                </a:lnTo>
                <a:lnTo>
                  <a:pt x="22708" y="3513"/>
                </a:lnTo>
                <a:lnTo>
                  <a:pt x="22717" y="3504"/>
                </a:lnTo>
                <a:lnTo>
                  <a:pt x="22743" y="3486"/>
                </a:lnTo>
                <a:lnTo>
                  <a:pt x="22770" y="3477"/>
                </a:lnTo>
                <a:lnTo>
                  <a:pt x="22778" y="3468"/>
                </a:lnTo>
                <a:lnTo>
                  <a:pt x="22796" y="3433"/>
                </a:lnTo>
                <a:lnTo>
                  <a:pt x="22822" y="3424"/>
                </a:lnTo>
                <a:lnTo>
                  <a:pt x="22840" y="3407"/>
                </a:lnTo>
                <a:lnTo>
                  <a:pt x="22884" y="3398"/>
                </a:lnTo>
                <a:lnTo>
                  <a:pt x="22911" y="3398"/>
                </a:lnTo>
                <a:lnTo>
                  <a:pt x="22928" y="3389"/>
                </a:lnTo>
                <a:lnTo>
                  <a:pt x="22955" y="3389"/>
                </a:lnTo>
                <a:lnTo>
                  <a:pt x="22981" y="3398"/>
                </a:lnTo>
                <a:lnTo>
                  <a:pt x="23061" y="3389"/>
                </a:lnTo>
                <a:lnTo>
                  <a:pt x="23069" y="3398"/>
                </a:lnTo>
                <a:lnTo>
                  <a:pt x="23078" y="3398"/>
                </a:lnTo>
                <a:lnTo>
                  <a:pt x="23087" y="3416"/>
                </a:lnTo>
                <a:lnTo>
                  <a:pt x="23096" y="3416"/>
                </a:lnTo>
                <a:lnTo>
                  <a:pt x="23114" y="3416"/>
                </a:lnTo>
                <a:lnTo>
                  <a:pt x="23122" y="3389"/>
                </a:lnTo>
                <a:lnTo>
                  <a:pt x="23131" y="3389"/>
                </a:lnTo>
                <a:lnTo>
                  <a:pt x="23149" y="3398"/>
                </a:lnTo>
                <a:lnTo>
                  <a:pt x="23167" y="3398"/>
                </a:lnTo>
                <a:lnTo>
                  <a:pt x="23202" y="3407"/>
                </a:lnTo>
                <a:lnTo>
                  <a:pt x="23211" y="3407"/>
                </a:lnTo>
                <a:lnTo>
                  <a:pt x="23228" y="3398"/>
                </a:lnTo>
                <a:lnTo>
                  <a:pt x="23255" y="3389"/>
                </a:lnTo>
                <a:lnTo>
                  <a:pt x="23272" y="3407"/>
                </a:lnTo>
                <a:lnTo>
                  <a:pt x="23290" y="3407"/>
                </a:lnTo>
                <a:lnTo>
                  <a:pt x="23308" y="3407"/>
                </a:lnTo>
                <a:lnTo>
                  <a:pt x="23308" y="3398"/>
                </a:lnTo>
                <a:lnTo>
                  <a:pt x="23299" y="3398"/>
                </a:lnTo>
                <a:lnTo>
                  <a:pt x="23290" y="3398"/>
                </a:lnTo>
                <a:lnTo>
                  <a:pt x="23290" y="3389"/>
                </a:lnTo>
                <a:lnTo>
                  <a:pt x="23299" y="3380"/>
                </a:lnTo>
                <a:lnTo>
                  <a:pt x="23308" y="3389"/>
                </a:lnTo>
                <a:lnTo>
                  <a:pt x="23317" y="3389"/>
                </a:lnTo>
                <a:lnTo>
                  <a:pt x="23325" y="3380"/>
                </a:lnTo>
                <a:lnTo>
                  <a:pt x="23317" y="3380"/>
                </a:lnTo>
                <a:lnTo>
                  <a:pt x="23317" y="3371"/>
                </a:lnTo>
                <a:lnTo>
                  <a:pt x="23334" y="3354"/>
                </a:lnTo>
                <a:lnTo>
                  <a:pt x="23343" y="3354"/>
                </a:lnTo>
                <a:lnTo>
                  <a:pt x="23361" y="3354"/>
                </a:lnTo>
                <a:lnTo>
                  <a:pt x="23396" y="3363"/>
                </a:lnTo>
                <a:lnTo>
                  <a:pt x="23405" y="3371"/>
                </a:lnTo>
                <a:lnTo>
                  <a:pt x="23414" y="3371"/>
                </a:lnTo>
                <a:lnTo>
                  <a:pt x="23431" y="3380"/>
                </a:lnTo>
                <a:lnTo>
                  <a:pt x="23422" y="3380"/>
                </a:lnTo>
                <a:lnTo>
                  <a:pt x="23431" y="3380"/>
                </a:lnTo>
                <a:lnTo>
                  <a:pt x="23440" y="3389"/>
                </a:lnTo>
                <a:lnTo>
                  <a:pt x="23449" y="3389"/>
                </a:lnTo>
                <a:lnTo>
                  <a:pt x="23449" y="3380"/>
                </a:lnTo>
                <a:lnTo>
                  <a:pt x="23458" y="3371"/>
                </a:lnTo>
                <a:lnTo>
                  <a:pt x="23467" y="3371"/>
                </a:lnTo>
                <a:lnTo>
                  <a:pt x="23484" y="3380"/>
                </a:lnTo>
                <a:lnTo>
                  <a:pt x="23493" y="3380"/>
                </a:lnTo>
                <a:lnTo>
                  <a:pt x="23519" y="3398"/>
                </a:lnTo>
                <a:lnTo>
                  <a:pt x="23528" y="3407"/>
                </a:lnTo>
                <a:lnTo>
                  <a:pt x="23537" y="3407"/>
                </a:lnTo>
                <a:lnTo>
                  <a:pt x="23546" y="3407"/>
                </a:lnTo>
                <a:lnTo>
                  <a:pt x="23546" y="3416"/>
                </a:lnTo>
                <a:lnTo>
                  <a:pt x="23528" y="3416"/>
                </a:lnTo>
                <a:lnTo>
                  <a:pt x="23511" y="3424"/>
                </a:lnTo>
                <a:lnTo>
                  <a:pt x="23493" y="3416"/>
                </a:lnTo>
                <a:lnTo>
                  <a:pt x="23467" y="3424"/>
                </a:lnTo>
                <a:lnTo>
                  <a:pt x="23484" y="3451"/>
                </a:lnTo>
                <a:lnTo>
                  <a:pt x="23511" y="3451"/>
                </a:lnTo>
                <a:lnTo>
                  <a:pt x="23537" y="3451"/>
                </a:lnTo>
                <a:lnTo>
                  <a:pt x="23546" y="3433"/>
                </a:lnTo>
                <a:lnTo>
                  <a:pt x="23555" y="3433"/>
                </a:lnTo>
                <a:lnTo>
                  <a:pt x="23564" y="3433"/>
                </a:lnTo>
                <a:lnTo>
                  <a:pt x="23572" y="3442"/>
                </a:lnTo>
                <a:lnTo>
                  <a:pt x="23590" y="3442"/>
                </a:lnTo>
                <a:lnTo>
                  <a:pt x="23599" y="3442"/>
                </a:lnTo>
                <a:lnTo>
                  <a:pt x="23608" y="3424"/>
                </a:lnTo>
                <a:lnTo>
                  <a:pt x="23616" y="3424"/>
                </a:lnTo>
                <a:lnTo>
                  <a:pt x="23625" y="3424"/>
                </a:lnTo>
                <a:lnTo>
                  <a:pt x="23634" y="3416"/>
                </a:lnTo>
                <a:lnTo>
                  <a:pt x="23652" y="3416"/>
                </a:lnTo>
                <a:lnTo>
                  <a:pt x="23669" y="3424"/>
                </a:lnTo>
                <a:lnTo>
                  <a:pt x="23678" y="3433"/>
                </a:lnTo>
                <a:lnTo>
                  <a:pt x="23696" y="3424"/>
                </a:lnTo>
                <a:lnTo>
                  <a:pt x="23705" y="3416"/>
                </a:lnTo>
                <a:lnTo>
                  <a:pt x="23714" y="3416"/>
                </a:lnTo>
                <a:lnTo>
                  <a:pt x="23731" y="3424"/>
                </a:lnTo>
                <a:lnTo>
                  <a:pt x="23740" y="3416"/>
                </a:lnTo>
                <a:lnTo>
                  <a:pt x="23749" y="3416"/>
                </a:lnTo>
                <a:lnTo>
                  <a:pt x="23766" y="3416"/>
                </a:lnTo>
                <a:lnTo>
                  <a:pt x="23758" y="3407"/>
                </a:lnTo>
                <a:lnTo>
                  <a:pt x="23766" y="3398"/>
                </a:lnTo>
                <a:lnTo>
                  <a:pt x="23749" y="3389"/>
                </a:lnTo>
                <a:lnTo>
                  <a:pt x="23722" y="3380"/>
                </a:lnTo>
                <a:lnTo>
                  <a:pt x="23705" y="3380"/>
                </a:lnTo>
                <a:lnTo>
                  <a:pt x="23696" y="3389"/>
                </a:lnTo>
                <a:lnTo>
                  <a:pt x="23696" y="3380"/>
                </a:lnTo>
                <a:lnTo>
                  <a:pt x="23687" y="3380"/>
                </a:lnTo>
                <a:lnTo>
                  <a:pt x="23696" y="3371"/>
                </a:lnTo>
                <a:lnTo>
                  <a:pt x="23696" y="3363"/>
                </a:lnTo>
                <a:lnTo>
                  <a:pt x="23696" y="3354"/>
                </a:lnTo>
                <a:lnTo>
                  <a:pt x="23696" y="3345"/>
                </a:lnTo>
                <a:lnTo>
                  <a:pt x="23705" y="3345"/>
                </a:lnTo>
                <a:lnTo>
                  <a:pt x="23714" y="3345"/>
                </a:lnTo>
                <a:lnTo>
                  <a:pt x="23722" y="3318"/>
                </a:lnTo>
                <a:lnTo>
                  <a:pt x="23749" y="3283"/>
                </a:lnTo>
                <a:lnTo>
                  <a:pt x="23784" y="3265"/>
                </a:lnTo>
                <a:lnTo>
                  <a:pt x="23802" y="3257"/>
                </a:lnTo>
                <a:lnTo>
                  <a:pt x="23811" y="3239"/>
                </a:lnTo>
                <a:lnTo>
                  <a:pt x="23828" y="3221"/>
                </a:lnTo>
                <a:lnTo>
                  <a:pt x="23846" y="3204"/>
                </a:lnTo>
                <a:lnTo>
                  <a:pt x="23864" y="3195"/>
                </a:lnTo>
                <a:lnTo>
                  <a:pt x="23872" y="3186"/>
                </a:lnTo>
                <a:lnTo>
                  <a:pt x="23872" y="3160"/>
                </a:lnTo>
                <a:lnTo>
                  <a:pt x="23881" y="3160"/>
                </a:lnTo>
                <a:lnTo>
                  <a:pt x="23890" y="3151"/>
                </a:lnTo>
                <a:lnTo>
                  <a:pt x="23908" y="3142"/>
                </a:lnTo>
                <a:lnTo>
                  <a:pt x="23925" y="3133"/>
                </a:lnTo>
                <a:lnTo>
                  <a:pt x="23934" y="3124"/>
                </a:lnTo>
                <a:lnTo>
                  <a:pt x="23961" y="3124"/>
                </a:lnTo>
                <a:lnTo>
                  <a:pt x="23978" y="3133"/>
                </a:lnTo>
                <a:lnTo>
                  <a:pt x="23996" y="3124"/>
                </a:lnTo>
                <a:lnTo>
                  <a:pt x="24013" y="3124"/>
                </a:lnTo>
                <a:lnTo>
                  <a:pt x="24031" y="3124"/>
                </a:lnTo>
                <a:lnTo>
                  <a:pt x="24049" y="3115"/>
                </a:lnTo>
                <a:lnTo>
                  <a:pt x="24058" y="3115"/>
                </a:lnTo>
                <a:lnTo>
                  <a:pt x="24066" y="3115"/>
                </a:lnTo>
                <a:lnTo>
                  <a:pt x="24075" y="3124"/>
                </a:lnTo>
                <a:lnTo>
                  <a:pt x="24084" y="3133"/>
                </a:lnTo>
                <a:lnTo>
                  <a:pt x="24102" y="3133"/>
                </a:lnTo>
                <a:lnTo>
                  <a:pt x="24128" y="3115"/>
                </a:lnTo>
                <a:lnTo>
                  <a:pt x="24137" y="3115"/>
                </a:lnTo>
                <a:lnTo>
                  <a:pt x="24146" y="3124"/>
                </a:lnTo>
                <a:lnTo>
                  <a:pt x="24137" y="3142"/>
                </a:lnTo>
                <a:lnTo>
                  <a:pt x="24128" y="3160"/>
                </a:lnTo>
                <a:lnTo>
                  <a:pt x="24111" y="3177"/>
                </a:lnTo>
                <a:lnTo>
                  <a:pt x="24111" y="3186"/>
                </a:lnTo>
                <a:lnTo>
                  <a:pt x="24111" y="3195"/>
                </a:lnTo>
                <a:lnTo>
                  <a:pt x="24111" y="3204"/>
                </a:lnTo>
                <a:lnTo>
                  <a:pt x="24111" y="3213"/>
                </a:lnTo>
                <a:lnTo>
                  <a:pt x="24102" y="3221"/>
                </a:lnTo>
                <a:lnTo>
                  <a:pt x="24111" y="3221"/>
                </a:lnTo>
                <a:lnTo>
                  <a:pt x="24119" y="3213"/>
                </a:lnTo>
                <a:lnTo>
                  <a:pt x="24128" y="3213"/>
                </a:lnTo>
                <a:lnTo>
                  <a:pt x="24137" y="3213"/>
                </a:lnTo>
                <a:lnTo>
                  <a:pt x="24146" y="3213"/>
                </a:lnTo>
                <a:lnTo>
                  <a:pt x="24137" y="3239"/>
                </a:lnTo>
                <a:lnTo>
                  <a:pt x="24137" y="3248"/>
                </a:lnTo>
                <a:lnTo>
                  <a:pt x="24128" y="3248"/>
                </a:lnTo>
                <a:lnTo>
                  <a:pt x="24128" y="3257"/>
                </a:lnTo>
                <a:lnTo>
                  <a:pt x="24137" y="3257"/>
                </a:lnTo>
                <a:lnTo>
                  <a:pt x="24146" y="3248"/>
                </a:lnTo>
                <a:lnTo>
                  <a:pt x="24155" y="3248"/>
                </a:lnTo>
                <a:lnTo>
                  <a:pt x="24172" y="3248"/>
                </a:lnTo>
                <a:lnTo>
                  <a:pt x="24190" y="3230"/>
                </a:lnTo>
                <a:lnTo>
                  <a:pt x="24199" y="3221"/>
                </a:lnTo>
                <a:lnTo>
                  <a:pt x="24278" y="3160"/>
                </a:lnTo>
                <a:lnTo>
                  <a:pt x="24296" y="3142"/>
                </a:lnTo>
                <a:lnTo>
                  <a:pt x="24305" y="3142"/>
                </a:lnTo>
                <a:lnTo>
                  <a:pt x="24313" y="3142"/>
                </a:lnTo>
                <a:lnTo>
                  <a:pt x="24322" y="3142"/>
                </a:lnTo>
                <a:lnTo>
                  <a:pt x="24322" y="3133"/>
                </a:lnTo>
                <a:lnTo>
                  <a:pt x="24331" y="3142"/>
                </a:lnTo>
                <a:lnTo>
                  <a:pt x="24331" y="3151"/>
                </a:lnTo>
                <a:lnTo>
                  <a:pt x="24340" y="3160"/>
                </a:lnTo>
                <a:lnTo>
                  <a:pt x="24340" y="3151"/>
                </a:lnTo>
                <a:lnTo>
                  <a:pt x="24349" y="3151"/>
                </a:lnTo>
                <a:lnTo>
                  <a:pt x="24358" y="3142"/>
                </a:lnTo>
                <a:lnTo>
                  <a:pt x="24358" y="3133"/>
                </a:lnTo>
                <a:lnTo>
                  <a:pt x="24340" y="3124"/>
                </a:lnTo>
                <a:lnTo>
                  <a:pt x="24340" y="3115"/>
                </a:lnTo>
                <a:lnTo>
                  <a:pt x="24349" y="3098"/>
                </a:lnTo>
                <a:lnTo>
                  <a:pt x="24349" y="3089"/>
                </a:lnTo>
                <a:lnTo>
                  <a:pt x="24349" y="3071"/>
                </a:lnTo>
                <a:lnTo>
                  <a:pt x="24358" y="3071"/>
                </a:lnTo>
                <a:lnTo>
                  <a:pt x="24358" y="3063"/>
                </a:lnTo>
                <a:lnTo>
                  <a:pt x="24358" y="3054"/>
                </a:lnTo>
                <a:lnTo>
                  <a:pt x="24358" y="3045"/>
                </a:lnTo>
                <a:lnTo>
                  <a:pt x="24366" y="3045"/>
                </a:lnTo>
                <a:lnTo>
                  <a:pt x="24428" y="3027"/>
                </a:lnTo>
                <a:lnTo>
                  <a:pt x="24446" y="3027"/>
                </a:lnTo>
                <a:lnTo>
                  <a:pt x="24455" y="3027"/>
                </a:lnTo>
                <a:lnTo>
                  <a:pt x="24472" y="3036"/>
                </a:lnTo>
                <a:lnTo>
                  <a:pt x="24490" y="3045"/>
                </a:lnTo>
                <a:lnTo>
                  <a:pt x="24516" y="3045"/>
                </a:lnTo>
                <a:lnTo>
                  <a:pt x="24516" y="3054"/>
                </a:lnTo>
                <a:lnTo>
                  <a:pt x="24508" y="3054"/>
                </a:lnTo>
                <a:lnTo>
                  <a:pt x="24499" y="3054"/>
                </a:lnTo>
                <a:lnTo>
                  <a:pt x="24499" y="3063"/>
                </a:lnTo>
                <a:lnTo>
                  <a:pt x="24499" y="3054"/>
                </a:lnTo>
                <a:lnTo>
                  <a:pt x="24481" y="3054"/>
                </a:lnTo>
                <a:lnTo>
                  <a:pt x="24463" y="3054"/>
                </a:lnTo>
                <a:lnTo>
                  <a:pt x="24455" y="3054"/>
                </a:lnTo>
                <a:lnTo>
                  <a:pt x="24437" y="3063"/>
                </a:lnTo>
                <a:lnTo>
                  <a:pt x="24428" y="3071"/>
                </a:lnTo>
                <a:lnTo>
                  <a:pt x="24419" y="3098"/>
                </a:lnTo>
                <a:lnTo>
                  <a:pt x="24419" y="3115"/>
                </a:lnTo>
                <a:lnTo>
                  <a:pt x="24410" y="3133"/>
                </a:lnTo>
                <a:lnTo>
                  <a:pt x="24402" y="3142"/>
                </a:lnTo>
                <a:lnTo>
                  <a:pt x="24402" y="3151"/>
                </a:lnTo>
                <a:lnTo>
                  <a:pt x="24402" y="3168"/>
                </a:lnTo>
                <a:lnTo>
                  <a:pt x="24410" y="3168"/>
                </a:lnTo>
                <a:lnTo>
                  <a:pt x="24410" y="3177"/>
                </a:lnTo>
                <a:lnTo>
                  <a:pt x="24402" y="3186"/>
                </a:lnTo>
                <a:lnTo>
                  <a:pt x="24384" y="3204"/>
                </a:lnTo>
                <a:lnTo>
                  <a:pt x="24375" y="3213"/>
                </a:lnTo>
                <a:lnTo>
                  <a:pt x="24393" y="3230"/>
                </a:lnTo>
                <a:lnTo>
                  <a:pt x="24384" y="3230"/>
                </a:lnTo>
                <a:lnTo>
                  <a:pt x="24375" y="3230"/>
                </a:lnTo>
                <a:lnTo>
                  <a:pt x="24366" y="3239"/>
                </a:lnTo>
                <a:lnTo>
                  <a:pt x="24340" y="3239"/>
                </a:lnTo>
                <a:lnTo>
                  <a:pt x="24313" y="3257"/>
                </a:lnTo>
                <a:lnTo>
                  <a:pt x="24287" y="3265"/>
                </a:lnTo>
                <a:lnTo>
                  <a:pt x="24269" y="3274"/>
                </a:lnTo>
                <a:lnTo>
                  <a:pt x="24269" y="3283"/>
                </a:lnTo>
                <a:lnTo>
                  <a:pt x="24252" y="3301"/>
                </a:lnTo>
                <a:lnTo>
                  <a:pt x="24243" y="3310"/>
                </a:lnTo>
                <a:lnTo>
                  <a:pt x="24225" y="3327"/>
                </a:lnTo>
                <a:lnTo>
                  <a:pt x="24208" y="3345"/>
                </a:lnTo>
                <a:lnTo>
                  <a:pt x="24181" y="3371"/>
                </a:lnTo>
                <a:lnTo>
                  <a:pt x="24172" y="3371"/>
                </a:lnTo>
                <a:lnTo>
                  <a:pt x="24155" y="3380"/>
                </a:lnTo>
                <a:lnTo>
                  <a:pt x="24146" y="3398"/>
                </a:lnTo>
                <a:lnTo>
                  <a:pt x="24111" y="3424"/>
                </a:lnTo>
                <a:lnTo>
                  <a:pt x="24084" y="3460"/>
                </a:lnTo>
                <a:lnTo>
                  <a:pt x="24075" y="3468"/>
                </a:lnTo>
                <a:lnTo>
                  <a:pt x="24066" y="3477"/>
                </a:lnTo>
                <a:lnTo>
                  <a:pt x="24058" y="3486"/>
                </a:lnTo>
                <a:lnTo>
                  <a:pt x="24049" y="3495"/>
                </a:lnTo>
                <a:lnTo>
                  <a:pt x="24022" y="3513"/>
                </a:lnTo>
                <a:lnTo>
                  <a:pt x="24005" y="3530"/>
                </a:lnTo>
                <a:lnTo>
                  <a:pt x="23996" y="3539"/>
                </a:lnTo>
                <a:lnTo>
                  <a:pt x="23987" y="3539"/>
                </a:lnTo>
                <a:lnTo>
                  <a:pt x="23969" y="3548"/>
                </a:lnTo>
                <a:lnTo>
                  <a:pt x="23943" y="3539"/>
                </a:lnTo>
                <a:lnTo>
                  <a:pt x="23934" y="3566"/>
                </a:lnTo>
                <a:lnTo>
                  <a:pt x="23916" y="3566"/>
                </a:lnTo>
                <a:lnTo>
                  <a:pt x="23899" y="3566"/>
                </a:lnTo>
                <a:lnTo>
                  <a:pt x="23890" y="3566"/>
                </a:lnTo>
                <a:lnTo>
                  <a:pt x="23881" y="3566"/>
                </a:lnTo>
                <a:lnTo>
                  <a:pt x="23881" y="3574"/>
                </a:lnTo>
                <a:lnTo>
                  <a:pt x="23890" y="3583"/>
                </a:lnTo>
                <a:lnTo>
                  <a:pt x="23899" y="3592"/>
                </a:lnTo>
                <a:lnTo>
                  <a:pt x="23899" y="3601"/>
                </a:lnTo>
                <a:lnTo>
                  <a:pt x="23890" y="3619"/>
                </a:lnTo>
                <a:lnTo>
                  <a:pt x="23881" y="3636"/>
                </a:lnTo>
                <a:lnTo>
                  <a:pt x="23864" y="3645"/>
                </a:lnTo>
                <a:lnTo>
                  <a:pt x="23828" y="3671"/>
                </a:lnTo>
                <a:lnTo>
                  <a:pt x="23828" y="3680"/>
                </a:lnTo>
                <a:lnTo>
                  <a:pt x="23819" y="3680"/>
                </a:lnTo>
                <a:lnTo>
                  <a:pt x="23802" y="3751"/>
                </a:lnTo>
                <a:lnTo>
                  <a:pt x="23802" y="3777"/>
                </a:lnTo>
                <a:lnTo>
                  <a:pt x="23793" y="3822"/>
                </a:lnTo>
                <a:lnTo>
                  <a:pt x="23793" y="3839"/>
                </a:lnTo>
                <a:lnTo>
                  <a:pt x="23793" y="3874"/>
                </a:lnTo>
                <a:lnTo>
                  <a:pt x="23802" y="3910"/>
                </a:lnTo>
                <a:lnTo>
                  <a:pt x="23819" y="3963"/>
                </a:lnTo>
                <a:lnTo>
                  <a:pt x="23819" y="3989"/>
                </a:lnTo>
                <a:lnTo>
                  <a:pt x="23828" y="4060"/>
                </a:lnTo>
                <a:lnTo>
                  <a:pt x="23828" y="4069"/>
                </a:lnTo>
                <a:lnTo>
                  <a:pt x="23837" y="4086"/>
                </a:lnTo>
                <a:lnTo>
                  <a:pt x="23837" y="4095"/>
                </a:lnTo>
                <a:lnTo>
                  <a:pt x="23855" y="4104"/>
                </a:lnTo>
                <a:lnTo>
                  <a:pt x="23855" y="4122"/>
                </a:lnTo>
                <a:lnTo>
                  <a:pt x="23864" y="4166"/>
                </a:lnTo>
                <a:lnTo>
                  <a:pt x="23864" y="4210"/>
                </a:lnTo>
                <a:lnTo>
                  <a:pt x="23864" y="4219"/>
                </a:lnTo>
                <a:lnTo>
                  <a:pt x="23864" y="4227"/>
                </a:lnTo>
                <a:lnTo>
                  <a:pt x="23872" y="4236"/>
                </a:lnTo>
                <a:lnTo>
                  <a:pt x="23872" y="4245"/>
                </a:lnTo>
                <a:lnTo>
                  <a:pt x="23881" y="4254"/>
                </a:lnTo>
                <a:lnTo>
                  <a:pt x="23881" y="4263"/>
                </a:lnTo>
                <a:lnTo>
                  <a:pt x="23890" y="4254"/>
                </a:lnTo>
                <a:lnTo>
                  <a:pt x="23916" y="4236"/>
                </a:lnTo>
                <a:lnTo>
                  <a:pt x="23934" y="4219"/>
                </a:lnTo>
                <a:lnTo>
                  <a:pt x="23934" y="4210"/>
                </a:lnTo>
                <a:lnTo>
                  <a:pt x="23943" y="4201"/>
                </a:lnTo>
                <a:lnTo>
                  <a:pt x="23961" y="4201"/>
                </a:lnTo>
                <a:lnTo>
                  <a:pt x="23978" y="4175"/>
                </a:lnTo>
                <a:lnTo>
                  <a:pt x="23996" y="4148"/>
                </a:lnTo>
                <a:lnTo>
                  <a:pt x="24005" y="4130"/>
                </a:lnTo>
                <a:lnTo>
                  <a:pt x="24005" y="4122"/>
                </a:lnTo>
                <a:lnTo>
                  <a:pt x="24005" y="4113"/>
                </a:lnTo>
                <a:lnTo>
                  <a:pt x="24005" y="4095"/>
                </a:lnTo>
                <a:lnTo>
                  <a:pt x="24013" y="4086"/>
                </a:lnTo>
                <a:lnTo>
                  <a:pt x="24013" y="4069"/>
                </a:lnTo>
                <a:lnTo>
                  <a:pt x="24005" y="4060"/>
                </a:lnTo>
                <a:lnTo>
                  <a:pt x="24013" y="4051"/>
                </a:lnTo>
                <a:lnTo>
                  <a:pt x="24022" y="4060"/>
                </a:lnTo>
                <a:lnTo>
                  <a:pt x="24022" y="4069"/>
                </a:lnTo>
                <a:lnTo>
                  <a:pt x="24040" y="4051"/>
                </a:lnTo>
                <a:lnTo>
                  <a:pt x="24058" y="4051"/>
                </a:lnTo>
                <a:lnTo>
                  <a:pt x="24084" y="4033"/>
                </a:lnTo>
                <a:lnTo>
                  <a:pt x="24102" y="4033"/>
                </a:lnTo>
                <a:lnTo>
                  <a:pt x="24111" y="4051"/>
                </a:lnTo>
                <a:lnTo>
                  <a:pt x="24119" y="4042"/>
                </a:lnTo>
                <a:lnTo>
                  <a:pt x="24119" y="4033"/>
                </a:lnTo>
                <a:lnTo>
                  <a:pt x="24111" y="4024"/>
                </a:lnTo>
                <a:lnTo>
                  <a:pt x="24111" y="4016"/>
                </a:lnTo>
                <a:lnTo>
                  <a:pt x="24119" y="4007"/>
                </a:lnTo>
                <a:lnTo>
                  <a:pt x="24111" y="3998"/>
                </a:lnTo>
                <a:lnTo>
                  <a:pt x="24111" y="3989"/>
                </a:lnTo>
                <a:lnTo>
                  <a:pt x="24111" y="3980"/>
                </a:lnTo>
                <a:lnTo>
                  <a:pt x="24111" y="3963"/>
                </a:lnTo>
                <a:lnTo>
                  <a:pt x="24119" y="3945"/>
                </a:lnTo>
                <a:lnTo>
                  <a:pt x="24128" y="3936"/>
                </a:lnTo>
                <a:lnTo>
                  <a:pt x="24137" y="3927"/>
                </a:lnTo>
                <a:lnTo>
                  <a:pt x="24155" y="3919"/>
                </a:lnTo>
                <a:lnTo>
                  <a:pt x="24172" y="3901"/>
                </a:lnTo>
                <a:lnTo>
                  <a:pt x="24190" y="3901"/>
                </a:lnTo>
                <a:lnTo>
                  <a:pt x="24199" y="3901"/>
                </a:lnTo>
                <a:lnTo>
                  <a:pt x="24216" y="3910"/>
                </a:lnTo>
                <a:lnTo>
                  <a:pt x="24234" y="3910"/>
                </a:lnTo>
                <a:lnTo>
                  <a:pt x="24243" y="3901"/>
                </a:lnTo>
                <a:lnTo>
                  <a:pt x="24261" y="3892"/>
                </a:lnTo>
                <a:lnTo>
                  <a:pt x="24269" y="3883"/>
                </a:lnTo>
                <a:lnTo>
                  <a:pt x="24269" y="3866"/>
                </a:lnTo>
                <a:lnTo>
                  <a:pt x="24269" y="3857"/>
                </a:lnTo>
                <a:lnTo>
                  <a:pt x="24252" y="3839"/>
                </a:lnTo>
                <a:lnTo>
                  <a:pt x="24243" y="3822"/>
                </a:lnTo>
                <a:lnTo>
                  <a:pt x="24243" y="3804"/>
                </a:lnTo>
                <a:lnTo>
                  <a:pt x="24252" y="3786"/>
                </a:lnTo>
                <a:lnTo>
                  <a:pt x="24261" y="3769"/>
                </a:lnTo>
                <a:lnTo>
                  <a:pt x="24269" y="3742"/>
                </a:lnTo>
                <a:lnTo>
                  <a:pt x="24278" y="3742"/>
                </a:lnTo>
                <a:lnTo>
                  <a:pt x="24287" y="3733"/>
                </a:lnTo>
                <a:lnTo>
                  <a:pt x="24296" y="3733"/>
                </a:lnTo>
                <a:lnTo>
                  <a:pt x="24305" y="3724"/>
                </a:lnTo>
                <a:lnTo>
                  <a:pt x="24305" y="3716"/>
                </a:lnTo>
                <a:lnTo>
                  <a:pt x="24305" y="3707"/>
                </a:lnTo>
                <a:lnTo>
                  <a:pt x="24313" y="3707"/>
                </a:lnTo>
                <a:lnTo>
                  <a:pt x="24331" y="3707"/>
                </a:lnTo>
                <a:lnTo>
                  <a:pt x="24331" y="3698"/>
                </a:lnTo>
                <a:lnTo>
                  <a:pt x="24340" y="3698"/>
                </a:lnTo>
                <a:lnTo>
                  <a:pt x="24340" y="3707"/>
                </a:lnTo>
                <a:lnTo>
                  <a:pt x="24331" y="3716"/>
                </a:lnTo>
                <a:lnTo>
                  <a:pt x="24313" y="3724"/>
                </a:lnTo>
                <a:lnTo>
                  <a:pt x="24313" y="3733"/>
                </a:lnTo>
                <a:lnTo>
                  <a:pt x="24331" y="3751"/>
                </a:lnTo>
                <a:lnTo>
                  <a:pt x="24340" y="3751"/>
                </a:lnTo>
                <a:lnTo>
                  <a:pt x="24349" y="3742"/>
                </a:lnTo>
                <a:lnTo>
                  <a:pt x="24358" y="3733"/>
                </a:lnTo>
                <a:lnTo>
                  <a:pt x="24366" y="3733"/>
                </a:lnTo>
                <a:lnTo>
                  <a:pt x="24358" y="3707"/>
                </a:lnTo>
                <a:lnTo>
                  <a:pt x="24358" y="3698"/>
                </a:lnTo>
                <a:lnTo>
                  <a:pt x="24358" y="3680"/>
                </a:lnTo>
                <a:lnTo>
                  <a:pt x="24349" y="3680"/>
                </a:lnTo>
                <a:lnTo>
                  <a:pt x="24340" y="3680"/>
                </a:lnTo>
                <a:lnTo>
                  <a:pt x="24331" y="3680"/>
                </a:lnTo>
                <a:lnTo>
                  <a:pt x="24331" y="3671"/>
                </a:lnTo>
                <a:lnTo>
                  <a:pt x="24322" y="3671"/>
                </a:lnTo>
                <a:lnTo>
                  <a:pt x="24322" y="3663"/>
                </a:lnTo>
                <a:lnTo>
                  <a:pt x="24322" y="3645"/>
                </a:lnTo>
                <a:lnTo>
                  <a:pt x="24322" y="3636"/>
                </a:lnTo>
                <a:lnTo>
                  <a:pt x="24322" y="3627"/>
                </a:lnTo>
                <a:lnTo>
                  <a:pt x="24322" y="3619"/>
                </a:lnTo>
                <a:lnTo>
                  <a:pt x="24322" y="3610"/>
                </a:lnTo>
                <a:lnTo>
                  <a:pt x="24340" y="3601"/>
                </a:lnTo>
                <a:lnTo>
                  <a:pt x="24349" y="3592"/>
                </a:lnTo>
                <a:lnTo>
                  <a:pt x="24349" y="3583"/>
                </a:lnTo>
                <a:lnTo>
                  <a:pt x="24358" y="3574"/>
                </a:lnTo>
                <a:lnTo>
                  <a:pt x="24358" y="3566"/>
                </a:lnTo>
                <a:lnTo>
                  <a:pt x="24349" y="3566"/>
                </a:lnTo>
                <a:lnTo>
                  <a:pt x="24322" y="3548"/>
                </a:lnTo>
                <a:lnTo>
                  <a:pt x="24313" y="3548"/>
                </a:lnTo>
                <a:lnTo>
                  <a:pt x="24305" y="3557"/>
                </a:lnTo>
                <a:lnTo>
                  <a:pt x="24296" y="3566"/>
                </a:lnTo>
                <a:lnTo>
                  <a:pt x="24296" y="3574"/>
                </a:lnTo>
                <a:lnTo>
                  <a:pt x="24296" y="3566"/>
                </a:lnTo>
                <a:lnTo>
                  <a:pt x="24278" y="3566"/>
                </a:lnTo>
                <a:lnTo>
                  <a:pt x="24269" y="3557"/>
                </a:lnTo>
                <a:lnTo>
                  <a:pt x="24269" y="3548"/>
                </a:lnTo>
                <a:lnTo>
                  <a:pt x="24261" y="3539"/>
                </a:lnTo>
                <a:lnTo>
                  <a:pt x="24269" y="3513"/>
                </a:lnTo>
                <a:lnTo>
                  <a:pt x="24278" y="3495"/>
                </a:lnTo>
                <a:lnTo>
                  <a:pt x="24296" y="3468"/>
                </a:lnTo>
                <a:lnTo>
                  <a:pt x="24313" y="3460"/>
                </a:lnTo>
                <a:lnTo>
                  <a:pt x="24331" y="3442"/>
                </a:lnTo>
                <a:lnTo>
                  <a:pt x="24340" y="3442"/>
                </a:lnTo>
                <a:lnTo>
                  <a:pt x="24340" y="3433"/>
                </a:lnTo>
                <a:lnTo>
                  <a:pt x="24331" y="3424"/>
                </a:lnTo>
                <a:lnTo>
                  <a:pt x="24340" y="3424"/>
                </a:lnTo>
                <a:lnTo>
                  <a:pt x="24349" y="3424"/>
                </a:lnTo>
                <a:lnTo>
                  <a:pt x="24358" y="3407"/>
                </a:lnTo>
                <a:lnTo>
                  <a:pt x="24358" y="3380"/>
                </a:lnTo>
                <a:lnTo>
                  <a:pt x="24366" y="3363"/>
                </a:lnTo>
                <a:lnTo>
                  <a:pt x="24366" y="3354"/>
                </a:lnTo>
                <a:lnTo>
                  <a:pt x="24366" y="3345"/>
                </a:lnTo>
                <a:lnTo>
                  <a:pt x="24375" y="3336"/>
                </a:lnTo>
                <a:lnTo>
                  <a:pt x="24384" y="3336"/>
                </a:lnTo>
                <a:lnTo>
                  <a:pt x="24393" y="3327"/>
                </a:lnTo>
                <a:lnTo>
                  <a:pt x="24402" y="3327"/>
                </a:lnTo>
                <a:lnTo>
                  <a:pt x="24410" y="3327"/>
                </a:lnTo>
                <a:lnTo>
                  <a:pt x="24419" y="3327"/>
                </a:lnTo>
                <a:lnTo>
                  <a:pt x="24419" y="3336"/>
                </a:lnTo>
                <a:lnTo>
                  <a:pt x="24428" y="3327"/>
                </a:lnTo>
                <a:lnTo>
                  <a:pt x="24437" y="3318"/>
                </a:lnTo>
                <a:lnTo>
                  <a:pt x="24446" y="3318"/>
                </a:lnTo>
                <a:lnTo>
                  <a:pt x="24455" y="3318"/>
                </a:lnTo>
                <a:lnTo>
                  <a:pt x="24463" y="3327"/>
                </a:lnTo>
                <a:lnTo>
                  <a:pt x="24472" y="3345"/>
                </a:lnTo>
                <a:lnTo>
                  <a:pt x="24481" y="3345"/>
                </a:lnTo>
                <a:lnTo>
                  <a:pt x="24490" y="3345"/>
                </a:lnTo>
                <a:lnTo>
                  <a:pt x="24490" y="3336"/>
                </a:lnTo>
                <a:lnTo>
                  <a:pt x="24490" y="3318"/>
                </a:lnTo>
                <a:lnTo>
                  <a:pt x="24499" y="3318"/>
                </a:lnTo>
                <a:lnTo>
                  <a:pt x="24508" y="3310"/>
                </a:lnTo>
                <a:lnTo>
                  <a:pt x="24516" y="3310"/>
                </a:lnTo>
                <a:lnTo>
                  <a:pt x="24525" y="3301"/>
                </a:lnTo>
                <a:lnTo>
                  <a:pt x="24552" y="3292"/>
                </a:lnTo>
                <a:lnTo>
                  <a:pt x="24569" y="3274"/>
                </a:lnTo>
                <a:lnTo>
                  <a:pt x="24587" y="3274"/>
                </a:lnTo>
                <a:lnTo>
                  <a:pt x="24578" y="3283"/>
                </a:lnTo>
                <a:lnTo>
                  <a:pt x="24578" y="3292"/>
                </a:lnTo>
                <a:lnTo>
                  <a:pt x="24578" y="3310"/>
                </a:lnTo>
                <a:lnTo>
                  <a:pt x="24569" y="3318"/>
                </a:lnTo>
                <a:lnTo>
                  <a:pt x="24569" y="3327"/>
                </a:lnTo>
                <a:lnTo>
                  <a:pt x="24569" y="3336"/>
                </a:lnTo>
                <a:lnTo>
                  <a:pt x="24569" y="3345"/>
                </a:lnTo>
                <a:lnTo>
                  <a:pt x="24578" y="3345"/>
                </a:lnTo>
                <a:lnTo>
                  <a:pt x="24587" y="3345"/>
                </a:lnTo>
                <a:lnTo>
                  <a:pt x="24596" y="3336"/>
                </a:lnTo>
                <a:lnTo>
                  <a:pt x="24631" y="3292"/>
                </a:lnTo>
                <a:lnTo>
                  <a:pt x="24649" y="3283"/>
                </a:lnTo>
                <a:lnTo>
                  <a:pt x="24675" y="3274"/>
                </a:lnTo>
                <a:lnTo>
                  <a:pt x="24684" y="3274"/>
                </a:lnTo>
                <a:lnTo>
                  <a:pt x="24719" y="3265"/>
                </a:lnTo>
                <a:lnTo>
                  <a:pt x="24737" y="3265"/>
                </a:lnTo>
                <a:lnTo>
                  <a:pt x="24755" y="3265"/>
                </a:lnTo>
                <a:lnTo>
                  <a:pt x="24763" y="3265"/>
                </a:lnTo>
                <a:lnTo>
                  <a:pt x="24799" y="3265"/>
                </a:lnTo>
                <a:lnTo>
                  <a:pt x="24825" y="3283"/>
                </a:lnTo>
                <a:lnTo>
                  <a:pt x="24843" y="3301"/>
                </a:lnTo>
                <a:lnTo>
                  <a:pt x="24843" y="3310"/>
                </a:lnTo>
                <a:lnTo>
                  <a:pt x="24852" y="3318"/>
                </a:lnTo>
                <a:lnTo>
                  <a:pt x="24860" y="3327"/>
                </a:lnTo>
                <a:lnTo>
                  <a:pt x="24878" y="3327"/>
                </a:lnTo>
                <a:lnTo>
                  <a:pt x="24887" y="3327"/>
                </a:lnTo>
                <a:lnTo>
                  <a:pt x="24887" y="3318"/>
                </a:lnTo>
                <a:lnTo>
                  <a:pt x="24887" y="3301"/>
                </a:lnTo>
                <a:lnTo>
                  <a:pt x="24896" y="3292"/>
                </a:lnTo>
                <a:lnTo>
                  <a:pt x="24896" y="3283"/>
                </a:lnTo>
                <a:lnTo>
                  <a:pt x="24913" y="3274"/>
                </a:lnTo>
                <a:lnTo>
                  <a:pt x="24922" y="3274"/>
                </a:lnTo>
                <a:lnTo>
                  <a:pt x="24966" y="3248"/>
                </a:lnTo>
                <a:lnTo>
                  <a:pt x="24984" y="3230"/>
                </a:lnTo>
                <a:lnTo>
                  <a:pt x="24984" y="3239"/>
                </a:lnTo>
                <a:lnTo>
                  <a:pt x="24993" y="3230"/>
                </a:lnTo>
                <a:lnTo>
                  <a:pt x="25002" y="3230"/>
                </a:lnTo>
                <a:lnTo>
                  <a:pt x="25019" y="3221"/>
                </a:lnTo>
                <a:lnTo>
                  <a:pt x="25028" y="3213"/>
                </a:lnTo>
                <a:lnTo>
                  <a:pt x="25028" y="3204"/>
                </a:lnTo>
                <a:lnTo>
                  <a:pt x="25028" y="3195"/>
                </a:lnTo>
                <a:lnTo>
                  <a:pt x="25037" y="3195"/>
                </a:lnTo>
                <a:lnTo>
                  <a:pt x="25046" y="3195"/>
                </a:lnTo>
                <a:lnTo>
                  <a:pt x="25055" y="3186"/>
                </a:lnTo>
                <a:lnTo>
                  <a:pt x="25063" y="3186"/>
                </a:lnTo>
                <a:lnTo>
                  <a:pt x="25063" y="3177"/>
                </a:lnTo>
                <a:lnTo>
                  <a:pt x="25063" y="3168"/>
                </a:lnTo>
                <a:lnTo>
                  <a:pt x="25081" y="3168"/>
                </a:lnTo>
                <a:lnTo>
                  <a:pt x="25099" y="3151"/>
                </a:lnTo>
                <a:lnTo>
                  <a:pt x="25116" y="3133"/>
                </a:lnTo>
                <a:lnTo>
                  <a:pt x="25134" y="3142"/>
                </a:lnTo>
                <a:lnTo>
                  <a:pt x="25160" y="3124"/>
                </a:lnTo>
                <a:lnTo>
                  <a:pt x="25169" y="3124"/>
                </a:lnTo>
                <a:lnTo>
                  <a:pt x="25187" y="3124"/>
                </a:lnTo>
                <a:lnTo>
                  <a:pt x="25196" y="3115"/>
                </a:lnTo>
                <a:lnTo>
                  <a:pt x="25196" y="3107"/>
                </a:lnTo>
                <a:lnTo>
                  <a:pt x="25205" y="3115"/>
                </a:lnTo>
                <a:lnTo>
                  <a:pt x="25231" y="3098"/>
                </a:lnTo>
                <a:lnTo>
                  <a:pt x="25240" y="3089"/>
                </a:lnTo>
                <a:lnTo>
                  <a:pt x="25249" y="3089"/>
                </a:lnTo>
                <a:lnTo>
                  <a:pt x="25257" y="3089"/>
                </a:lnTo>
                <a:lnTo>
                  <a:pt x="25266" y="3080"/>
                </a:lnTo>
                <a:lnTo>
                  <a:pt x="25319" y="3063"/>
                </a:lnTo>
                <a:lnTo>
                  <a:pt x="25328" y="3054"/>
                </a:lnTo>
                <a:lnTo>
                  <a:pt x="25346" y="3045"/>
                </a:lnTo>
                <a:lnTo>
                  <a:pt x="25363" y="3045"/>
                </a:lnTo>
                <a:lnTo>
                  <a:pt x="25381" y="3036"/>
                </a:lnTo>
                <a:lnTo>
                  <a:pt x="25372" y="3036"/>
                </a:lnTo>
                <a:lnTo>
                  <a:pt x="25363" y="3027"/>
                </a:lnTo>
                <a:lnTo>
                  <a:pt x="25363" y="3018"/>
                </a:lnTo>
                <a:lnTo>
                  <a:pt x="25372" y="3018"/>
                </a:lnTo>
                <a:lnTo>
                  <a:pt x="25381" y="3018"/>
                </a:lnTo>
                <a:lnTo>
                  <a:pt x="25390" y="3018"/>
                </a:lnTo>
                <a:lnTo>
                  <a:pt x="25399" y="3018"/>
                </a:lnTo>
                <a:lnTo>
                  <a:pt x="25390" y="3027"/>
                </a:lnTo>
                <a:lnTo>
                  <a:pt x="25390" y="3036"/>
                </a:lnTo>
                <a:lnTo>
                  <a:pt x="25416" y="3036"/>
                </a:lnTo>
                <a:lnTo>
                  <a:pt x="25443" y="3045"/>
                </a:lnTo>
                <a:lnTo>
                  <a:pt x="25513" y="3063"/>
                </a:lnTo>
                <a:lnTo>
                  <a:pt x="25522" y="3071"/>
                </a:lnTo>
                <a:lnTo>
                  <a:pt x="25522" y="3063"/>
                </a:lnTo>
                <a:lnTo>
                  <a:pt x="25531" y="3054"/>
                </a:lnTo>
                <a:lnTo>
                  <a:pt x="25540" y="3045"/>
                </a:lnTo>
                <a:lnTo>
                  <a:pt x="25549" y="3036"/>
                </a:lnTo>
                <a:lnTo>
                  <a:pt x="25557" y="3027"/>
                </a:lnTo>
                <a:lnTo>
                  <a:pt x="25557" y="3018"/>
                </a:lnTo>
                <a:lnTo>
                  <a:pt x="25549" y="3010"/>
                </a:lnTo>
                <a:lnTo>
                  <a:pt x="25540" y="3001"/>
                </a:lnTo>
                <a:lnTo>
                  <a:pt x="25531" y="2992"/>
                </a:lnTo>
                <a:lnTo>
                  <a:pt x="25540" y="2983"/>
                </a:lnTo>
                <a:lnTo>
                  <a:pt x="25549" y="2983"/>
                </a:lnTo>
                <a:lnTo>
                  <a:pt x="25540" y="2974"/>
                </a:lnTo>
                <a:lnTo>
                  <a:pt x="25540" y="2965"/>
                </a:lnTo>
                <a:lnTo>
                  <a:pt x="25513" y="2957"/>
                </a:lnTo>
                <a:lnTo>
                  <a:pt x="25513" y="2948"/>
                </a:lnTo>
                <a:lnTo>
                  <a:pt x="25496" y="2930"/>
                </a:lnTo>
                <a:lnTo>
                  <a:pt x="25496" y="2939"/>
                </a:lnTo>
                <a:lnTo>
                  <a:pt x="25496" y="2948"/>
                </a:lnTo>
                <a:lnTo>
                  <a:pt x="25496" y="2939"/>
                </a:lnTo>
                <a:lnTo>
                  <a:pt x="25487" y="2939"/>
                </a:lnTo>
                <a:lnTo>
                  <a:pt x="25496" y="2930"/>
                </a:lnTo>
                <a:lnTo>
                  <a:pt x="25487" y="2921"/>
                </a:lnTo>
                <a:lnTo>
                  <a:pt x="25478" y="2921"/>
                </a:lnTo>
                <a:lnTo>
                  <a:pt x="25487" y="2912"/>
                </a:lnTo>
                <a:lnTo>
                  <a:pt x="25496" y="2912"/>
                </a:lnTo>
                <a:lnTo>
                  <a:pt x="25496" y="2895"/>
                </a:lnTo>
                <a:lnTo>
                  <a:pt x="25487" y="2877"/>
                </a:lnTo>
                <a:lnTo>
                  <a:pt x="25478" y="2877"/>
                </a:lnTo>
                <a:lnTo>
                  <a:pt x="25478" y="2868"/>
                </a:lnTo>
                <a:lnTo>
                  <a:pt x="25478" y="2860"/>
                </a:lnTo>
                <a:lnTo>
                  <a:pt x="25469" y="2842"/>
                </a:lnTo>
                <a:lnTo>
                  <a:pt x="25460" y="2833"/>
                </a:lnTo>
                <a:lnTo>
                  <a:pt x="25452" y="2833"/>
                </a:lnTo>
                <a:lnTo>
                  <a:pt x="25452" y="2842"/>
                </a:lnTo>
                <a:lnTo>
                  <a:pt x="25443" y="2851"/>
                </a:lnTo>
                <a:lnTo>
                  <a:pt x="25434" y="2851"/>
                </a:lnTo>
                <a:lnTo>
                  <a:pt x="25416" y="2833"/>
                </a:lnTo>
                <a:lnTo>
                  <a:pt x="25399" y="2824"/>
                </a:lnTo>
                <a:lnTo>
                  <a:pt x="25399" y="2807"/>
                </a:lnTo>
                <a:lnTo>
                  <a:pt x="25399" y="2789"/>
                </a:lnTo>
                <a:lnTo>
                  <a:pt x="25399" y="2780"/>
                </a:lnTo>
                <a:lnTo>
                  <a:pt x="25372" y="2789"/>
                </a:lnTo>
                <a:lnTo>
                  <a:pt x="25354" y="2798"/>
                </a:lnTo>
                <a:lnTo>
                  <a:pt x="25346" y="2798"/>
                </a:lnTo>
                <a:lnTo>
                  <a:pt x="25328" y="2789"/>
                </a:lnTo>
                <a:lnTo>
                  <a:pt x="25302" y="2807"/>
                </a:lnTo>
                <a:lnTo>
                  <a:pt x="25310" y="2798"/>
                </a:lnTo>
                <a:lnTo>
                  <a:pt x="25319" y="2798"/>
                </a:lnTo>
                <a:lnTo>
                  <a:pt x="25319" y="2789"/>
                </a:lnTo>
                <a:lnTo>
                  <a:pt x="25319" y="2780"/>
                </a:lnTo>
                <a:lnTo>
                  <a:pt x="25310" y="2771"/>
                </a:lnTo>
                <a:lnTo>
                  <a:pt x="25302" y="2762"/>
                </a:lnTo>
                <a:lnTo>
                  <a:pt x="25293" y="2771"/>
                </a:lnTo>
                <a:lnTo>
                  <a:pt x="25284" y="2771"/>
                </a:lnTo>
                <a:lnTo>
                  <a:pt x="25275" y="2780"/>
                </a:lnTo>
                <a:lnTo>
                  <a:pt x="25249" y="2789"/>
                </a:lnTo>
                <a:lnTo>
                  <a:pt x="25231" y="2789"/>
                </a:lnTo>
                <a:lnTo>
                  <a:pt x="25196" y="2789"/>
                </a:lnTo>
                <a:lnTo>
                  <a:pt x="25187" y="2789"/>
                </a:lnTo>
                <a:lnTo>
                  <a:pt x="25231" y="2780"/>
                </a:lnTo>
                <a:lnTo>
                  <a:pt x="25249" y="2780"/>
                </a:lnTo>
                <a:lnTo>
                  <a:pt x="25275" y="2771"/>
                </a:lnTo>
                <a:lnTo>
                  <a:pt x="25302" y="2762"/>
                </a:lnTo>
                <a:lnTo>
                  <a:pt x="25328" y="2771"/>
                </a:lnTo>
                <a:lnTo>
                  <a:pt x="25337" y="2771"/>
                </a:lnTo>
                <a:lnTo>
                  <a:pt x="25354" y="2771"/>
                </a:lnTo>
                <a:lnTo>
                  <a:pt x="25372" y="2780"/>
                </a:lnTo>
                <a:lnTo>
                  <a:pt x="25381" y="2780"/>
                </a:lnTo>
                <a:lnTo>
                  <a:pt x="25381" y="2771"/>
                </a:lnTo>
                <a:lnTo>
                  <a:pt x="25381" y="2762"/>
                </a:lnTo>
                <a:lnTo>
                  <a:pt x="25372" y="2754"/>
                </a:lnTo>
                <a:lnTo>
                  <a:pt x="25363" y="2754"/>
                </a:lnTo>
                <a:lnTo>
                  <a:pt x="25346" y="2754"/>
                </a:lnTo>
                <a:lnTo>
                  <a:pt x="25328" y="2754"/>
                </a:lnTo>
                <a:lnTo>
                  <a:pt x="25319" y="2745"/>
                </a:lnTo>
                <a:lnTo>
                  <a:pt x="25328" y="2745"/>
                </a:lnTo>
                <a:lnTo>
                  <a:pt x="25337" y="2754"/>
                </a:lnTo>
                <a:lnTo>
                  <a:pt x="25363" y="2745"/>
                </a:lnTo>
                <a:lnTo>
                  <a:pt x="25381" y="2754"/>
                </a:lnTo>
                <a:lnTo>
                  <a:pt x="25390" y="2762"/>
                </a:lnTo>
                <a:lnTo>
                  <a:pt x="25407" y="2780"/>
                </a:lnTo>
                <a:lnTo>
                  <a:pt x="25425" y="2789"/>
                </a:lnTo>
                <a:lnTo>
                  <a:pt x="25460" y="2798"/>
                </a:lnTo>
                <a:lnTo>
                  <a:pt x="25478" y="2798"/>
                </a:lnTo>
                <a:lnTo>
                  <a:pt x="25496" y="2798"/>
                </a:lnTo>
                <a:lnTo>
                  <a:pt x="25522" y="2780"/>
                </a:lnTo>
                <a:lnTo>
                  <a:pt x="25549" y="2780"/>
                </a:lnTo>
                <a:lnTo>
                  <a:pt x="25566" y="2762"/>
                </a:lnTo>
                <a:lnTo>
                  <a:pt x="25575" y="2754"/>
                </a:lnTo>
                <a:lnTo>
                  <a:pt x="25593" y="2745"/>
                </a:lnTo>
                <a:lnTo>
                  <a:pt x="25610" y="2736"/>
                </a:lnTo>
                <a:lnTo>
                  <a:pt x="25619" y="2727"/>
                </a:lnTo>
                <a:lnTo>
                  <a:pt x="25628" y="2709"/>
                </a:lnTo>
                <a:lnTo>
                  <a:pt x="25628" y="2701"/>
                </a:lnTo>
                <a:lnTo>
                  <a:pt x="25637" y="2692"/>
                </a:lnTo>
                <a:lnTo>
                  <a:pt x="25637" y="2683"/>
                </a:lnTo>
                <a:lnTo>
                  <a:pt x="25637" y="2674"/>
                </a:lnTo>
                <a:lnTo>
                  <a:pt x="25628" y="2674"/>
                </a:lnTo>
                <a:lnTo>
                  <a:pt x="25619" y="2665"/>
                </a:lnTo>
                <a:lnTo>
                  <a:pt x="25610" y="2657"/>
                </a:lnTo>
                <a:lnTo>
                  <a:pt x="25602" y="2648"/>
                </a:lnTo>
                <a:lnTo>
                  <a:pt x="25602" y="2630"/>
                </a:lnTo>
                <a:lnTo>
                  <a:pt x="25610" y="2621"/>
                </a:lnTo>
                <a:lnTo>
                  <a:pt x="25610" y="2612"/>
                </a:lnTo>
                <a:lnTo>
                  <a:pt x="25619" y="2621"/>
                </a:lnTo>
                <a:lnTo>
                  <a:pt x="25628" y="2612"/>
                </a:lnTo>
                <a:lnTo>
                  <a:pt x="25637" y="2612"/>
                </a:lnTo>
                <a:lnTo>
                  <a:pt x="25637" y="2604"/>
                </a:lnTo>
                <a:lnTo>
                  <a:pt x="25637" y="2595"/>
                </a:lnTo>
                <a:lnTo>
                  <a:pt x="25646" y="2595"/>
                </a:lnTo>
                <a:lnTo>
                  <a:pt x="25654" y="2586"/>
                </a:lnTo>
                <a:lnTo>
                  <a:pt x="25654" y="2595"/>
                </a:lnTo>
                <a:lnTo>
                  <a:pt x="25654" y="2604"/>
                </a:lnTo>
                <a:lnTo>
                  <a:pt x="25663" y="2612"/>
                </a:lnTo>
                <a:lnTo>
                  <a:pt x="25672" y="2612"/>
                </a:lnTo>
                <a:lnTo>
                  <a:pt x="25681" y="2604"/>
                </a:lnTo>
                <a:lnTo>
                  <a:pt x="25690" y="2595"/>
                </a:lnTo>
                <a:lnTo>
                  <a:pt x="25699" y="2586"/>
                </a:lnTo>
                <a:lnTo>
                  <a:pt x="25699" y="2595"/>
                </a:lnTo>
                <a:lnTo>
                  <a:pt x="25690" y="2612"/>
                </a:lnTo>
                <a:lnTo>
                  <a:pt x="25681" y="2621"/>
                </a:lnTo>
                <a:lnTo>
                  <a:pt x="25681" y="2630"/>
                </a:lnTo>
                <a:lnTo>
                  <a:pt x="25672" y="2630"/>
                </a:lnTo>
                <a:lnTo>
                  <a:pt x="25663" y="2630"/>
                </a:lnTo>
                <a:lnTo>
                  <a:pt x="25672" y="2639"/>
                </a:lnTo>
                <a:lnTo>
                  <a:pt x="25681" y="2648"/>
                </a:lnTo>
                <a:lnTo>
                  <a:pt x="25690" y="2657"/>
                </a:lnTo>
                <a:lnTo>
                  <a:pt x="25699" y="2665"/>
                </a:lnTo>
                <a:lnTo>
                  <a:pt x="25699" y="2674"/>
                </a:lnTo>
                <a:lnTo>
                  <a:pt x="25699" y="2683"/>
                </a:lnTo>
                <a:lnTo>
                  <a:pt x="25699" y="2692"/>
                </a:lnTo>
                <a:lnTo>
                  <a:pt x="25707" y="2692"/>
                </a:lnTo>
                <a:lnTo>
                  <a:pt x="25716" y="2701"/>
                </a:lnTo>
                <a:lnTo>
                  <a:pt x="25760" y="2692"/>
                </a:lnTo>
                <a:lnTo>
                  <a:pt x="25769" y="2692"/>
                </a:lnTo>
                <a:lnTo>
                  <a:pt x="25796" y="2683"/>
                </a:lnTo>
                <a:lnTo>
                  <a:pt x="25804" y="2683"/>
                </a:lnTo>
                <a:lnTo>
                  <a:pt x="25813" y="2683"/>
                </a:lnTo>
                <a:lnTo>
                  <a:pt x="25840" y="2692"/>
                </a:lnTo>
                <a:lnTo>
                  <a:pt x="25875" y="2701"/>
                </a:lnTo>
                <a:lnTo>
                  <a:pt x="25884" y="2709"/>
                </a:lnTo>
                <a:lnTo>
                  <a:pt x="25893" y="2727"/>
                </a:lnTo>
                <a:lnTo>
                  <a:pt x="25893" y="2745"/>
                </a:lnTo>
                <a:lnTo>
                  <a:pt x="25893" y="2754"/>
                </a:lnTo>
                <a:lnTo>
                  <a:pt x="25901" y="2762"/>
                </a:lnTo>
                <a:lnTo>
                  <a:pt x="25919" y="2771"/>
                </a:lnTo>
                <a:lnTo>
                  <a:pt x="25928" y="2780"/>
                </a:lnTo>
                <a:lnTo>
                  <a:pt x="25937" y="2780"/>
                </a:lnTo>
                <a:lnTo>
                  <a:pt x="25946" y="2780"/>
                </a:lnTo>
                <a:lnTo>
                  <a:pt x="25954" y="2780"/>
                </a:lnTo>
                <a:lnTo>
                  <a:pt x="25972" y="2780"/>
                </a:lnTo>
                <a:lnTo>
                  <a:pt x="25990" y="2789"/>
                </a:lnTo>
                <a:lnTo>
                  <a:pt x="26007" y="2798"/>
                </a:lnTo>
                <a:lnTo>
                  <a:pt x="26016" y="2807"/>
                </a:lnTo>
                <a:lnTo>
                  <a:pt x="26034" y="2824"/>
                </a:lnTo>
                <a:lnTo>
                  <a:pt x="26051" y="2833"/>
                </a:lnTo>
                <a:lnTo>
                  <a:pt x="26060" y="2833"/>
                </a:lnTo>
                <a:lnTo>
                  <a:pt x="26069" y="2824"/>
                </a:lnTo>
                <a:lnTo>
                  <a:pt x="26078" y="2815"/>
                </a:lnTo>
                <a:lnTo>
                  <a:pt x="26078" y="2807"/>
                </a:lnTo>
                <a:lnTo>
                  <a:pt x="26078" y="2815"/>
                </a:lnTo>
                <a:lnTo>
                  <a:pt x="26078" y="2824"/>
                </a:lnTo>
                <a:lnTo>
                  <a:pt x="26078" y="2833"/>
                </a:lnTo>
                <a:lnTo>
                  <a:pt x="26087" y="2842"/>
                </a:lnTo>
                <a:lnTo>
                  <a:pt x="26096" y="2842"/>
                </a:lnTo>
                <a:lnTo>
                  <a:pt x="26104" y="2842"/>
                </a:lnTo>
                <a:lnTo>
                  <a:pt x="26104" y="2833"/>
                </a:lnTo>
                <a:lnTo>
                  <a:pt x="26113" y="2833"/>
                </a:lnTo>
                <a:lnTo>
                  <a:pt x="26104" y="2815"/>
                </a:lnTo>
                <a:lnTo>
                  <a:pt x="26113" y="2815"/>
                </a:lnTo>
                <a:lnTo>
                  <a:pt x="26122" y="2815"/>
                </a:lnTo>
                <a:lnTo>
                  <a:pt x="26122" y="2824"/>
                </a:lnTo>
                <a:lnTo>
                  <a:pt x="26149" y="2824"/>
                </a:lnTo>
                <a:lnTo>
                  <a:pt x="26149" y="2815"/>
                </a:lnTo>
                <a:lnTo>
                  <a:pt x="26140" y="2807"/>
                </a:lnTo>
                <a:lnTo>
                  <a:pt x="26131" y="2807"/>
                </a:lnTo>
                <a:lnTo>
                  <a:pt x="26122" y="2798"/>
                </a:lnTo>
                <a:lnTo>
                  <a:pt x="26113" y="2798"/>
                </a:lnTo>
                <a:lnTo>
                  <a:pt x="26104" y="2789"/>
                </a:lnTo>
                <a:lnTo>
                  <a:pt x="26113" y="2789"/>
                </a:lnTo>
                <a:lnTo>
                  <a:pt x="26113" y="2780"/>
                </a:lnTo>
                <a:lnTo>
                  <a:pt x="26122" y="2780"/>
                </a:lnTo>
                <a:lnTo>
                  <a:pt x="26113" y="2771"/>
                </a:lnTo>
                <a:lnTo>
                  <a:pt x="26104" y="2771"/>
                </a:lnTo>
                <a:lnTo>
                  <a:pt x="26096" y="2780"/>
                </a:lnTo>
                <a:lnTo>
                  <a:pt x="26096" y="2771"/>
                </a:lnTo>
                <a:lnTo>
                  <a:pt x="26104" y="2771"/>
                </a:lnTo>
                <a:lnTo>
                  <a:pt x="26113" y="2771"/>
                </a:lnTo>
                <a:lnTo>
                  <a:pt x="26122" y="2771"/>
                </a:lnTo>
                <a:lnTo>
                  <a:pt x="26131" y="2762"/>
                </a:lnTo>
                <a:lnTo>
                  <a:pt x="26149" y="2762"/>
                </a:lnTo>
                <a:lnTo>
                  <a:pt x="26157" y="2754"/>
                </a:lnTo>
                <a:lnTo>
                  <a:pt x="26157" y="2745"/>
                </a:lnTo>
                <a:lnTo>
                  <a:pt x="26157" y="2736"/>
                </a:lnTo>
                <a:lnTo>
                  <a:pt x="26157" y="2727"/>
                </a:lnTo>
                <a:lnTo>
                  <a:pt x="26149" y="2727"/>
                </a:lnTo>
                <a:lnTo>
                  <a:pt x="26140" y="2727"/>
                </a:lnTo>
                <a:lnTo>
                  <a:pt x="26131" y="2727"/>
                </a:lnTo>
                <a:lnTo>
                  <a:pt x="26157" y="2718"/>
                </a:lnTo>
                <a:lnTo>
                  <a:pt x="26157" y="2701"/>
                </a:lnTo>
                <a:lnTo>
                  <a:pt x="26149" y="2701"/>
                </a:lnTo>
                <a:lnTo>
                  <a:pt x="26149" y="2692"/>
                </a:lnTo>
                <a:lnTo>
                  <a:pt x="26140" y="2683"/>
                </a:lnTo>
                <a:lnTo>
                  <a:pt x="26122" y="2674"/>
                </a:lnTo>
                <a:lnTo>
                  <a:pt x="26131" y="2674"/>
                </a:lnTo>
                <a:lnTo>
                  <a:pt x="26149" y="2674"/>
                </a:lnTo>
                <a:lnTo>
                  <a:pt x="26149" y="2683"/>
                </a:lnTo>
                <a:lnTo>
                  <a:pt x="26157" y="2683"/>
                </a:lnTo>
                <a:lnTo>
                  <a:pt x="26166" y="2683"/>
                </a:lnTo>
                <a:close/>
                <a:moveTo>
                  <a:pt x="16382" y="5181"/>
                </a:moveTo>
                <a:lnTo>
                  <a:pt x="16373" y="5189"/>
                </a:lnTo>
                <a:lnTo>
                  <a:pt x="16364" y="5189"/>
                </a:lnTo>
                <a:lnTo>
                  <a:pt x="16356" y="5189"/>
                </a:lnTo>
                <a:lnTo>
                  <a:pt x="16347" y="5189"/>
                </a:lnTo>
                <a:lnTo>
                  <a:pt x="16347" y="5198"/>
                </a:lnTo>
                <a:lnTo>
                  <a:pt x="16356" y="5198"/>
                </a:lnTo>
                <a:lnTo>
                  <a:pt x="16347" y="5198"/>
                </a:lnTo>
                <a:lnTo>
                  <a:pt x="16338" y="5198"/>
                </a:lnTo>
                <a:lnTo>
                  <a:pt x="16329" y="5198"/>
                </a:lnTo>
                <a:lnTo>
                  <a:pt x="16320" y="5207"/>
                </a:lnTo>
                <a:lnTo>
                  <a:pt x="16312" y="5207"/>
                </a:lnTo>
                <a:lnTo>
                  <a:pt x="16303" y="5198"/>
                </a:lnTo>
                <a:lnTo>
                  <a:pt x="16294" y="5189"/>
                </a:lnTo>
                <a:lnTo>
                  <a:pt x="16285" y="5189"/>
                </a:lnTo>
                <a:lnTo>
                  <a:pt x="16276" y="5189"/>
                </a:lnTo>
                <a:lnTo>
                  <a:pt x="16267" y="5189"/>
                </a:lnTo>
                <a:lnTo>
                  <a:pt x="16259" y="5181"/>
                </a:lnTo>
                <a:lnTo>
                  <a:pt x="16250" y="5181"/>
                </a:lnTo>
                <a:lnTo>
                  <a:pt x="16250" y="5172"/>
                </a:lnTo>
                <a:lnTo>
                  <a:pt x="16241" y="5189"/>
                </a:lnTo>
                <a:lnTo>
                  <a:pt x="16241" y="5198"/>
                </a:lnTo>
                <a:lnTo>
                  <a:pt x="16241" y="5216"/>
                </a:lnTo>
                <a:lnTo>
                  <a:pt x="16232" y="5225"/>
                </a:lnTo>
                <a:lnTo>
                  <a:pt x="16232" y="5242"/>
                </a:lnTo>
                <a:lnTo>
                  <a:pt x="16241" y="5260"/>
                </a:lnTo>
                <a:lnTo>
                  <a:pt x="16241" y="5269"/>
                </a:lnTo>
                <a:lnTo>
                  <a:pt x="16250" y="5278"/>
                </a:lnTo>
                <a:lnTo>
                  <a:pt x="16259" y="5278"/>
                </a:lnTo>
                <a:lnTo>
                  <a:pt x="16250" y="5269"/>
                </a:lnTo>
                <a:lnTo>
                  <a:pt x="16250" y="5260"/>
                </a:lnTo>
                <a:lnTo>
                  <a:pt x="16259" y="5260"/>
                </a:lnTo>
                <a:lnTo>
                  <a:pt x="16276" y="5269"/>
                </a:lnTo>
                <a:lnTo>
                  <a:pt x="16285" y="5269"/>
                </a:lnTo>
                <a:lnTo>
                  <a:pt x="16285" y="5278"/>
                </a:lnTo>
                <a:lnTo>
                  <a:pt x="16285" y="5287"/>
                </a:lnTo>
                <a:lnTo>
                  <a:pt x="16294" y="5295"/>
                </a:lnTo>
                <a:lnTo>
                  <a:pt x="16294" y="5304"/>
                </a:lnTo>
                <a:lnTo>
                  <a:pt x="16285" y="5304"/>
                </a:lnTo>
                <a:lnTo>
                  <a:pt x="16276" y="5295"/>
                </a:lnTo>
                <a:lnTo>
                  <a:pt x="16267" y="5295"/>
                </a:lnTo>
                <a:lnTo>
                  <a:pt x="16259" y="5313"/>
                </a:lnTo>
                <a:lnTo>
                  <a:pt x="16267" y="5322"/>
                </a:lnTo>
                <a:lnTo>
                  <a:pt x="16276" y="5322"/>
                </a:lnTo>
                <a:lnTo>
                  <a:pt x="16285" y="5322"/>
                </a:lnTo>
                <a:lnTo>
                  <a:pt x="16294" y="5322"/>
                </a:lnTo>
                <a:lnTo>
                  <a:pt x="16294" y="5331"/>
                </a:lnTo>
                <a:lnTo>
                  <a:pt x="16303" y="5331"/>
                </a:lnTo>
                <a:lnTo>
                  <a:pt x="16303" y="5340"/>
                </a:lnTo>
                <a:lnTo>
                  <a:pt x="16312" y="5348"/>
                </a:lnTo>
                <a:lnTo>
                  <a:pt x="16320" y="5348"/>
                </a:lnTo>
                <a:lnTo>
                  <a:pt x="16320" y="5357"/>
                </a:lnTo>
                <a:lnTo>
                  <a:pt x="16320" y="5366"/>
                </a:lnTo>
                <a:lnTo>
                  <a:pt x="16312" y="5384"/>
                </a:lnTo>
                <a:lnTo>
                  <a:pt x="16312" y="5392"/>
                </a:lnTo>
                <a:lnTo>
                  <a:pt x="16312" y="5401"/>
                </a:lnTo>
                <a:lnTo>
                  <a:pt x="16312" y="5410"/>
                </a:lnTo>
                <a:lnTo>
                  <a:pt x="16312" y="5428"/>
                </a:lnTo>
                <a:lnTo>
                  <a:pt x="16312" y="5437"/>
                </a:lnTo>
                <a:lnTo>
                  <a:pt x="16312" y="5463"/>
                </a:lnTo>
                <a:lnTo>
                  <a:pt x="16320" y="5481"/>
                </a:lnTo>
                <a:lnTo>
                  <a:pt x="16320" y="5490"/>
                </a:lnTo>
                <a:lnTo>
                  <a:pt x="16320" y="5498"/>
                </a:lnTo>
                <a:lnTo>
                  <a:pt x="16329" y="5525"/>
                </a:lnTo>
                <a:lnTo>
                  <a:pt x="16329" y="5534"/>
                </a:lnTo>
                <a:lnTo>
                  <a:pt x="16320" y="5534"/>
                </a:lnTo>
                <a:lnTo>
                  <a:pt x="16312" y="5534"/>
                </a:lnTo>
                <a:lnTo>
                  <a:pt x="16303" y="5534"/>
                </a:lnTo>
                <a:lnTo>
                  <a:pt x="16312" y="5525"/>
                </a:lnTo>
                <a:lnTo>
                  <a:pt x="16320" y="5525"/>
                </a:lnTo>
                <a:lnTo>
                  <a:pt x="16312" y="5525"/>
                </a:lnTo>
                <a:lnTo>
                  <a:pt x="16276" y="5525"/>
                </a:lnTo>
                <a:lnTo>
                  <a:pt x="16197" y="5551"/>
                </a:lnTo>
                <a:lnTo>
                  <a:pt x="16162" y="5551"/>
                </a:lnTo>
                <a:lnTo>
                  <a:pt x="16117" y="5543"/>
                </a:lnTo>
                <a:lnTo>
                  <a:pt x="16100" y="5534"/>
                </a:lnTo>
                <a:lnTo>
                  <a:pt x="16073" y="5516"/>
                </a:lnTo>
                <a:lnTo>
                  <a:pt x="16056" y="5507"/>
                </a:lnTo>
                <a:lnTo>
                  <a:pt x="16047" y="5490"/>
                </a:lnTo>
                <a:lnTo>
                  <a:pt x="16047" y="5481"/>
                </a:lnTo>
                <a:lnTo>
                  <a:pt x="16038" y="5481"/>
                </a:lnTo>
                <a:lnTo>
                  <a:pt x="16029" y="5481"/>
                </a:lnTo>
                <a:lnTo>
                  <a:pt x="16012" y="5481"/>
                </a:lnTo>
                <a:lnTo>
                  <a:pt x="15994" y="5472"/>
                </a:lnTo>
                <a:lnTo>
                  <a:pt x="15985" y="5472"/>
                </a:lnTo>
                <a:lnTo>
                  <a:pt x="15967" y="5463"/>
                </a:lnTo>
                <a:lnTo>
                  <a:pt x="15959" y="5454"/>
                </a:lnTo>
                <a:lnTo>
                  <a:pt x="15959" y="5445"/>
                </a:lnTo>
                <a:lnTo>
                  <a:pt x="15950" y="5428"/>
                </a:lnTo>
                <a:lnTo>
                  <a:pt x="15950" y="5419"/>
                </a:lnTo>
                <a:lnTo>
                  <a:pt x="15950" y="5401"/>
                </a:lnTo>
                <a:lnTo>
                  <a:pt x="15950" y="5392"/>
                </a:lnTo>
                <a:lnTo>
                  <a:pt x="15950" y="5366"/>
                </a:lnTo>
                <a:lnTo>
                  <a:pt x="15950" y="5357"/>
                </a:lnTo>
                <a:lnTo>
                  <a:pt x="15950" y="5348"/>
                </a:lnTo>
                <a:lnTo>
                  <a:pt x="15959" y="5340"/>
                </a:lnTo>
                <a:lnTo>
                  <a:pt x="15967" y="5340"/>
                </a:lnTo>
                <a:lnTo>
                  <a:pt x="15967" y="5348"/>
                </a:lnTo>
                <a:lnTo>
                  <a:pt x="15976" y="5340"/>
                </a:lnTo>
                <a:lnTo>
                  <a:pt x="15976" y="5322"/>
                </a:lnTo>
                <a:lnTo>
                  <a:pt x="15985" y="5322"/>
                </a:lnTo>
                <a:lnTo>
                  <a:pt x="15985" y="5313"/>
                </a:lnTo>
                <a:lnTo>
                  <a:pt x="15985" y="5304"/>
                </a:lnTo>
                <a:lnTo>
                  <a:pt x="15985" y="5295"/>
                </a:lnTo>
                <a:lnTo>
                  <a:pt x="15985" y="5278"/>
                </a:lnTo>
                <a:lnTo>
                  <a:pt x="15994" y="5251"/>
                </a:lnTo>
                <a:lnTo>
                  <a:pt x="16003" y="5242"/>
                </a:lnTo>
                <a:lnTo>
                  <a:pt x="16012" y="5242"/>
                </a:lnTo>
                <a:lnTo>
                  <a:pt x="16020" y="5234"/>
                </a:lnTo>
                <a:lnTo>
                  <a:pt x="16029" y="5234"/>
                </a:lnTo>
                <a:lnTo>
                  <a:pt x="16047" y="5234"/>
                </a:lnTo>
                <a:lnTo>
                  <a:pt x="16056" y="5234"/>
                </a:lnTo>
                <a:lnTo>
                  <a:pt x="16056" y="5225"/>
                </a:lnTo>
                <a:lnTo>
                  <a:pt x="16047" y="5225"/>
                </a:lnTo>
                <a:lnTo>
                  <a:pt x="16047" y="5216"/>
                </a:lnTo>
                <a:lnTo>
                  <a:pt x="16038" y="5216"/>
                </a:lnTo>
                <a:lnTo>
                  <a:pt x="16029" y="5207"/>
                </a:lnTo>
                <a:lnTo>
                  <a:pt x="16020" y="5207"/>
                </a:lnTo>
                <a:lnTo>
                  <a:pt x="16012" y="5207"/>
                </a:lnTo>
                <a:lnTo>
                  <a:pt x="16003" y="5198"/>
                </a:lnTo>
                <a:lnTo>
                  <a:pt x="15994" y="5189"/>
                </a:lnTo>
                <a:lnTo>
                  <a:pt x="15976" y="5172"/>
                </a:lnTo>
                <a:lnTo>
                  <a:pt x="15967" y="5163"/>
                </a:lnTo>
                <a:lnTo>
                  <a:pt x="15967" y="5154"/>
                </a:lnTo>
                <a:lnTo>
                  <a:pt x="15967" y="5145"/>
                </a:lnTo>
                <a:lnTo>
                  <a:pt x="15959" y="5145"/>
                </a:lnTo>
                <a:lnTo>
                  <a:pt x="15950" y="5119"/>
                </a:lnTo>
                <a:lnTo>
                  <a:pt x="15932" y="5101"/>
                </a:lnTo>
                <a:lnTo>
                  <a:pt x="15923" y="5101"/>
                </a:lnTo>
                <a:lnTo>
                  <a:pt x="15923" y="5092"/>
                </a:lnTo>
                <a:lnTo>
                  <a:pt x="15915" y="5092"/>
                </a:lnTo>
                <a:lnTo>
                  <a:pt x="15906" y="5084"/>
                </a:lnTo>
                <a:lnTo>
                  <a:pt x="15906" y="5075"/>
                </a:lnTo>
                <a:lnTo>
                  <a:pt x="15888" y="5057"/>
                </a:lnTo>
                <a:lnTo>
                  <a:pt x="15870" y="5031"/>
                </a:lnTo>
                <a:lnTo>
                  <a:pt x="15862" y="5031"/>
                </a:lnTo>
                <a:lnTo>
                  <a:pt x="15862" y="5013"/>
                </a:lnTo>
                <a:lnTo>
                  <a:pt x="15862" y="5004"/>
                </a:lnTo>
                <a:lnTo>
                  <a:pt x="15853" y="5004"/>
                </a:lnTo>
                <a:lnTo>
                  <a:pt x="15844" y="4995"/>
                </a:lnTo>
                <a:lnTo>
                  <a:pt x="15853" y="4978"/>
                </a:lnTo>
                <a:lnTo>
                  <a:pt x="15844" y="4960"/>
                </a:lnTo>
                <a:lnTo>
                  <a:pt x="15853" y="4951"/>
                </a:lnTo>
                <a:lnTo>
                  <a:pt x="15853" y="4934"/>
                </a:lnTo>
                <a:lnTo>
                  <a:pt x="15862" y="4925"/>
                </a:lnTo>
                <a:lnTo>
                  <a:pt x="15862" y="4916"/>
                </a:lnTo>
                <a:lnTo>
                  <a:pt x="15853" y="4925"/>
                </a:lnTo>
                <a:lnTo>
                  <a:pt x="15844" y="4951"/>
                </a:lnTo>
                <a:lnTo>
                  <a:pt x="15844" y="4925"/>
                </a:lnTo>
                <a:lnTo>
                  <a:pt x="15835" y="4907"/>
                </a:lnTo>
                <a:lnTo>
                  <a:pt x="15835" y="4898"/>
                </a:lnTo>
                <a:lnTo>
                  <a:pt x="15826" y="4889"/>
                </a:lnTo>
                <a:lnTo>
                  <a:pt x="15818" y="4889"/>
                </a:lnTo>
                <a:lnTo>
                  <a:pt x="15818" y="4881"/>
                </a:lnTo>
                <a:lnTo>
                  <a:pt x="15809" y="4872"/>
                </a:lnTo>
                <a:lnTo>
                  <a:pt x="15791" y="4872"/>
                </a:lnTo>
                <a:lnTo>
                  <a:pt x="15791" y="4863"/>
                </a:lnTo>
                <a:lnTo>
                  <a:pt x="15791" y="4854"/>
                </a:lnTo>
                <a:lnTo>
                  <a:pt x="15791" y="4845"/>
                </a:lnTo>
                <a:lnTo>
                  <a:pt x="15800" y="4845"/>
                </a:lnTo>
                <a:lnTo>
                  <a:pt x="15809" y="4836"/>
                </a:lnTo>
                <a:lnTo>
                  <a:pt x="15809" y="4828"/>
                </a:lnTo>
                <a:lnTo>
                  <a:pt x="15818" y="4836"/>
                </a:lnTo>
                <a:lnTo>
                  <a:pt x="15818" y="4828"/>
                </a:lnTo>
                <a:lnTo>
                  <a:pt x="15826" y="4819"/>
                </a:lnTo>
                <a:lnTo>
                  <a:pt x="15835" y="4801"/>
                </a:lnTo>
                <a:lnTo>
                  <a:pt x="15844" y="4792"/>
                </a:lnTo>
                <a:lnTo>
                  <a:pt x="15844" y="4784"/>
                </a:lnTo>
                <a:lnTo>
                  <a:pt x="15844" y="4775"/>
                </a:lnTo>
                <a:lnTo>
                  <a:pt x="15853" y="4775"/>
                </a:lnTo>
                <a:lnTo>
                  <a:pt x="15853" y="4766"/>
                </a:lnTo>
                <a:lnTo>
                  <a:pt x="15844" y="4757"/>
                </a:lnTo>
                <a:lnTo>
                  <a:pt x="15853" y="4757"/>
                </a:lnTo>
                <a:lnTo>
                  <a:pt x="15862" y="4766"/>
                </a:lnTo>
                <a:lnTo>
                  <a:pt x="15862" y="4757"/>
                </a:lnTo>
                <a:lnTo>
                  <a:pt x="15870" y="4757"/>
                </a:lnTo>
                <a:lnTo>
                  <a:pt x="15888" y="4757"/>
                </a:lnTo>
                <a:lnTo>
                  <a:pt x="15897" y="4748"/>
                </a:lnTo>
                <a:lnTo>
                  <a:pt x="15906" y="4748"/>
                </a:lnTo>
                <a:lnTo>
                  <a:pt x="15923" y="4731"/>
                </a:lnTo>
                <a:lnTo>
                  <a:pt x="15932" y="4731"/>
                </a:lnTo>
                <a:lnTo>
                  <a:pt x="15932" y="4739"/>
                </a:lnTo>
                <a:lnTo>
                  <a:pt x="15941" y="4739"/>
                </a:lnTo>
                <a:lnTo>
                  <a:pt x="15941" y="4731"/>
                </a:lnTo>
                <a:lnTo>
                  <a:pt x="15932" y="4722"/>
                </a:lnTo>
                <a:lnTo>
                  <a:pt x="15941" y="4722"/>
                </a:lnTo>
                <a:lnTo>
                  <a:pt x="15967" y="4713"/>
                </a:lnTo>
                <a:lnTo>
                  <a:pt x="15967" y="4704"/>
                </a:lnTo>
                <a:lnTo>
                  <a:pt x="15976" y="4704"/>
                </a:lnTo>
                <a:lnTo>
                  <a:pt x="15976" y="4695"/>
                </a:lnTo>
                <a:lnTo>
                  <a:pt x="15976" y="4686"/>
                </a:lnTo>
                <a:lnTo>
                  <a:pt x="15985" y="4686"/>
                </a:lnTo>
                <a:lnTo>
                  <a:pt x="15985" y="4678"/>
                </a:lnTo>
                <a:lnTo>
                  <a:pt x="15994" y="4678"/>
                </a:lnTo>
                <a:lnTo>
                  <a:pt x="16003" y="4678"/>
                </a:lnTo>
                <a:lnTo>
                  <a:pt x="16012" y="4678"/>
                </a:lnTo>
                <a:lnTo>
                  <a:pt x="16020" y="4669"/>
                </a:lnTo>
                <a:lnTo>
                  <a:pt x="16029" y="4669"/>
                </a:lnTo>
                <a:lnTo>
                  <a:pt x="16038" y="4660"/>
                </a:lnTo>
                <a:lnTo>
                  <a:pt x="16056" y="4651"/>
                </a:lnTo>
                <a:lnTo>
                  <a:pt x="16065" y="4642"/>
                </a:lnTo>
                <a:lnTo>
                  <a:pt x="16073" y="4651"/>
                </a:lnTo>
                <a:lnTo>
                  <a:pt x="16073" y="4642"/>
                </a:lnTo>
                <a:lnTo>
                  <a:pt x="16082" y="4642"/>
                </a:lnTo>
                <a:lnTo>
                  <a:pt x="16100" y="4633"/>
                </a:lnTo>
                <a:lnTo>
                  <a:pt x="16117" y="4625"/>
                </a:lnTo>
                <a:lnTo>
                  <a:pt x="16126" y="4625"/>
                </a:lnTo>
                <a:lnTo>
                  <a:pt x="16153" y="4633"/>
                </a:lnTo>
                <a:lnTo>
                  <a:pt x="16162" y="4642"/>
                </a:lnTo>
                <a:lnTo>
                  <a:pt x="16179" y="4642"/>
                </a:lnTo>
                <a:lnTo>
                  <a:pt x="16188" y="4651"/>
                </a:lnTo>
                <a:lnTo>
                  <a:pt x="16197" y="4651"/>
                </a:lnTo>
                <a:lnTo>
                  <a:pt x="16206" y="4642"/>
                </a:lnTo>
                <a:lnTo>
                  <a:pt x="16215" y="4642"/>
                </a:lnTo>
                <a:lnTo>
                  <a:pt x="16215" y="4633"/>
                </a:lnTo>
                <a:lnTo>
                  <a:pt x="16232" y="4642"/>
                </a:lnTo>
                <a:lnTo>
                  <a:pt x="16250" y="4642"/>
                </a:lnTo>
                <a:lnTo>
                  <a:pt x="16259" y="4642"/>
                </a:lnTo>
                <a:lnTo>
                  <a:pt x="16259" y="4651"/>
                </a:lnTo>
                <a:lnTo>
                  <a:pt x="16259" y="4660"/>
                </a:lnTo>
                <a:lnTo>
                  <a:pt x="16267" y="4669"/>
                </a:lnTo>
                <a:lnTo>
                  <a:pt x="16259" y="4669"/>
                </a:lnTo>
                <a:lnTo>
                  <a:pt x="16259" y="4678"/>
                </a:lnTo>
                <a:lnTo>
                  <a:pt x="16259" y="4686"/>
                </a:lnTo>
                <a:lnTo>
                  <a:pt x="16259" y="4713"/>
                </a:lnTo>
                <a:lnTo>
                  <a:pt x="16259" y="4731"/>
                </a:lnTo>
                <a:lnTo>
                  <a:pt x="16241" y="4748"/>
                </a:lnTo>
                <a:lnTo>
                  <a:pt x="16232" y="4766"/>
                </a:lnTo>
                <a:lnTo>
                  <a:pt x="16241" y="4775"/>
                </a:lnTo>
                <a:lnTo>
                  <a:pt x="16259" y="4784"/>
                </a:lnTo>
                <a:lnTo>
                  <a:pt x="16267" y="4792"/>
                </a:lnTo>
                <a:lnTo>
                  <a:pt x="16259" y="4792"/>
                </a:lnTo>
                <a:lnTo>
                  <a:pt x="16250" y="4792"/>
                </a:lnTo>
                <a:lnTo>
                  <a:pt x="16232" y="4784"/>
                </a:lnTo>
                <a:lnTo>
                  <a:pt x="16215" y="4784"/>
                </a:lnTo>
                <a:lnTo>
                  <a:pt x="16179" y="4784"/>
                </a:lnTo>
                <a:lnTo>
                  <a:pt x="16162" y="4784"/>
                </a:lnTo>
                <a:lnTo>
                  <a:pt x="16144" y="4784"/>
                </a:lnTo>
                <a:lnTo>
                  <a:pt x="16135" y="4784"/>
                </a:lnTo>
                <a:lnTo>
                  <a:pt x="16126" y="4792"/>
                </a:lnTo>
                <a:lnTo>
                  <a:pt x="16126" y="4801"/>
                </a:lnTo>
                <a:lnTo>
                  <a:pt x="16126" y="4810"/>
                </a:lnTo>
                <a:lnTo>
                  <a:pt x="16117" y="4819"/>
                </a:lnTo>
                <a:lnTo>
                  <a:pt x="16109" y="4819"/>
                </a:lnTo>
                <a:lnTo>
                  <a:pt x="16109" y="4828"/>
                </a:lnTo>
                <a:lnTo>
                  <a:pt x="16109" y="4836"/>
                </a:lnTo>
                <a:lnTo>
                  <a:pt x="16117" y="4845"/>
                </a:lnTo>
                <a:lnTo>
                  <a:pt x="16126" y="4854"/>
                </a:lnTo>
                <a:lnTo>
                  <a:pt x="16135" y="4854"/>
                </a:lnTo>
                <a:lnTo>
                  <a:pt x="16144" y="4854"/>
                </a:lnTo>
                <a:lnTo>
                  <a:pt x="16144" y="4863"/>
                </a:lnTo>
                <a:lnTo>
                  <a:pt x="16135" y="4863"/>
                </a:lnTo>
                <a:lnTo>
                  <a:pt x="16126" y="4863"/>
                </a:lnTo>
                <a:lnTo>
                  <a:pt x="16117" y="4863"/>
                </a:lnTo>
                <a:lnTo>
                  <a:pt x="16109" y="4863"/>
                </a:lnTo>
                <a:lnTo>
                  <a:pt x="16100" y="4854"/>
                </a:lnTo>
                <a:lnTo>
                  <a:pt x="16082" y="4854"/>
                </a:lnTo>
                <a:lnTo>
                  <a:pt x="16065" y="4854"/>
                </a:lnTo>
                <a:lnTo>
                  <a:pt x="16056" y="4854"/>
                </a:lnTo>
                <a:lnTo>
                  <a:pt x="16056" y="4863"/>
                </a:lnTo>
                <a:lnTo>
                  <a:pt x="16047" y="4863"/>
                </a:lnTo>
                <a:lnTo>
                  <a:pt x="16047" y="4872"/>
                </a:lnTo>
                <a:lnTo>
                  <a:pt x="16056" y="4881"/>
                </a:lnTo>
                <a:lnTo>
                  <a:pt x="16065" y="4881"/>
                </a:lnTo>
                <a:lnTo>
                  <a:pt x="16082" y="4881"/>
                </a:lnTo>
                <a:lnTo>
                  <a:pt x="16091" y="4889"/>
                </a:lnTo>
                <a:lnTo>
                  <a:pt x="16100" y="4916"/>
                </a:lnTo>
                <a:lnTo>
                  <a:pt x="16109" y="4934"/>
                </a:lnTo>
                <a:lnTo>
                  <a:pt x="16117" y="4942"/>
                </a:lnTo>
                <a:lnTo>
                  <a:pt x="16126" y="4942"/>
                </a:lnTo>
                <a:lnTo>
                  <a:pt x="16126" y="4951"/>
                </a:lnTo>
                <a:lnTo>
                  <a:pt x="16126" y="4960"/>
                </a:lnTo>
                <a:lnTo>
                  <a:pt x="16126" y="4969"/>
                </a:lnTo>
                <a:lnTo>
                  <a:pt x="16126" y="4978"/>
                </a:lnTo>
                <a:lnTo>
                  <a:pt x="16126" y="4986"/>
                </a:lnTo>
                <a:lnTo>
                  <a:pt x="16135" y="4986"/>
                </a:lnTo>
                <a:lnTo>
                  <a:pt x="16144" y="4986"/>
                </a:lnTo>
                <a:lnTo>
                  <a:pt x="16153" y="4986"/>
                </a:lnTo>
                <a:lnTo>
                  <a:pt x="16162" y="4986"/>
                </a:lnTo>
                <a:lnTo>
                  <a:pt x="16162" y="4995"/>
                </a:lnTo>
                <a:lnTo>
                  <a:pt x="16162" y="5004"/>
                </a:lnTo>
                <a:lnTo>
                  <a:pt x="16170" y="5004"/>
                </a:lnTo>
                <a:lnTo>
                  <a:pt x="16170" y="5013"/>
                </a:lnTo>
                <a:lnTo>
                  <a:pt x="16179" y="5013"/>
                </a:lnTo>
                <a:lnTo>
                  <a:pt x="16188" y="5013"/>
                </a:lnTo>
                <a:lnTo>
                  <a:pt x="16197" y="5013"/>
                </a:lnTo>
                <a:lnTo>
                  <a:pt x="16206" y="5013"/>
                </a:lnTo>
                <a:lnTo>
                  <a:pt x="16215" y="5013"/>
                </a:lnTo>
                <a:lnTo>
                  <a:pt x="16223" y="5013"/>
                </a:lnTo>
                <a:lnTo>
                  <a:pt x="16223" y="5022"/>
                </a:lnTo>
                <a:lnTo>
                  <a:pt x="16223" y="5039"/>
                </a:lnTo>
                <a:lnTo>
                  <a:pt x="16223" y="5048"/>
                </a:lnTo>
                <a:lnTo>
                  <a:pt x="16223" y="5057"/>
                </a:lnTo>
                <a:lnTo>
                  <a:pt x="16215" y="5066"/>
                </a:lnTo>
                <a:lnTo>
                  <a:pt x="16215" y="5075"/>
                </a:lnTo>
                <a:lnTo>
                  <a:pt x="16215" y="5084"/>
                </a:lnTo>
                <a:lnTo>
                  <a:pt x="16215" y="5092"/>
                </a:lnTo>
                <a:lnTo>
                  <a:pt x="16215" y="5110"/>
                </a:lnTo>
                <a:lnTo>
                  <a:pt x="16223" y="5128"/>
                </a:lnTo>
                <a:lnTo>
                  <a:pt x="16232" y="5145"/>
                </a:lnTo>
                <a:lnTo>
                  <a:pt x="16241" y="5154"/>
                </a:lnTo>
                <a:lnTo>
                  <a:pt x="16241" y="5145"/>
                </a:lnTo>
                <a:lnTo>
                  <a:pt x="16241" y="5119"/>
                </a:lnTo>
                <a:lnTo>
                  <a:pt x="16241" y="5110"/>
                </a:lnTo>
                <a:lnTo>
                  <a:pt x="16250" y="5092"/>
                </a:lnTo>
                <a:lnTo>
                  <a:pt x="16259" y="5084"/>
                </a:lnTo>
                <a:lnTo>
                  <a:pt x="16267" y="5075"/>
                </a:lnTo>
                <a:lnTo>
                  <a:pt x="16276" y="5084"/>
                </a:lnTo>
                <a:lnTo>
                  <a:pt x="16285" y="5075"/>
                </a:lnTo>
                <a:lnTo>
                  <a:pt x="16303" y="5075"/>
                </a:lnTo>
                <a:lnTo>
                  <a:pt x="16312" y="5075"/>
                </a:lnTo>
                <a:lnTo>
                  <a:pt x="16320" y="5101"/>
                </a:lnTo>
                <a:lnTo>
                  <a:pt x="16329" y="5110"/>
                </a:lnTo>
                <a:lnTo>
                  <a:pt x="16329" y="5119"/>
                </a:lnTo>
                <a:lnTo>
                  <a:pt x="16329" y="5128"/>
                </a:lnTo>
                <a:lnTo>
                  <a:pt x="16338" y="5137"/>
                </a:lnTo>
                <a:lnTo>
                  <a:pt x="16347" y="5145"/>
                </a:lnTo>
                <a:lnTo>
                  <a:pt x="16373" y="5154"/>
                </a:lnTo>
                <a:lnTo>
                  <a:pt x="16373" y="5163"/>
                </a:lnTo>
                <a:lnTo>
                  <a:pt x="16382" y="5172"/>
                </a:lnTo>
                <a:close/>
                <a:moveTo>
                  <a:pt x="22505" y="3848"/>
                </a:moveTo>
                <a:lnTo>
                  <a:pt x="22496" y="3848"/>
                </a:lnTo>
                <a:lnTo>
                  <a:pt x="22470" y="3839"/>
                </a:lnTo>
                <a:lnTo>
                  <a:pt x="22461" y="3857"/>
                </a:lnTo>
                <a:lnTo>
                  <a:pt x="22452" y="3857"/>
                </a:lnTo>
                <a:lnTo>
                  <a:pt x="22452" y="3866"/>
                </a:lnTo>
                <a:lnTo>
                  <a:pt x="22443" y="3883"/>
                </a:lnTo>
                <a:lnTo>
                  <a:pt x="22452" y="3874"/>
                </a:lnTo>
                <a:lnTo>
                  <a:pt x="22461" y="3874"/>
                </a:lnTo>
                <a:lnTo>
                  <a:pt x="22470" y="3874"/>
                </a:lnTo>
                <a:lnTo>
                  <a:pt x="22478" y="3892"/>
                </a:lnTo>
                <a:lnTo>
                  <a:pt x="22487" y="3892"/>
                </a:lnTo>
                <a:lnTo>
                  <a:pt x="22487" y="3883"/>
                </a:lnTo>
                <a:lnTo>
                  <a:pt x="22496" y="3883"/>
                </a:lnTo>
                <a:lnTo>
                  <a:pt x="22505" y="3874"/>
                </a:lnTo>
                <a:lnTo>
                  <a:pt x="22505" y="3866"/>
                </a:lnTo>
                <a:lnTo>
                  <a:pt x="22505" y="3857"/>
                </a:lnTo>
                <a:lnTo>
                  <a:pt x="22514" y="3857"/>
                </a:lnTo>
                <a:lnTo>
                  <a:pt x="22514" y="3848"/>
                </a:lnTo>
                <a:close/>
                <a:moveTo>
                  <a:pt x="25196" y="9963"/>
                </a:moveTo>
                <a:lnTo>
                  <a:pt x="25187" y="9963"/>
                </a:lnTo>
                <a:close/>
                <a:moveTo>
                  <a:pt x="16259" y="5366"/>
                </a:moveTo>
                <a:lnTo>
                  <a:pt x="16259" y="5340"/>
                </a:lnTo>
                <a:lnTo>
                  <a:pt x="16250" y="5340"/>
                </a:lnTo>
                <a:lnTo>
                  <a:pt x="16259" y="5357"/>
                </a:lnTo>
                <a:close/>
                <a:moveTo>
                  <a:pt x="16056" y="4819"/>
                </a:moveTo>
                <a:lnTo>
                  <a:pt x="16056" y="4810"/>
                </a:lnTo>
                <a:lnTo>
                  <a:pt x="16047" y="4819"/>
                </a:lnTo>
                <a:close/>
                <a:moveTo>
                  <a:pt x="16038" y="4819"/>
                </a:moveTo>
                <a:lnTo>
                  <a:pt x="16038" y="4810"/>
                </a:lnTo>
                <a:lnTo>
                  <a:pt x="16038" y="4819"/>
                </a:lnTo>
                <a:lnTo>
                  <a:pt x="16029" y="4828"/>
                </a:lnTo>
                <a:lnTo>
                  <a:pt x="16038" y="4836"/>
                </a:lnTo>
                <a:lnTo>
                  <a:pt x="16047" y="4836"/>
                </a:lnTo>
                <a:lnTo>
                  <a:pt x="16047" y="4828"/>
                </a:lnTo>
                <a:lnTo>
                  <a:pt x="16038" y="4828"/>
                </a:lnTo>
                <a:close/>
                <a:moveTo>
                  <a:pt x="15879" y="4766"/>
                </a:moveTo>
                <a:lnTo>
                  <a:pt x="15879" y="4775"/>
                </a:lnTo>
                <a:lnTo>
                  <a:pt x="15888" y="4775"/>
                </a:lnTo>
                <a:lnTo>
                  <a:pt x="15888" y="4766"/>
                </a:lnTo>
                <a:lnTo>
                  <a:pt x="15879" y="4757"/>
                </a:lnTo>
                <a:close/>
                <a:moveTo>
                  <a:pt x="24093" y="8975"/>
                </a:moveTo>
                <a:lnTo>
                  <a:pt x="24093" y="8966"/>
                </a:lnTo>
                <a:lnTo>
                  <a:pt x="24084" y="8966"/>
                </a:lnTo>
                <a:lnTo>
                  <a:pt x="24084" y="8975"/>
                </a:lnTo>
                <a:close/>
                <a:moveTo>
                  <a:pt x="22364" y="9363"/>
                </a:moveTo>
                <a:lnTo>
                  <a:pt x="22373" y="9372"/>
                </a:lnTo>
                <a:lnTo>
                  <a:pt x="22373" y="9363"/>
                </a:lnTo>
                <a:lnTo>
                  <a:pt x="22373" y="9354"/>
                </a:lnTo>
                <a:close/>
                <a:moveTo>
                  <a:pt x="23634" y="10378"/>
                </a:moveTo>
                <a:lnTo>
                  <a:pt x="23634" y="10387"/>
                </a:lnTo>
                <a:lnTo>
                  <a:pt x="23634" y="10396"/>
                </a:lnTo>
                <a:lnTo>
                  <a:pt x="23634" y="10387"/>
                </a:lnTo>
                <a:close/>
                <a:moveTo>
                  <a:pt x="23643" y="10475"/>
                </a:moveTo>
                <a:lnTo>
                  <a:pt x="23634" y="10457"/>
                </a:lnTo>
                <a:lnTo>
                  <a:pt x="23634" y="10440"/>
                </a:lnTo>
                <a:lnTo>
                  <a:pt x="23634" y="10431"/>
                </a:lnTo>
                <a:lnTo>
                  <a:pt x="23616" y="10404"/>
                </a:lnTo>
                <a:lnTo>
                  <a:pt x="23616" y="10387"/>
                </a:lnTo>
                <a:lnTo>
                  <a:pt x="23616" y="10369"/>
                </a:lnTo>
                <a:lnTo>
                  <a:pt x="23608" y="10316"/>
                </a:lnTo>
                <a:lnTo>
                  <a:pt x="23616" y="10290"/>
                </a:lnTo>
                <a:lnTo>
                  <a:pt x="23608" y="10281"/>
                </a:lnTo>
                <a:lnTo>
                  <a:pt x="23599" y="10281"/>
                </a:lnTo>
                <a:lnTo>
                  <a:pt x="23599" y="10272"/>
                </a:lnTo>
                <a:lnTo>
                  <a:pt x="23599" y="10254"/>
                </a:lnTo>
                <a:lnTo>
                  <a:pt x="23590" y="10237"/>
                </a:lnTo>
                <a:lnTo>
                  <a:pt x="23581" y="10237"/>
                </a:lnTo>
                <a:lnTo>
                  <a:pt x="23572" y="10219"/>
                </a:lnTo>
                <a:lnTo>
                  <a:pt x="23564" y="10210"/>
                </a:lnTo>
                <a:lnTo>
                  <a:pt x="23564" y="10201"/>
                </a:lnTo>
                <a:lnTo>
                  <a:pt x="23555" y="10193"/>
                </a:lnTo>
                <a:lnTo>
                  <a:pt x="23537" y="10184"/>
                </a:lnTo>
                <a:lnTo>
                  <a:pt x="23537" y="10175"/>
                </a:lnTo>
                <a:lnTo>
                  <a:pt x="23519" y="10157"/>
                </a:lnTo>
                <a:lnTo>
                  <a:pt x="23519" y="10148"/>
                </a:lnTo>
                <a:lnTo>
                  <a:pt x="23511" y="10140"/>
                </a:lnTo>
                <a:lnTo>
                  <a:pt x="23502" y="10140"/>
                </a:lnTo>
                <a:lnTo>
                  <a:pt x="23493" y="10140"/>
                </a:lnTo>
                <a:lnTo>
                  <a:pt x="23475" y="10122"/>
                </a:lnTo>
                <a:lnTo>
                  <a:pt x="23467" y="10122"/>
                </a:lnTo>
                <a:lnTo>
                  <a:pt x="23467" y="10113"/>
                </a:lnTo>
                <a:lnTo>
                  <a:pt x="23458" y="10104"/>
                </a:lnTo>
                <a:lnTo>
                  <a:pt x="23449" y="10104"/>
                </a:lnTo>
                <a:lnTo>
                  <a:pt x="23449" y="10096"/>
                </a:lnTo>
                <a:lnTo>
                  <a:pt x="23440" y="10078"/>
                </a:lnTo>
                <a:lnTo>
                  <a:pt x="23440" y="10051"/>
                </a:lnTo>
                <a:lnTo>
                  <a:pt x="23440" y="10025"/>
                </a:lnTo>
                <a:lnTo>
                  <a:pt x="23431" y="10016"/>
                </a:lnTo>
                <a:lnTo>
                  <a:pt x="23422" y="10016"/>
                </a:lnTo>
                <a:lnTo>
                  <a:pt x="23422" y="10025"/>
                </a:lnTo>
                <a:lnTo>
                  <a:pt x="23414" y="10025"/>
                </a:lnTo>
                <a:lnTo>
                  <a:pt x="23405" y="10016"/>
                </a:lnTo>
                <a:lnTo>
                  <a:pt x="23396" y="10007"/>
                </a:lnTo>
                <a:lnTo>
                  <a:pt x="23387" y="9998"/>
                </a:lnTo>
                <a:lnTo>
                  <a:pt x="23378" y="9998"/>
                </a:lnTo>
                <a:lnTo>
                  <a:pt x="23378" y="10007"/>
                </a:lnTo>
                <a:lnTo>
                  <a:pt x="23387" y="10025"/>
                </a:lnTo>
                <a:lnTo>
                  <a:pt x="23378" y="10025"/>
                </a:lnTo>
                <a:lnTo>
                  <a:pt x="23369" y="10016"/>
                </a:lnTo>
                <a:lnTo>
                  <a:pt x="23361" y="10016"/>
                </a:lnTo>
                <a:lnTo>
                  <a:pt x="23361" y="10007"/>
                </a:lnTo>
                <a:lnTo>
                  <a:pt x="23352" y="10007"/>
                </a:lnTo>
                <a:lnTo>
                  <a:pt x="23352" y="9990"/>
                </a:lnTo>
                <a:lnTo>
                  <a:pt x="23343" y="9963"/>
                </a:lnTo>
                <a:lnTo>
                  <a:pt x="23343" y="9954"/>
                </a:lnTo>
                <a:lnTo>
                  <a:pt x="23334" y="9946"/>
                </a:lnTo>
                <a:lnTo>
                  <a:pt x="23334" y="9928"/>
                </a:lnTo>
                <a:lnTo>
                  <a:pt x="23325" y="9928"/>
                </a:lnTo>
                <a:lnTo>
                  <a:pt x="23325" y="9919"/>
                </a:lnTo>
                <a:lnTo>
                  <a:pt x="23317" y="9901"/>
                </a:lnTo>
                <a:lnTo>
                  <a:pt x="23299" y="9893"/>
                </a:lnTo>
                <a:lnTo>
                  <a:pt x="23290" y="9884"/>
                </a:lnTo>
                <a:lnTo>
                  <a:pt x="23290" y="9875"/>
                </a:lnTo>
                <a:lnTo>
                  <a:pt x="23290" y="9866"/>
                </a:lnTo>
                <a:lnTo>
                  <a:pt x="23299" y="9866"/>
                </a:lnTo>
                <a:lnTo>
                  <a:pt x="23299" y="9857"/>
                </a:lnTo>
                <a:lnTo>
                  <a:pt x="23290" y="9857"/>
                </a:lnTo>
                <a:lnTo>
                  <a:pt x="23281" y="9840"/>
                </a:lnTo>
                <a:lnTo>
                  <a:pt x="23272" y="9840"/>
                </a:lnTo>
                <a:lnTo>
                  <a:pt x="23264" y="9840"/>
                </a:lnTo>
                <a:lnTo>
                  <a:pt x="23246" y="9831"/>
                </a:lnTo>
                <a:lnTo>
                  <a:pt x="23246" y="9822"/>
                </a:lnTo>
                <a:lnTo>
                  <a:pt x="23237" y="9822"/>
                </a:lnTo>
                <a:lnTo>
                  <a:pt x="23228" y="9822"/>
                </a:lnTo>
                <a:lnTo>
                  <a:pt x="23228" y="9813"/>
                </a:lnTo>
                <a:lnTo>
                  <a:pt x="23219" y="9813"/>
                </a:lnTo>
                <a:lnTo>
                  <a:pt x="23202" y="9804"/>
                </a:lnTo>
                <a:lnTo>
                  <a:pt x="23202" y="9795"/>
                </a:lnTo>
                <a:lnTo>
                  <a:pt x="23193" y="9787"/>
                </a:lnTo>
                <a:lnTo>
                  <a:pt x="23184" y="9787"/>
                </a:lnTo>
                <a:lnTo>
                  <a:pt x="23175" y="9787"/>
                </a:lnTo>
                <a:lnTo>
                  <a:pt x="23167" y="9778"/>
                </a:lnTo>
                <a:lnTo>
                  <a:pt x="23149" y="9778"/>
                </a:lnTo>
                <a:lnTo>
                  <a:pt x="23140" y="9769"/>
                </a:lnTo>
                <a:lnTo>
                  <a:pt x="23131" y="9769"/>
                </a:lnTo>
                <a:lnTo>
                  <a:pt x="23122" y="9760"/>
                </a:lnTo>
                <a:lnTo>
                  <a:pt x="23114" y="9751"/>
                </a:lnTo>
                <a:lnTo>
                  <a:pt x="23114" y="9743"/>
                </a:lnTo>
                <a:lnTo>
                  <a:pt x="23114" y="9734"/>
                </a:lnTo>
                <a:lnTo>
                  <a:pt x="23114" y="9725"/>
                </a:lnTo>
                <a:lnTo>
                  <a:pt x="23105" y="9716"/>
                </a:lnTo>
                <a:lnTo>
                  <a:pt x="23096" y="9698"/>
                </a:lnTo>
                <a:lnTo>
                  <a:pt x="23087" y="9690"/>
                </a:lnTo>
                <a:lnTo>
                  <a:pt x="23096" y="9681"/>
                </a:lnTo>
                <a:lnTo>
                  <a:pt x="23096" y="9654"/>
                </a:lnTo>
                <a:lnTo>
                  <a:pt x="23096" y="9637"/>
                </a:lnTo>
                <a:lnTo>
                  <a:pt x="23078" y="9610"/>
                </a:lnTo>
                <a:lnTo>
                  <a:pt x="23078" y="9601"/>
                </a:lnTo>
                <a:lnTo>
                  <a:pt x="23069" y="9592"/>
                </a:lnTo>
                <a:lnTo>
                  <a:pt x="23061" y="9584"/>
                </a:lnTo>
                <a:lnTo>
                  <a:pt x="23052" y="9575"/>
                </a:lnTo>
                <a:lnTo>
                  <a:pt x="23052" y="9566"/>
                </a:lnTo>
                <a:lnTo>
                  <a:pt x="23043" y="9557"/>
                </a:lnTo>
                <a:lnTo>
                  <a:pt x="23052" y="9557"/>
                </a:lnTo>
                <a:lnTo>
                  <a:pt x="23052" y="9548"/>
                </a:lnTo>
                <a:lnTo>
                  <a:pt x="23052" y="9531"/>
                </a:lnTo>
                <a:lnTo>
                  <a:pt x="23043" y="9522"/>
                </a:lnTo>
                <a:lnTo>
                  <a:pt x="23043" y="9504"/>
                </a:lnTo>
                <a:lnTo>
                  <a:pt x="23034" y="9487"/>
                </a:lnTo>
                <a:lnTo>
                  <a:pt x="23034" y="9478"/>
                </a:lnTo>
                <a:lnTo>
                  <a:pt x="23034" y="9469"/>
                </a:lnTo>
                <a:lnTo>
                  <a:pt x="23034" y="9460"/>
                </a:lnTo>
                <a:lnTo>
                  <a:pt x="23034" y="9451"/>
                </a:lnTo>
                <a:lnTo>
                  <a:pt x="23025" y="9442"/>
                </a:lnTo>
                <a:lnTo>
                  <a:pt x="23017" y="9442"/>
                </a:lnTo>
                <a:lnTo>
                  <a:pt x="23008" y="9434"/>
                </a:lnTo>
                <a:lnTo>
                  <a:pt x="22990" y="9416"/>
                </a:lnTo>
                <a:lnTo>
                  <a:pt x="22981" y="9407"/>
                </a:lnTo>
                <a:lnTo>
                  <a:pt x="22981" y="9398"/>
                </a:lnTo>
                <a:lnTo>
                  <a:pt x="22964" y="9398"/>
                </a:lnTo>
                <a:lnTo>
                  <a:pt x="22955" y="9407"/>
                </a:lnTo>
                <a:lnTo>
                  <a:pt x="22946" y="9407"/>
                </a:lnTo>
                <a:lnTo>
                  <a:pt x="22937" y="9416"/>
                </a:lnTo>
                <a:lnTo>
                  <a:pt x="22928" y="9407"/>
                </a:lnTo>
                <a:lnTo>
                  <a:pt x="22920" y="9389"/>
                </a:lnTo>
                <a:lnTo>
                  <a:pt x="22920" y="9381"/>
                </a:lnTo>
                <a:lnTo>
                  <a:pt x="22911" y="9372"/>
                </a:lnTo>
                <a:lnTo>
                  <a:pt x="22911" y="9363"/>
                </a:lnTo>
                <a:lnTo>
                  <a:pt x="22911" y="9337"/>
                </a:lnTo>
                <a:lnTo>
                  <a:pt x="22911" y="9328"/>
                </a:lnTo>
                <a:lnTo>
                  <a:pt x="22911" y="9310"/>
                </a:lnTo>
                <a:lnTo>
                  <a:pt x="22902" y="9292"/>
                </a:lnTo>
                <a:lnTo>
                  <a:pt x="22902" y="9284"/>
                </a:lnTo>
                <a:lnTo>
                  <a:pt x="22893" y="9266"/>
                </a:lnTo>
                <a:lnTo>
                  <a:pt x="22884" y="9257"/>
                </a:lnTo>
                <a:lnTo>
                  <a:pt x="22875" y="9257"/>
                </a:lnTo>
                <a:lnTo>
                  <a:pt x="22875" y="9248"/>
                </a:lnTo>
                <a:lnTo>
                  <a:pt x="22884" y="9239"/>
                </a:lnTo>
                <a:lnTo>
                  <a:pt x="22884" y="9231"/>
                </a:lnTo>
                <a:lnTo>
                  <a:pt x="22875" y="9231"/>
                </a:lnTo>
                <a:lnTo>
                  <a:pt x="22867" y="9222"/>
                </a:lnTo>
                <a:lnTo>
                  <a:pt x="22858" y="9222"/>
                </a:lnTo>
                <a:lnTo>
                  <a:pt x="22858" y="9204"/>
                </a:lnTo>
                <a:lnTo>
                  <a:pt x="22858" y="9187"/>
                </a:lnTo>
                <a:lnTo>
                  <a:pt x="22858" y="9178"/>
                </a:lnTo>
                <a:lnTo>
                  <a:pt x="22849" y="9169"/>
                </a:lnTo>
                <a:lnTo>
                  <a:pt x="22849" y="9160"/>
                </a:lnTo>
                <a:lnTo>
                  <a:pt x="22840" y="9151"/>
                </a:lnTo>
                <a:lnTo>
                  <a:pt x="22840" y="9142"/>
                </a:lnTo>
                <a:lnTo>
                  <a:pt x="22831" y="9134"/>
                </a:lnTo>
                <a:lnTo>
                  <a:pt x="22822" y="9142"/>
                </a:lnTo>
                <a:lnTo>
                  <a:pt x="22822" y="9151"/>
                </a:lnTo>
                <a:lnTo>
                  <a:pt x="22805" y="9151"/>
                </a:lnTo>
                <a:lnTo>
                  <a:pt x="22805" y="9178"/>
                </a:lnTo>
                <a:lnTo>
                  <a:pt x="22796" y="9204"/>
                </a:lnTo>
                <a:lnTo>
                  <a:pt x="22787" y="9222"/>
                </a:lnTo>
                <a:lnTo>
                  <a:pt x="22796" y="9231"/>
                </a:lnTo>
                <a:lnTo>
                  <a:pt x="22796" y="9239"/>
                </a:lnTo>
                <a:lnTo>
                  <a:pt x="22787" y="9231"/>
                </a:lnTo>
                <a:lnTo>
                  <a:pt x="22778" y="9239"/>
                </a:lnTo>
                <a:lnTo>
                  <a:pt x="22770" y="9257"/>
                </a:lnTo>
                <a:lnTo>
                  <a:pt x="22770" y="9266"/>
                </a:lnTo>
                <a:lnTo>
                  <a:pt x="22778" y="9275"/>
                </a:lnTo>
                <a:lnTo>
                  <a:pt x="22787" y="9275"/>
                </a:lnTo>
                <a:lnTo>
                  <a:pt x="22787" y="9284"/>
                </a:lnTo>
                <a:lnTo>
                  <a:pt x="22787" y="9292"/>
                </a:lnTo>
                <a:lnTo>
                  <a:pt x="22778" y="9292"/>
                </a:lnTo>
                <a:lnTo>
                  <a:pt x="22770" y="9301"/>
                </a:lnTo>
                <a:lnTo>
                  <a:pt x="22770" y="9328"/>
                </a:lnTo>
                <a:lnTo>
                  <a:pt x="22761" y="9337"/>
                </a:lnTo>
                <a:lnTo>
                  <a:pt x="22761" y="9345"/>
                </a:lnTo>
                <a:lnTo>
                  <a:pt x="22761" y="9363"/>
                </a:lnTo>
                <a:lnTo>
                  <a:pt x="22761" y="9372"/>
                </a:lnTo>
                <a:lnTo>
                  <a:pt x="22761" y="9381"/>
                </a:lnTo>
                <a:lnTo>
                  <a:pt x="22770" y="9389"/>
                </a:lnTo>
                <a:lnTo>
                  <a:pt x="22761" y="9407"/>
                </a:lnTo>
                <a:lnTo>
                  <a:pt x="22761" y="9416"/>
                </a:lnTo>
                <a:lnTo>
                  <a:pt x="22770" y="9442"/>
                </a:lnTo>
                <a:lnTo>
                  <a:pt x="22770" y="9460"/>
                </a:lnTo>
                <a:lnTo>
                  <a:pt x="22761" y="9469"/>
                </a:lnTo>
                <a:lnTo>
                  <a:pt x="22752" y="9504"/>
                </a:lnTo>
                <a:lnTo>
                  <a:pt x="22752" y="9522"/>
                </a:lnTo>
                <a:lnTo>
                  <a:pt x="22752" y="9540"/>
                </a:lnTo>
                <a:lnTo>
                  <a:pt x="22752" y="9548"/>
                </a:lnTo>
                <a:lnTo>
                  <a:pt x="22743" y="9566"/>
                </a:lnTo>
                <a:lnTo>
                  <a:pt x="22734" y="9575"/>
                </a:lnTo>
                <a:lnTo>
                  <a:pt x="22717" y="9610"/>
                </a:lnTo>
                <a:lnTo>
                  <a:pt x="22717" y="9619"/>
                </a:lnTo>
                <a:lnTo>
                  <a:pt x="22708" y="9637"/>
                </a:lnTo>
                <a:lnTo>
                  <a:pt x="22699" y="9645"/>
                </a:lnTo>
                <a:lnTo>
                  <a:pt x="22681" y="9654"/>
                </a:lnTo>
                <a:lnTo>
                  <a:pt x="22664" y="9654"/>
                </a:lnTo>
                <a:lnTo>
                  <a:pt x="22655" y="9654"/>
                </a:lnTo>
                <a:lnTo>
                  <a:pt x="22646" y="9654"/>
                </a:lnTo>
                <a:lnTo>
                  <a:pt x="22637" y="9654"/>
                </a:lnTo>
                <a:lnTo>
                  <a:pt x="22628" y="9645"/>
                </a:lnTo>
                <a:lnTo>
                  <a:pt x="22611" y="9637"/>
                </a:lnTo>
                <a:lnTo>
                  <a:pt x="22593" y="9628"/>
                </a:lnTo>
                <a:lnTo>
                  <a:pt x="22584" y="9619"/>
                </a:lnTo>
                <a:lnTo>
                  <a:pt x="22584" y="9610"/>
                </a:lnTo>
                <a:lnTo>
                  <a:pt x="22575" y="9601"/>
                </a:lnTo>
                <a:lnTo>
                  <a:pt x="22558" y="9592"/>
                </a:lnTo>
                <a:lnTo>
                  <a:pt x="22549" y="9592"/>
                </a:lnTo>
                <a:lnTo>
                  <a:pt x="22540" y="9592"/>
                </a:lnTo>
                <a:lnTo>
                  <a:pt x="22523" y="9584"/>
                </a:lnTo>
                <a:lnTo>
                  <a:pt x="22505" y="9575"/>
                </a:lnTo>
                <a:lnTo>
                  <a:pt x="22496" y="9566"/>
                </a:lnTo>
                <a:lnTo>
                  <a:pt x="22478" y="9548"/>
                </a:lnTo>
                <a:lnTo>
                  <a:pt x="22470" y="9540"/>
                </a:lnTo>
                <a:lnTo>
                  <a:pt x="22452" y="9531"/>
                </a:lnTo>
                <a:lnTo>
                  <a:pt x="22443" y="9531"/>
                </a:lnTo>
                <a:lnTo>
                  <a:pt x="22434" y="9522"/>
                </a:lnTo>
                <a:lnTo>
                  <a:pt x="22425" y="9522"/>
                </a:lnTo>
                <a:lnTo>
                  <a:pt x="22408" y="9522"/>
                </a:lnTo>
                <a:lnTo>
                  <a:pt x="22408" y="9513"/>
                </a:lnTo>
                <a:lnTo>
                  <a:pt x="22408" y="9504"/>
                </a:lnTo>
                <a:lnTo>
                  <a:pt x="22399" y="9504"/>
                </a:lnTo>
                <a:lnTo>
                  <a:pt x="22390" y="9504"/>
                </a:lnTo>
                <a:lnTo>
                  <a:pt x="22373" y="9495"/>
                </a:lnTo>
                <a:lnTo>
                  <a:pt x="22373" y="9487"/>
                </a:lnTo>
                <a:lnTo>
                  <a:pt x="22355" y="9478"/>
                </a:lnTo>
                <a:lnTo>
                  <a:pt x="22346" y="9469"/>
                </a:lnTo>
                <a:lnTo>
                  <a:pt x="22320" y="9451"/>
                </a:lnTo>
                <a:lnTo>
                  <a:pt x="22311" y="9451"/>
                </a:lnTo>
                <a:lnTo>
                  <a:pt x="22311" y="9442"/>
                </a:lnTo>
                <a:lnTo>
                  <a:pt x="22311" y="9434"/>
                </a:lnTo>
                <a:lnTo>
                  <a:pt x="22320" y="9434"/>
                </a:lnTo>
                <a:lnTo>
                  <a:pt x="22320" y="9425"/>
                </a:lnTo>
                <a:lnTo>
                  <a:pt x="22337" y="9398"/>
                </a:lnTo>
                <a:lnTo>
                  <a:pt x="22346" y="9389"/>
                </a:lnTo>
                <a:lnTo>
                  <a:pt x="22355" y="9372"/>
                </a:lnTo>
                <a:lnTo>
                  <a:pt x="22355" y="9363"/>
                </a:lnTo>
                <a:lnTo>
                  <a:pt x="22346" y="9354"/>
                </a:lnTo>
                <a:lnTo>
                  <a:pt x="22346" y="9328"/>
                </a:lnTo>
                <a:lnTo>
                  <a:pt x="22364" y="9319"/>
                </a:lnTo>
                <a:lnTo>
                  <a:pt x="22373" y="9319"/>
                </a:lnTo>
                <a:lnTo>
                  <a:pt x="22381" y="9319"/>
                </a:lnTo>
                <a:lnTo>
                  <a:pt x="22381" y="9328"/>
                </a:lnTo>
                <a:lnTo>
                  <a:pt x="22390" y="9319"/>
                </a:lnTo>
                <a:lnTo>
                  <a:pt x="22399" y="9310"/>
                </a:lnTo>
                <a:lnTo>
                  <a:pt x="22399" y="9301"/>
                </a:lnTo>
                <a:lnTo>
                  <a:pt x="22390" y="9292"/>
                </a:lnTo>
                <a:lnTo>
                  <a:pt x="22425" y="9257"/>
                </a:lnTo>
                <a:lnTo>
                  <a:pt x="22417" y="9248"/>
                </a:lnTo>
                <a:lnTo>
                  <a:pt x="22408" y="9248"/>
                </a:lnTo>
                <a:lnTo>
                  <a:pt x="22399" y="9239"/>
                </a:lnTo>
                <a:lnTo>
                  <a:pt x="22390" y="9231"/>
                </a:lnTo>
                <a:lnTo>
                  <a:pt x="22373" y="9239"/>
                </a:lnTo>
                <a:lnTo>
                  <a:pt x="22373" y="9248"/>
                </a:lnTo>
                <a:lnTo>
                  <a:pt x="22381" y="9257"/>
                </a:lnTo>
                <a:lnTo>
                  <a:pt x="22373" y="9266"/>
                </a:lnTo>
                <a:lnTo>
                  <a:pt x="22364" y="9266"/>
                </a:lnTo>
                <a:lnTo>
                  <a:pt x="22355" y="9257"/>
                </a:lnTo>
                <a:lnTo>
                  <a:pt x="22355" y="9248"/>
                </a:lnTo>
                <a:lnTo>
                  <a:pt x="22346" y="9239"/>
                </a:lnTo>
                <a:lnTo>
                  <a:pt x="22346" y="9248"/>
                </a:lnTo>
                <a:lnTo>
                  <a:pt x="22337" y="9248"/>
                </a:lnTo>
                <a:lnTo>
                  <a:pt x="22328" y="9248"/>
                </a:lnTo>
                <a:lnTo>
                  <a:pt x="22328" y="9239"/>
                </a:lnTo>
                <a:lnTo>
                  <a:pt x="22337" y="9239"/>
                </a:lnTo>
                <a:lnTo>
                  <a:pt x="22346" y="9231"/>
                </a:lnTo>
                <a:lnTo>
                  <a:pt x="22346" y="9222"/>
                </a:lnTo>
                <a:lnTo>
                  <a:pt x="22337" y="9222"/>
                </a:lnTo>
                <a:lnTo>
                  <a:pt x="22328" y="9231"/>
                </a:lnTo>
                <a:lnTo>
                  <a:pt x="22320" y="9239"/>
                </a:lnTo>
                <a:lnTo>
                  <a:pt x="22311" y="9239"/>
                </a:lnTo>
                <a:lnTo>
                  <a:pt x="22293" y="9248"/>
                </a:lnTo>
                <a:lnTo>
                  <a:pt x="22284" y="9248"/>
                </a:lnTo>
                <a:lnTo>
                  <a:pt x="22267" y="9239"/>
                </a:lnTo>
                <a:lnTo>
                  <a:pt x="22258" y="9231"/>
                </a:lnTo>
                <a:lnTo>
                  <a:pt x="22249" y="9239"/>
                </a:lnTo>
                <a:lnTo>
                  <a:pt x="22240" y="9239"/>
                </a:lnTo>
                <a:lnTo>
                  <a:pt x="22231" y="9231"/>
                </a:lnTo>
                <a:lnTo>
                  <a:pt x="22223" y="9231"/>
                </a:lnTo>
                <a:lnTo>
                  <a:pt x="22214" y="9231"/>
                </a:lnTo>
                <a:lnTo>
                  <a:pt x="22196" y="9222"/>
                </a:lnTo>
                <a:lnTo>
                  <a:pt x="22178" y="9222"/>
                </a:lnTo>
                <a:lnTo>
                  <a:pt x="22170" y="9222"/>
                </a:lnTo>
                <a:lnTo>
                  <a:pt x="22170" y="9213"/>
                </a:lnTo>
                <a:lnTo>
                  <a:pt x="22161" y="9213"/>
                </a:lnTo>
                <a:lnTo>
                  <a:pt x="22143" y="9213"/>
                </a:lnTo>
                <a:lnTo>
                  <a:pt x="22143" y="9204"/>
                </a:lnTo>
                <a:lnTo>
                  <a:pt x="22134" y="9195"/>
                </a:lnTo>
                <a:lnTo>
                  <a:pt x="22134" y="9187"/>
                </a:lnTo>
                <a:lnTo>
                  <a:pt x="22126" y="9187"/>
                </a:lnTo>
                <a:lnTo>
                  <a:pt x="22117" y="9195"/>
                </a:lnTo>
                <a:lnTo>
                  <a:pt x="22108" y="9195"/>
                </a:lnTo>
                <a:lnTo>
                  <a:pt x="22099" y="9187"/>
                </a:lnTo>
                <a:lnTo>
                  <a:pt x="22081" y="9178"/>
                </a:lnTo>
                <a:lnTo>
                  <a:pt x="22081" y="9169"/>
                </a:lnTo>
                <a:lnTo>
                  <a:pt x="22073" y="9178"/>
                </a:lnTo>
                <a:lnTo>
                  <a:pt x="22064" y="9178"/>
                </a:lnTo>
                <a:lnTo>
                  <a:pt x="22064" y="9169"/>
                </a:lnTo>
                <a:lnTo>
                  <a:pt x="22055" y="9169"/>
                </a:lnTo>
                <a:lnTo>
                  <a:pt x="22046" y="9178"/>
                </a:lnTo>
                <a:lnTo>
                  <a:pt x="22055" y="9187"/>
                </a:lnTo>
                <a:lnTo>
                  <a:pt x="22064" y="9195"/>
                </a:lnTo>
                <a:lnTo>
                  <a:pt x="22073" y="9195"/>
                </a:lnTo>
                <a:lnTo>
                  <a:pt x="22081" y="9195"/>
                </a:lnTo>
                <a:lnTo>
                  <a:pt x="22099" y="9195"/>
                </a:lnTo>
                <a:lnTo>
                  <a:pt x="22108" y="9204"/>
                </a:lnTo>
                <a:lnTo>
                  <a:pt x="22108" y="9213"/>
                </a:lnTo>
                <a:lnTo>
                  <a:pt x="22108" y="9222"/>
                </a:lnTo>
                <a:lnTo>
                  <a:pt x="22108" y="9231"/>
                </a:lnTo>
                <a:lnTo>
                  <a:pt x="22117" y="9239"/>
                </a:lnTo>
                <a:lnTo>
                  <a:pt x="22108" y="9239"/>
                </a:lnTo>
                <a:lnTo>
                  <a:pt x="22099" y="9239"/>
                </a:lnTo>
                <a:lnTo>
                  <a:pt x="22090" y="9248"/>
                </a:lnTo>
                <a:lnTo>
                  <a:pt x="22090" y="9257"/>
                </a:lnTo>
                <a:lnTo>
                  <a:pt x="22090" y="9248"/>
                </a:lnTo>
                <a:lnTo>
                  <a:pt x="22081" y="9248"/>
                </a:lnTo>
                <a:lnTo>
                  <a:pt x="22073" y="9248"/>
                </a:lnTo>
                <a:lnTo>
                  <a:pt x="22064" y="9257"/>
                </a:lnTo>
                <a:lnTo>
                  <a:pt x="22055" y="9248"/>
                </a:lnTo>
                <a:lnTo>
                  <a:pt x="22037" y="9248"/>
                </a:lnTo>
                <a:lnTo>
                  <a:pt x="22020" y="9248"/>
                </a:lnTo>
                <a:lnTo>
                  <a:pt x="22011" y="9248"/>
                </a:lnTo>
                <a:lnTo>
                  <a:pt x="22011" y="9239"/>
                </a:lnTo>
                <a:lnTo>
                  <a:pt x="22002" y="9239"/>
                </a:lnTo>
                <a:lnTo>
                  <a:pt x="22002" y="9248"/>
                </a:lnTo>
                <a:lnTo>
                  <a:pt x="21993" y="9248"/>
                </a:lnTo>
                <a:lnTo>
                  <a:pt x="21984" y="9248"/>
                </a:lnTo>
                <a:lnTo>
                  <a:pt x="21993" y="9248"/>
                </a:lnTo>
                <a:lnTo>
                  <a:pt x="21984" y="9257"/>
                </a:lnTo>
                <a:lnTo>
                  <a:pt x="21976" y="9257"/>
                </a:lnTo>
                <a:lnTo>
                  <a:pt x="21976" y="9266"/>
                </a:lnTo>
                <a:lnTo>
                  <a:pt x="21976" y="9275"/>
                </a:lnTo>
                <a:lnTo>
                  <a:pt x="21967" y="9266"/>
                </a:lnTo>
                <a:lnTo>
                  <a:pt x="21958" y="9266"/>
                </a:lnTo>
                <a:lnTo>
                  <a:pt x="21958" y="9284"/>
                </a:lnTo>
                <a:lnTo>
                  <a:pt x="21949" y="9284"/>
                </a:lnTo>
                <a:lnTo>
                  <a:pt x="21940" y="9284"/>
                </a:lnTo>
                <a:lnTo>
                  <a:pt x="21940" y="9301"/>
                </a:lnTo>
                <a:lnTo>
                  <a:pt x="21923" y="9301"/>
                </a:lnTo>
                <a:lnTo>
                  <a:pt x="21923" y="9310"/>
                </a:lnTo>
                <a:lnTo>
                  <a:pt x="21923" y="9319"/>
                </a:lnTo>
                <a:lnTo>
                  <a:pt x="21931" y="9328"/>
                </a:lnTo>
                <a:lnTo>
                  <a:pt x="21931" y="9337"/>
                </a:lnTo>
                <a:lnTo>
                  <a:pt x="21923" y="9337"/>
                </a:lnTo>
                <a:lnTo>
                  <a:pt x="21923" y="9345"/>
                </a:lnTo>
                <a:lnTo>
                  <a:pt x="21905" y="9345"/>
                </a:lnTo>
                <a:lnTo>
                  <a:pt x="21896" y="9354"/>
                </a:lnTo>
                <a:lnTo>
                  <a:pt x="21896" y="9363"/>
                </a:lnTo>
                <a:lnTo>
                  <a:pt x="21896" y="9372"/>
                </a:lnTo>
                <a:lnTo>
                  <a:pt x="21887" y="9381"/>
                </a:lnTo>
                <a:lnTo>
                  <a:pt x="21870" y="9398"/>
                </a:lnTo>
                <a:lnTo>
                  <a:pt x="21870" y="9407"/>
                </a:lnTo>
                <a:lnTo>
                  <a:pt x="21878" y="9416"/>
                </a:lnTo>
                <a:lnTo>
                  <a:pt x="21887" y="9425"/>
                </a:lnTo>
                <a:lnTo>
                  <a:pt x="21887" y="9434"/>
                </a:lnTo>
                <a:lnTo>
                  <a:pt x="21896" y="9442"/>
                </a:lnTo>
                <a:lnTo>
                  <a:pt x="21905" y="9442"/>
                </a:lnTo>
                <a:lnTo>
                  <a:pt x="21896" y="9442"/>
                </a:lnTo>
                <a:lnTo>
                  <a:pt x="21887" y="9442"/>
                </a:lnTo>
                <a:lnTo>
                  <a:pt x="21887" y="9451"/>
                </a:lnTo>
                <a:lnTo>
                  <a:pt x="21887" y="9460"/>
                </a:lnTo>
                <a:lnTo>
                  <a:pt x="21887" y="9469"/>
                </a:lnTo>
                <a:lnTo>
                  <a:pt x="21878" y="9460"/>
                </a:lnTo>
                <a:lnTo>
                  <a:pt x="21870" y="9451"/>
                </a:lnTo>
                <a:lnTo>
                  <a:pt x="21861" y="9442"/>
                </a:lnTo>
                <a:lnTo>
                  <a:pt x="21861" y="9451"/>
                </a:lnTo>
                <a:lnTo>
                  <a:pt x="21861" y="9460"/>
                </a:lnTo>
                <a:lnTo>
                  <a:pt x="21852" y="9469"/>
                </a:lnTo>
                <a:lnTo>
                  <a:pt x="21852" y="9460"/>
                </a:lnTo>
                <a:lnTo>
                  <a:pt x="21852" y="9451"/>
                </a:lnTo>
                <a:lnTo>
                  <a:pt x="21843" y="9442"/>
                </a:lnTo>
                <a:lnTo>
                  <a:pt x="21817" y="9442"/>
                </a:lnTo>
                <a:lnTo>
                  <a:pt x="21808" y="9442"/>
                </a:lnTo>
                <a:lnTo>
                  <a:pt x="21799" y="9442"/>
                </a:lnTo>
                <a:lnTo>
                  <a:pt x="21790" y="9451"/>
                </a:lnTo>
                <a:lnTo>
                  <a:pt x="21781" y="9451"/>
                </a:lnTo>
                <a:lnTo>
                  <a:pt x="21781" y="9460"/>
                </a:lnTo>
                <a:lnTo>
                  <a:pt x="21781" y="9469"/>
                </a:lnTo>
                <a:lnTo>
                  <a:pt x="21781" y="9478"/>
                </a:lnTo>
                <a:lnTo>
                  <a:pt x="21781" y="9469"/>
                </a:lnTo>
                <a:lnTo>
                  <a:pt x="21773" y="9478"/>
                </a:lnTo>
                <a:lnTo>
                  <a:pt x="21773" y="9460"/>
                </a:lnTo>
                <a:lnTo>
                  <a:pt x="21773" y="9451"/>
                </a:lnTo>
                <a:lnTo>
                  <a:pt x="21781" y="9442"/>
                </a:lnTo>
                <a:lnTo>
                  <a:pt x="21781" y="9434"/>
                </a:lnTo>
                <a:lnTo>
                  <a:pt x="21755" y="9416"/>
                </a:lnTo>
                <a:lnTo>
                  <a:pt x="21746" y="9407"/>
                </a:lnTo>
                <a:lnTo>
                  <a:pt x="21746" y="9398"/>
                </a:lnTo>
                <a:lnTo>
                  <a:pt x="21728" y="9389"/>
                </a:lnTo>
                <a:lnTo>
                  <a:pt x="21728" y="9381"/>
                </a:lnTo>
                <a:lnTo>
                  <a:pt x="21711" y="9372"/>
                </a:lnTo>
                <a:lnTo>
                  <a:pt x="21702" y="9372"/>
                </a:lnTo>
                <a:lnTo>
                  <a:pt x="21693" y="9363"/>
                </a:lnTo>
                <a:lnTo>
                  <a:pt x="21684" y="9363"/>
                </a:lnTo>
                <a:lnTo>
                  <a:pt x="21676" y="9363"/>
                </a:lnTo>
                <a:lnTo>
                  <a:pt x="21676" y="9372"/>
                </a:lnTo>
                <a:lnTo>
                  <a:pt x="21676" y="9381"/>
                </a:lnTo>
                <a:lnTo>
                  <a:pt x="21667" y="9389"/>
                </a:lnTo>
                <a:lnTo>
                  <a:pt x="21658" y="9389"/>
                </a:lnTo>
                <a:lnTo>
                  <a:pt x="21649" y="9381"/>
                </a:lnTo>
                <a:lnTo>
                  <a:pt x="21640" y="9389"/>
                </a:lnTo>
                <a:lnTo>
                  <a:pt x="21631" y="9389"/>
                </a:lnTo>
                <a:lnTo>
                  <a:pt x="21631" y="9381"/>
                </a:lnTo>
                <a:lnTo>
                  <a:pt x="21623" y="9381"/>
                </a:lnTo>
                <a:lnTo>
                  <a:pt x="21623" y="9389"/>
                </a:lnTo>
                <a:lnTo>
                  <a:pt x="21631" y="9389"/>
                </a:lnTo>
                <a:lnTo>
                  <a:pt x="21623" y="9398"/>
                </a:lnTo>
                <a:lnTo>
                  <a:pt x="21623" y="9407"/>
                </a:lnTo>
                <a:lnTo>
                  <a:pt x="21623" y="9416"/>
                </a:lnTo>
                <a:lnTo>
                  <a:pt x="21614" y="9416"/>
                </a:lnTo>
                <a:lnTo>
                  <a:pt x="21614" y="9425"/>
                </a:lnTo>
                <a:lnTo>
                  <a:pt x="21605" y="9425"/>
                </a:lnTo>
                <a:lnTo>
                  <a:pt x="21605" y="9416"/>
                </a:lnTo>
                <a:lnTo>
                  <a:pt x="21596" y="9416"/>
                </a:lnTo>
                <a:lnTo>
                  <a:pt x="21596" y="9407"/>
                </a:lnTo>
                <a:lnTo>
                  <a:pt x="21596" y="9398"/>
                </a:lnTo>
                <a:lnTo>
                  <a:pt x="21587" y="9398"/>
                </a:lnTo>
                <a:lnTo>
                  <a:pt x="21587" y="9407"/>
                </a:lnTo>
                <a:lnTo>
                  <a:pt x="21587" y="9416"/>
                </a:lnTo>
                <a:lnTo>
                  <a:pt x="21579" y="9416"/>
                </a:lnTo>
                <a:lnTo>
                  <a:pt x="21579" y="9425"/>
                </a:lnTo>
                <a:lnTo>
                  <a:pt x="21570" y="9425"/>
                </a:lnTo>
                <a:lnTo>
                  <a:pt x="21561" y="9425"/>
                </a:lnTo>
                <a:lnTo>
                  <a:pt x="21561" y="9434"/>
                </a:lnTo>
                <a:lnTo>
                  <a:pt x="21561" y="9442"/>
                </a:lnTo>
                <a:lnTo>
                  <a:pt x="21561" y="9451"/>
                </a:lnTo>
                <a:lnTo>
                  <a:pt x="21570" y="9460"/>
                </a:lnTo>
                <a:lnTo>
                  <a:pt x="21561" y="9460"/>
                </a:lnTo>
                <a:lnTo>
                  <a:pt x="21552" y="9460"/>
                </a:lnTo>
                <a:lnTo>
                  <a:pt x="21552" y="9451"/>
                </a:lnTo>
                <a:lnTo>
                  <a:pt x="21543" y="9460"/>
                </a:lnTo>
                <a:lnTo>
                  <a:pt x="21534" y="9469"/>
                </a:lnTo>
                <a:lnTo>
                  <a:pt x="21534" y="9478"/>
                </a:lnTo>
                <a:lnTo>
                  <a:pt x="21543" y="9478"/>
                </a:lnTo>
                <a:lnTo>
                  <a:pt x="21552" y="9478"/>
                </a:lnTo>
                <a:lnTo>
                  <a:pt x="21552" y="9487"/>
                </a:lnTo>
                <a:lnTo>
                  <a:pt x="21543" y="9487"/>
                </a:lnTo>
                <a:lnTo>
                  <a:pt x="21526" y="9478"/>
                </a:lnTo>
                <a:lnTo>
                  <a:pt x="21517" y="9487"/>
                </a:lnTo>
                <a:lnTo>
                  <a:pt x="21517" y="9495"/>
                </a:lnTo>
                <a:lnTo>
                  <a:pt x="21508" y="9487"/>
                </a:lnTo>
                <a:lnTo>
                  <a:pt x="21508" y="9495"/>
                </a:lnTo>
                <a:lnTo>
                  <a:pt x="21499" y="9504"/>
                </a:lnTo>
                <a:lnTo>
                  <a:pt x="21499" y="9513"/>
                </a:lnTo>
                <a:lnTo>
                  <a:pt x="21508" y="9522"/>
                </a:lnTo>
                <a:lnTo>
                  <a:pt x="21508" y="9531"/>
                </a:lnTo>
                <a:lnTo>
                  <a:pt x="21517" y="9513"/>
                </a:lnTo>
                <a:lnTo>
                  <a:pt x="21517" y="9522"/>
                </a:lnTo>
                <a:lnTo>
                  <a:pt x="21517" y="9531"/>
                </a:lnTo>
                <a:lnTo>
                  <a:pt x="21517" y="9540"/>
                </a:lnTo>
                <a:lnTo>
                  <a:pt x="21508" y="9540"/>
                </a:lnTo>
                <a:lnTo>
                  <a:pt x="21499" y="9540"/>
                </a:lnTo>
                <a:lnTo>
                  <a:pt x="21499" y="9548"/>
                </a:lnTo>
                <a:lnTo>
                  <a:pt x="21508" y="9557"/>
                </a:lnTo>
                <a:lnTo>
                  <a:pt x="21517" y="9557"/>
                </a:lnTo>
                <a:lnTo>
                  <a:pt x="21526" y="9557"/>
                </a:lnTo>
                <a:lnTo>
                  <a:pt x="21508" y="9557"/>
                </a:lnTo>
                <a:lnTo>
                  <a:pt x="21490" y="9557"/>
                </a:lnTo>
                <a:lnTo>
                  <a:pt x="21481" y="9557"/>
                </a:lnTo>
                <a:lnTo>
                  <a:pt x="21481" y="9548"/>
                </a:lnTo>
                <a:lnTo>
                  <a:pt x="21473" y="9548"/>
                </a:lnTo>
                <a:lnTo>
                  <a:pt x="21464" y="9557"/>
                </a:lnTo>
                <a:lnTo>
                  <a:pt x="21455" y="9548"/>
                </a:lnTo>
                <a:lnTo>
                  <a:pt x="21446" y="9540"/>
                </a:lnTo>
                <a:lnTo>
                  <a:pt x="21446" y="9548"/>
                </a:lnTo>
                <a:lnTo>
                  <a:pt x="21446" y="9557"/>
                </a:lnTo>
                <a:lnTo>
                  <a:pt x="21437" y="9566"/>
                </a:lnTo>
                <a:lnTo>
                  <a:pt x="21437" y="9575"/>
                </a:lnTo>
                <a:lnTo>
                  <a:pt x="21446" y="9584"/>
                </a:lnTo>
                <a:lnTo>
                  <a:pt x="21455" y="9592"/>
                </a:lnTo>
                <a:lnTo>
                  <a:pt x="21464" y="9592"/>
                </a:lnTo>
                <a:lnTo>
                  <a:pt x="21464" y="9601"/>
                </a:lnTo>
                <a:lnTo>
                  <a:pt x="21464" y="9610"/>
                </a:lnTo>
                <a:lnTo>
                  <a:pt x="21455" y="9619"/>
                </a:lnTo>
                <a:lnTo>
                  <a:pt x="21455" y="9610"/>
                </a:lnTo>
                <a:lnTo>
                  <a:pt x="21446" y="9610"/>
                </a:lnTo>
                <a:lnTo>
                  <a:pt x="21437" y="9610"/>
                </a:lnTo>
                <a:lnTo>
                  <a:pt x="21446" y="9619"/>
                </a:lnTo>
                <a:lnTo>
                  <a:pt x="21437" y="9637"/>
                </a:lnTo>
                <a:lnTo>
                  <a:pt x="21437" y="9645"/>
                </a:lnTo>
                <a:lnTo>
                  <a:pt x="21437" y="9637"/>
                </a:lnTo>
                <a:lnTo>
                  <a:pt x="21429" y="9628"/>
                </a:lnTo>
                <a:lnTo>
                  <a:pt x="21420" y="9610"/>
                </a:lnTo>
                <a:lnTo>
                  <a:pt x="21411" y="9592"/>
                </a:lnTo>
                <a:lnTo>
                  <a:pt x="21402" y="9584"/>
                </a:lnTo>
                <a:lnTo>
                  <a:pt x="21393" y="9566"/>
                </a:lnTo>
                <a:lnTo>
                  <a:pt x="21384" y="9575"/>
                </a:lnTo>
                <a:lnTo>
                  <a:pt x="21384" y="9584"/>
                </a:lnTo>
                <a:lnTo>
                  <a:pt x="21376" y="9592"/>
                </a:lnTo>
                <a:lnTo>
                  <a:pt x="21367" y="9592"/>
                </a:lnTo>
                <a:lnTo>
                  <a:pt x="21367" y="9601"/>
                </a:lnTo>
                <a:lnTo>
                  <a:pt x="21358" y="9601"/>
                </a:lnTo>
                <a:lnTo>
                  <a:pt x="21349" y="9610"/>
                </a:lnTo>
                <a:lnTo>
                  <a:pt x="21340" y="9619"/>
                </a:lnTo>
                <a:lnTo>
                  <a:pt x="21340" y="9628"/>
                </a:lnTo>
                <a:lnTo>
                  <a:pt x="21331" y="9637"/>
                </a:lnTo>
                <a:lnTo>
                  <a:pt x="21331" y="9645"/>
                </a:lnTo>
                <a:lnTo>
                  <a:pt x="21340" y="9663"/>
                </a:lnTo>
                <a:lnTo>
                  <a:pt x="21340" y="9681"/>
                </a:lnTo>
                <a:lnTo>
                  <a:pt x="21349" y="9681"/>
                </a:lnTo>
                <a:lnTo>
                  <a:pt x="21349" y="9690"/>
                </a:lnTo>
                <a:lnTo>
                  <a:pt x="21340" y="9690"/>
                </a:lnTo>
                <a:lnTo>
                  <a:pt x="21323" y="9707"/>
                </a:lnTo>
                <a:lnTo>
                  <a:pt x="21314" y="9716"/>
                </a:lnTo>
                <a:lnTo>
                  <a:pt x="21305" y="9725"/>
                </a:lnTo>
                <a:lnTo>
                  <a:pt x="21305" y="9734"/>
                </a:lnTo>
                <a:lnTo>
                  <a:pt x="21296" y="9743"/>
                </a:lnTo>
                <a:lnTo>
                  <a:pt x="21296" y="9751"/>
                </a:lnTo>
                <a:lnTo>
                  <a:pt x="21287" y="9760"/>
                </a:lnTo>
                <a:lnTo>
                  <a:pt x="21279" y="9778"/>
                </a:lnTo>
                <a:lnTo>
                  <a:pt x="21261" y="9795"/>
                </a:lnTo>
                <a:lnTo>
                  <a:pt x="21252" y="9804"/>
                </a:lnTo>
                <a:lnTo>
                  <a:pt x="21243" y="9804"/>
                </a:lnTo>
                <a:lnTo>
                  <a:pt x="21208" y="9822"/>
                </a:lnTo>
                <a:lnTo>
                  <a:pt x="21190" y="9822"/>
                </a:lnTo>
                <a:lnTo>
                  <a:pt x="21164" y="9831"/>
                </a:lnTo>
                <a:lnTo>
                  <a:pt x="21146" y="9831"/>
                </a:lnTo>
                <a:lnTo>
                  <a:pt x="21129" y="9831"/>
                </a:lnTo>
                <a:lnTo>
                  <a:pt x="21111" y="9831"/>
                </a:lnTo>
                <a:lnTo>
                  <a:pt x="21084" y="9848"/>
                </a:lnTo>
                <a:lnTo>
                  <a:pt x="21067" y="9857"/>
                </a:lnTo>
                <a:lnTo>
                  <a:pt x="21049" y="9857"/>
                </a:lnTo>
                <a:lnTo>
                  <a:pt x="21040" y="9866"/>
                </a:lnTo>
                <a:lnTo>
                  <a:pt x="21023" y="9875"/>
                </a:lnTo>
                <a:lnTo>
                  <a:pt x="21005" y="9884"/>
                </a:lnTo>
                <a:lnTo>
                  <a:pt x="20987" y="9884"/>
                </a:lnTo>
                <a:lnTo>
                  <a:pt x="20979" y="9884"/>
                </a:lnTo>
                <a:lnTo>
                  <a:pt x="20970" y="9884"/>
                </a:lnTo>
                <a:lnTo>
                  <a:pt x="20961" y="9884"/>
                </a:lnTo>
                <a:lnTo>
                  <a:pt x="20943" y="9884"/>
                </a:lnTo>
                <a:lnTo>
                  <a:pt x="20934" y="9884"/>
                </a:lnTo>
                <a:lnTo>
                  <a:pt x="20926" y="9884"/>
                </a:lnTo>
                <a:lnTo>
                  <a:pt x="20882" y="9910"/>
                </a:lnTo>
                <a:lnTo>
                  <a:pt x="20873" y="9919"/>
                </a:lnTo>
                <a:lnTo>
                  <a:pt x="20864" y="9928"/>
                </a:lnTo>
                <a:lnTo>
                  <a:pt x="20855" y="9937"/>
                </a:lnTo>
                <a:lnTo>
                  <a:pt x="20846" y="9946"/>
                </a:lnTo>
                <a:lnTo>
                  <a:pt x="20820" y="9954"/>
                </a:lnTo>
                <a:lnTo>
                  <a:pt x="20802" y="9963"/>
                </a:lnTo>
                <a:lnTo>
                  <a:pt x="20793" y="9972"/>
                </a:lnTo>
                <a:lnTo>
                  <a:pt x="20785" y="9981"/>
                </a:lnTo>
                <a:lnTo>
                  <a:pt x="20767" y="10007"/>
                </a:lnTo>
                <a:lnTo>
                  <a:pt x="20758" y="10016"/>
                </a:lnTo>
                <a:lnTo>
                  <a:pt x="20749" y="10016"/>
                </a:lnTo>
                <a:lnTo>
                  <a:pt x="20749" y="10025"/>
                </a:lnTo>
                <a:lnTo>
                  <a:pt x="20749" y="10007"/>
                </a:lnTo>
                <a:lnTo>
                  <a:pt x="20740" y="9998"/>
                </a:lnTo>
                <a:lnTo>
                  <a:pt x="20749" y="9981"/>
                </a:lnTo>
                <a:lnTo>
                  <a:pt x="20749" y="9972"/>
                </a:lnTo>
                <a:lnTo>
                  <a:pt x="20740" y="9972"/>
                </a:lnTo>
                <a:lnTo>
                  <a:pt x="20732" y="9981"/>
                </a:lnTo>
                <a:lnTo>
                  <a:pt x="20723" y="10007"/>
                </a:lnTo>
                <a:lnTo>
                  <a:pt x="20714" y="10034"/>
                </a:lnTo>
                <a:lnTo>
                  <a:pt x="20723" y="10051"/>
                </a:lnTo>
                <a:lnTo>
                  <a:pt x="20723" y="10060"/>
                </a:lnTo>
                <a:lnTo>
                  <a:pt x="20723" y="10078"/>
                </a:lnTo>
                <a:lnTo>
                  <a:pt x="20723" y="10087"/>
                </a:lnTo>
                <a:lnTo>
                  <a:pt x="20723" y="10096"/>
                </a:lnTo>
                <a:lnTo>
                  <a:pt x="20705" y="10122"/>
                </a:lnTo>
                <a:lnTo>
                  <a:pt x="20696" y="10131"/>
                </a:lnTo>
                <a:lnTo>
                  <a:pt x="20696" y="10148"/>
                </a:lnTo>
                <a:lnTo>
                  <a:pt x="20696" y="10157"/>
                </a:lnTo>
                <a:lnTo>
                  <a:pt x="20696" y="10175"/>
                </a:lnTo>
                <a:lnTo>
                  <a:pt x="20696" y="10184"/>
                </a:lnTo>
                <a:lnTo>
                  <a:pt x="20705" y="10193"/>
                </a:lnTo>
                <a:lnTo>
                  <a:pt x="20714" y="10219"/>
                </a:lnTo>
                <a:lnTo>
                  <a:pt x="20723" y="10228"/>
                </a:lnTo>
                <a:lnTo>
                  <a:pt x="20740" y="10263"/>
                </a:lnTo>
                <a:lnTo>
                  <a:pt x="20749" y="10281"/>
                </a:lnTo>
                <a:lnTo>
                  <a:pt x="20758" y="10290"/>
                </a:lnTo>
                <a:lnTo>
                  <a:pt x="20749" y="10307"/>
                </a:lnTo>
                <a:lnTo>
                  <a:pt x="20749" y="10316"/>
                </a:lnTo>
                <a:lnTo>
                  <a:pt x="20749" y="10325"/>
                </a:lnTo>
                <a:lnTo>
                  <a:pt x="20740" y="10325"/>
                </a:lnTo>
                <a:lnTo>
                  <a:pt x="20740" y="10316"/>
                </a:lnTo>
                <a:lnTo>
                  <a:pt x="20732" y="10316"/>
                </a:lnTo>
                <a:lnTo>
                  <a:pt x="20732" y="10299"/>
                </a:lnTo>
                <a:lnTo>
                  <a:pt x="20723" y="10299"/>
                </a:lnTo>
                <a:lnTo>
                  <a:pt x="20723" y="10307"/>
                </a:lnTo>
                <a:lnTo>
                  <a:pt x="20714" y="10307"/>
                </a:lnTo>
                <a:lnTo>
                  <a:pt x="20714" y="10299"/>
                </a:lnTo>
                <a:lnTo>
                  <a:pt x="20714" y="10281"/>
                </a:lnTo>
                <a:lnTo>
                  <a:pt x="20705" y="10272"/>
                </a:lnTo>
                <a:lnTo>
                  <a:pt x="20705" y="10263"/>
                </a:lnTo>
                <a:lnTo>
                  <a:pt x="20696" y="10263"/>
                </a:lnTo>
                <a:lnTo>
                  <a:pt x="20696" y="10272"/>
                </a:lnTo>
                <a:lnTo>
                  <a:pt x="20705" y="10290"/>
                </a:lnTo>
                <a:lnTo>
                  <a:pt x="20705" y="10299"/>
                </a:lnTo>
                <a:lnTo>
                  <a:pt x="20714" y="10316"/>
                </a:lnTo>
                <a:lnTo>
                  <a:pt x="20723" y="10316"/>
                </a:lnTo>
                <a:lnTo>
                  <a:pt x="20723" y="10325"/>
                </a:lnTo>
                <a:lnTo>
                  <a:pt x="20723" y="10334"/>
                </a:lnTo>
                <a:lnTo>
                  <a:pt x="20723" y="10343"/>
                </a:lnTo>
                <a:lnTo>
                  <a:pt x="20714" y="10343"/>
                </a:lnTo>
                <a:lnTo>
                  <a:pt x="20705" y="10343"/>
                </a:lnTo>
                <a:lnTo>
                  <a:pt x="20705" y="10325"/>
                </a:lnTo>
                <a:lnTo>
                  <a:pt x="20696" y="10307"/>
                </a:lnTo>
                <a:lnTo>
                  <a:pt x="20687" y="10299"/>
                </a:lnTo>
                <a:lnTo>
                  <a:pt x="20687" y="10307"/>
                </a:lnTo>
                <a:lnTo>
                  <a:pt x="20687" y="10316"/>
                </a:lnTo>
                <a:lnTo>
                  <a:pt x="20679" y="10307"/>
                </a:lnTo>
                <a:lnTo>
                  <a:pt x="20679" y="10316"/>
                </a:lnTo>
                <a:lnTo>
                  <a:pt x="20687" y="10325"/>
                </a:lnTo>
                <a:lnTo>
                  <a:pt x="20714" y="10360"/>
                </a:lnTo>
                <a:lnTo>
                  <a:pt x="20740" y="10404"/>
                </a:lnTo>
                <a:lnTo>
                  <a:pt x="20740" y="10413"/>
                </a:lnTo>
                <a:lnTo>
                  <a:pt x="20749" y="10449"/>
                </a:lnTo>
                <a:lnTo>
                  <a:pt x="20749" y="10457"/>
                </a:lnTo>
                <a:lnTo>
                  <a:pt x="20767" y="10475"/>
                </a:lnTo>
                <a:lnTo>
                  <a:pt x="20776" y="10493"/>
                </a:lnTo>
                <a:lnTo>
                  <a:pt x="20785" y="10502"/>
                </a:lnTo>
                <a:lnTo>
                  <a:pt x="20785" y="10510"/>
                </a:lnTo>
                <a:lnTo>
                  <a:pt x="20785" y="10519"/>
                </a:lnTo>
                <a:lnTo>
                  <a:pt x="20802" y="10546"/>
                </a:lnTo>
                <a:lnTo>
                  <a:pt x="20811" y="10563"/>
                </a:lnTo>
                <a:lnTo>
                  <a:pt x="20811" y="10572"/>
                </a:lnTo>
                <a:lnTo>
                  <a:pt x="20802" y="10590"/>
                </a:lnTo>
                <a:lnTo>
                  <a:pt x="20811" y="10616"/>
                </a:lnTo>
                <a:lnTo>
                  <a:pt x="20811" y="10625"/>
                </a:lnTo>
                <a:lnTo>
                  <a:pt x="20820" y="10660"/>
                </a:lnTo>
                <a:lnTo>
                  <a:pt x="20820" y="10678"/>
                </a:lnTo>
                <a:lnTo>
                  <a:pt x="20829" y="10687"/>
                </a:lnTo>
                <a:lnTo>
                  <a:pt x="20846" y="10713"/>
                </a:lnTo>
                <a:lnTo>
                  <a:pt x="20864" y="10749"/>
                </a:lnTo>
                <a:lnTo>
                  <a:pt x="20864" y="10766"/>
                </a:lnTo>
                <a:lnTo>
                  <a:pt x="20864" y="10802"/>
                </a:lnTo>
                <a:lnTo>
                  <a:pt x="20864" y="10819"/>
                </a:lnTo>
                <a:lnTo>
                  <a:pt x="20855" y="10819"/>
                </a:lnTo>
                <a:lnTo>
                  <a:pt x="20855" y="10828"/>
                </a:lnTo>
                <a:lnTo>
                  <a:pt x="20864" y="10855"/>
                </a:lnTo>
                <a:lnTo>
                  <a:pt x="20864" y="10872"/>
                </a:lnTo>
                <a:lnTo>
                  <a:pt x="20855" y="10881"/>
                </a:lnTo>
                <a:lnTo>
                  <a:pt x="20846" y="10899"/>
                </a:lnTo>
                <a:lnTo>
                  <a:pt x="20837" y="10908"/>
                </a:lnTo>
                <a:lnTo>
                  <a:pt x="20820" y="10908"/>
                </a:lnTo>
                <a:lnTo>
                  <a:pt x="20820" y="10899"/>
                </a:lnTo>
                <a:lnTo>
                  <a:pt x="20811" y="10899"/>
                </a:lnTo>
                <a:lnTo>
                  <a:pt x="20811" y="10916"/>
                </a:lnTo>
                <a:lnTo>
                  <a:pt x="20811" y="10943"/>
                </a:lnTo>
                <a:lnTo>
                  <a:pt x="20811" y="10952"/>
                </a:lnTo>
                <a:lnTo>
                  <a:pt x="20811" y="10960"/>
                </a:lnTo>
                <a:lnTo>
                  <a:pt x="20820" y="10960"/>
                </a:lnTo>
                <a:lnTo>
                  <a:pt x="20829" y="10960"/>
                </a:lnTo>
                <a:lnTo>
                  <a:pt x="20855" y="10969"/>
                </a:lnTo>
                <a:lnTo>
                  <a:pt x="20864" y="10978"/>
                </a:lnTo>
                <a:lnTo>
                  <a:pt x="20882" y="11005"/>
                </a:lnTo>
                <a:lnTo>
                  <a:pt x="20899" y="11005"/>
                </a:lnTo>
                <a:lnTo>
                  <a:pt x="20926" y="11022"/>
                </a:lnTo>
                <a:lnTo>
                  <a:pt x="20943" y="11022"/>
                </a:lnTo>
                <a:lnTo>
                  <a:pt x="20970" y="11022"/>
                </a:lnTo>
                <a:lnTo>
                  <a:pt x="20996" y="11031"/>
                </a:lnTo>
                <a:lnTo>
                  <a:pt x="21005" y="11022"/>
                </a:lnTo>
                <a:lnTo>
                  <a:pt x="21023" y="11022"/>
                </a:lnTo>
                <a:lnTo>
                  <a:pt x="21032" y="11022"/>
                </a:lnTo>
                <a:lnTo>
                  <a:pt x="21040" y="11022"/>
                </a:lnTo>
                <a:lnTo>
                  <a:pt x="21067" y="10996"/>
                </a:lnTo>
                <a:lnTo>
                  <a:pt x="21093" y="10978"/>
                </a:lnTo>
                <a:lnTo>
                  <a:pt x="21111" y="10978"/>
                </a:lnTo>
                <a:lnTo>
                  <a:pt x="21120" y="10978"/>
                </a:lnTo>
                <a:lnTo>
                  <a:pt x="21137" y="10969"/>
                </a:lnTo>
                <a:lnTo>
                  <a:pt x="21155" y="10943"/>
                </a:lnTo>
                <a:lnTo>
                  <a:pt x="21164" y="10934"/>
                </a:lnTo>
                <a:lnTo>
                  <a:pt x="21190" y="10934"/>
                </a:lnTo>
                <a:lnTo>
                  <a:pt x="21208" y="10934"/>
                </a:lnTo>
                <a:lnTo>
                  <a:pt x="21217" y="10934"/>
                </a:lnTo>
                <a:lnTo>
                  <a:pt x="21234" y="10925"/>
                </a:lnTo>
                <a:lnTo>
                  <a:pt x="21279" y="10925"/>
                </a:lnTo>
                <a:lnTo>
                  <a:pt x="21305" y="10925"/>
                </a:lnTo>
                <a:lnTo>
                  <a:pt x="21323" y="10925"/>
                </a:lnTo>
                <a:lnTo>
                  <a:pt x="21331" y="10925"/>
                </a:lnTo>
                <a:lnTo>
                  <a:pt x="21340" y="10934"/>
                </a:lnTo>
                <a:lnTo>
                  <a:pt x="21384" y="10925"/>
                </a:lnTo>
                <a:lnTo>
                  <a:pt x="21393" y="10925"/>
                </a:lnTo>
                <a:lnTo>
                  <a:pt x="21402" y="10925"/>
                </a:lnTo>
                <a:lnTo>
                  <a:pt x="21411" y="10934"/>
                </a:lnTo>
                <a:lnTo>
                  <a:pt x="21429" y="10925"/>
                </a:lnTo>
                <a:lnTo>
                  <a:pt x="21437" y="10925"/>
                </a:lnTo>
                <a:lnTo>
                  <a:pt x="21446" y="10925"/>
                </a:lnTo>
                <a:lnTo>
                  <a:pt x="21464" y="10908"/>
                </a:lnTo>
                <a:lnTo>
                  <a:pt x="21473" y="10890"/>
                </a:lnTo>
                <a:lnTo>
                  <a:pt x="21481" y="10863"/>
                </a:lnTo>
                <a:lnTo>
                  <a:pt x="21490" y="10855"/>
                </a:lnTo>
                <a:lnTo>
                  <a:pt x="21499" y="10855"/>
                </a:lnTo>
                <a:lnTo>
                  <a:pt x="21508" y="10846"/>
                </a:lnTo>
                <a:lnTo>
                  <a:pt x="21526" y="10846"/>
                </a:lnTo>
                <a:lnTo>
                  <a:pt x="21561" y="10819"/>
                </a:lnTo>
                <a:lnTo>
                  <a:pt x="21579" y="10819"/>
                </a:lnTo>
                <a:lnTo>
                  <a:pt x="21587" y="10810"/>
                </a:lnTo>
                <a:lnTo>
                  <a:pt x="21614" y="10793"/>
                </a:lnTo>
                <a:lnTo>
                  <a:pt x="21631" y="10793"/>
                </a:lnTo>
                <a:lnTo>
                  <a:pt x="21676" y="10802"/>
                </a:lnTo>
                <a:lnTo>
                  <a:pt x="21702" y="10793"/>
                </a:lnTo>
                <a:lnTo>
                  <a:pt x="21720" y="10793"/>
                </a:lnTo>
                <a:lnTo>
                  <a:pt x="21746" y="10784"/>
                </a:lnTo>
                <a:lnTo>
                  <a:pt x="21773" y="10775"/>
                </a:lnTo>
                <a:lnTo>
                  <a:pt x="21808" y="10766"/>
                </a:lnTo>
                <a:lnTo>
                  <a:pt x="21834" y="10749"/>
                </a:lnTo>
                <a:lnTo>
                  <a:pt x="21852" y="10749"/>
                </a:lnTo>
                <a:lnTo>
                  <a:pt x="21878" y="10740"/>
                </a:lnTo>
                <a:lnTo>
                  <a:pt x="21923" y="10740"/>
                </a:lnTo>
                <a:lnTo>
                  <a:pt x="21967" y="10740"/>
                </a:lnTo>
                <a:lnTo>
                  <a:pt x="21984" y="10740"/>
                </a:lnTo>
                <a:lnTo>
                  <a:pt x="21984" y="10731"/>
                </a:lnTo>
                <a:lnTo>
                  <a:pt x="21993" y="10731"/>
                </a:lnTo>
                <a:lnTo>
                  <a:pt x="22011" y="10731"/>
                </a:lnTo>
                <a:lnTo>
                  <a:pt x="22020" y="10740"/>
                </a:lnTo>
                <a:lnTo>
                  <a:pt x="22037" y="10749"/>
                </a:lnTo>
                <a:lnTo>
                  <a:pt x="22073" y="10775"/>
                </a:lnTo>
                <a:lnTo>
                  <a:pt x="22081" y="10775"/>
                </a:lnTo>
                <a:lnTo>
                  <a:pt x="22108" y="10766"/>
                </a:lnTo>
                <a:lnTo>
                  <a:pt x="22117" y="10766"/>
                </a:lnTo>
                <a:lnTo>
                  <a:pt x="22152" y="10784"/>
                </a:lnTo>
                <a:lnTo>
                  <a:pt x="22161" y="10784"/>
                </a:lnTo>
                <a:lnTo>
                  <a:pt x="22178" y="10784"/>
                </a:lnTo>
                <a:lnTo>
                  <a:pt x="22178" y="10793"/>
                </a:lnTo>
                <a:lnTo>
                  <a:pt x="22187" y="10793"/>
                </a:lnTo>
                <a:lnTo>
                  <a:pt x="22205" y="10810"/>
                </a:lnTo>
                <a:lnTo>
                  <a:pt x="22223" y="10819"/>
                </a:lnTo>
                <a:lnTo>
                  <a:pt x="22223" y="10828"/>
                </a:lnTo>
                <a:lnTo>
                  <a:pt x="22214" y="10837"/>
                </a:lnTo>
                <a:lnTo>
                  <a:pt x="22223" y="10855"/>
                </a:lnTo>
                <a:lnTo>
                  <a:pt x="22231" y="10863"/>
                </a:lnTo>
                <a:lnTo>
                  <a:pt x="22249" y="10872"/>
                </a:lnTo>
                <a:lnTo>
                  <a:pt x="22258" y="10872"/>
                </a:lnTo>
                <a:lnTo>
                  <a:pt x="22267" y="10881"/>
                </a:lnTo>
                <a:lnTo>
                  <a:pt x="22267" y="10890"/>
                </a:lnTo>
                <a:lnTo>
                  <a:pt x="22275" y="10908"/>
                </a:lnTo>
                <a:lnTo>
                  <a:pt x="22284" y="10916"/>
                </a:lnTo>
                <a:lnTo>
                  <a:pt x="22293" y="10925"/>
                </a:lnTo>
                <a:lnTo>
                  <a:pt x="22293" y="10934"/>
                </a:lnTo>
                <a:lnTo>
                  <a:pt x="22302" y="10952"/>
                </a:lnTo>
                <a:lnTo>
                  <a:pt x="22311" y="10969"/>
                </a:lnTo>
                <a:lnTo>
                  <a:pt x="22311" y="10987"/>
                </a:lnTo>
                <a:lnTo>
                  <a:pt x="22302" y="10978"/>
                </a:lnTo>
                <a:lnTo>
                  <a:pt x="22293" y="10978"/>
                </a:lnTo>
                <a:lnTo>
                  <a:pt x="22293" y="10987"/>
                </a:lnTo>
                <a:lnTo>
                  <a:pt x="22302" y="10987"/>
                </a:lnTo>
                <a:lnTo>
                  <a:pt x="22311" y="10996"/>
                </a:lnTo>
                <a:lnTo>
                  <a:pt x="22320" y="10996"/>
                </a:lnTo>
                <a:lnTo>
                  <a:pt x="22328" y="11013"/>
                </a:lnTo>
                <a:lnTo>
                  <a:pt x="22337" y="11013"/>
                </a:lnTo>
                <a:lnTo>
                  <a:pt x="22337" y="11005"/>
                </a:lnTo>
                <a:lnTo>
                  <a:pt x="22346" y="11013"/>
                </a:lnTo>
                <a:lnTo>
                  <a:pt x="22355" y="11013"/>
                </a:lnTo>
                <a:lnTo>
                  <a:pt x="22346" y="10996"/>
                </a:lnTo>
                <a:lnTo>
                  <a:pt x="22346" y="10987"/>
                </a:lnTo>
                <a:lnTo>
                  <a:pt x="22355" y="10987"/>
                </a:lnTo>
                <a:lnTo>
                  <a:pt x="22364" y="10969"/>
                </a:lnTo>
                <a:lnTo>
                  <a:pt x="22381" y="10943"/>
                </a:lnTo>
                <a:lnTo>
                  <a:pt x="22390" y="10934"/>
                </a:lnTo>
                <a:lnTo>
                  <a:pt x="22399" y="10925"/>
                </a:lnTo>
                <a:lnTo>
                  <a:pt x="22408" y="10925"/>
                </a:lnTo>
                <a:lnTo>
                  <a:pt x="22425" y="10916"/>
                </a:lnTo>
                <a:lnTo>
                  <a:pt x="22434" y="10916"/>
                </a:lnTo>
                <a:lnTo>
                  <a:pt x="22434" y="10908"/>
                </a:lnTo>
                <a:lnTo>
                  <a:pt x="22443" y="10908"/>
                </a:lnTo>
                <a:lnTo>
                  <a:pt x="22452" y="10890"/>
                </a:lnTo>
                <a:lnTo>
                  <a:pt x="22461" y="10872"/>
                </a:lnTo>
                <a:lnTo>
                  <a:pt x="22470" y="10863"/>
                </a:lnTo>
                <a:lnTo>
                  <a:pt x="22478" y="10855"/>
                </a:lnTo>
                <a:lnTo>
                  <a:pt x="22487" y="10837"/>
                </a:lnTo>
                <a:lnTo>
                  <a:pt x="22487" y="10828"/>
                </a:lnTo>
                <a:lnTo>
                  <a:pt x="22487" y="10819"/>
                </a:lnTo>
                <a:lnTo>
                  <a:pt x="22487" y="10828"/>
                </a:lnTo>
                <a:lnTo>
                  <a:pt x="22496" y="10837"/>
                </a:lnTo>
                <a:lnTo>
                  <a:pt x="22505" y="10863"/>
                </a:lnTo>
                <a:lnTo>
                  <a:pt x="22496" y="10863"/>
                </a:lnTo>
                <a:lnTo>
                  <a:pt x="22487" y="10872"/>
                </a:lnTo>
                <a:lnTo>
                  <a:pt x="22487" y="10881"/>
                </a:lnTo>
                <a:lnTo>
                  <a:pt x="22496" y="10890"/>
                </a:lnTo>
                <a:lnTo>
                  <a:pt x="22496" y="10899"/>
                </a:lnTo>
                <a:lnTo>
                  <a:pt x="22487" y="10908"/>
                </a:lnTo>
                <a:lnTo>
                  <a:pt x="22478" y="10925"/>
                </a:lnTo>
                <a:lnTo>
                  <a:pt x="22461" y="10952"/>
                </a:lnTo>
                <a:lnTo>
                  <a:pt x="22461" y="10960"/>
                </a:lnTo>
                <a:lnTo>
                  <a:pt x="22461" y="10969"/>
                </a:lnTo>
                <a:lnTo>
                  <a:pt x="22461" y="10978"/>
                </a:lnTo>
                <a:lnTo>
                  <a:pt x="22461" y="10987"/>
                </a:lnTo>
                <a:lnTo>
                  <a:pt x="22461" y="10996"/>
                </a:lnTo>
                <a:lnTo>
                  <a:pt x="22461" y="11013"/>
                </a:lnTo>
                <a:lnTo>
                  <a:pt x="22452" y="11013"/>
                </a:lnTo>
                <a:lnTo>
                  <a:pt x="22443" y="11013"/>
                </a:lnTo>
                <a:lnTo>
                  <a:pt x="22434" y="11013"/>
                </a:lnTo>
                <a:lnTo>
                  <a:pt x="22425" y="11013"/>
                </a:lnTo>
                <a:lnTo>
                  <a:pt x="22417" y="11040"/>
                </a:lnTo>
                <a:lnTo>
                  <a:pt x="22425" y="11040"/>
                </a:lnTo>
                <a:lnTo>
                  <a:pt x="22434" y="11040"/>
                </a:lnTo>
                <a:lnTo>
                  <a:pt x="22452" y="11031"/>
                </a:lnTo>
                <a:lnTo>
                  <a:pt x="22461" y="11031"/>
                </a:lnTo>
                <a:lnTo>
                  <a:pt x="22470" y="11031"/>
                </a:lnTo>
                <a:lnTo>
                  <a:pt x="22478" y="11031"/>
                </a:lnTo>
                <a:lnTo>
                  <a:pt x="22496" y="10996"/>
                </a:lnTo>
                <a:lnTo>
                  <a:pt x="22496" y="10978"/>
                </a:lnTo>
                <a:lnTo>
                  <a:pt x="22505" y="10960"/>
                </a:lnTo>
                <a:lnTo>
                  <a:pt x="22505" y="10952"/>
                </a:lnTo>
                <a:lnTo>
                  <a:pt x="22514" y="10960"/>
                </a:lnTo>
                <a:lnTo>
                  <a:pt x="22523" y="10969"/>
                </a:lnTo>
                <a:lnTo>
                  <a:pt x="22531" y="10987"/>
                </a:lnTo>
                <a:lnTo>
                  <a:pt x="22540" y="10996"/>
                </a:lnTo>
                <a:lnTo>
                  <a:pt x="22540" y="11022"/>
                </a:lnTo>
                <a:lnTo>
                  <a:pt x="22531" y="11049"/>
                </a:lnTo>
                <a:lnTo>
                  <a:pt x="22523" y="11058"/>
                </a:lnTo>
                <a:lnTo>
                  <a:pt x="22514" y="11066"/>
                </a:lnTo>
                <a:lnTo>
                  <a:pt x="22531" y="11075"/>
                </a:lnTo>
                <a:lnTo>
                  <a:pt x="22540" y="11075"/>
                </a:lnTo>
                <a:lnTo>
                  <a:pt x="22558" y="11066"/>
                </a:lnTo>
                <a:lnTo>
                  <a:pt x="22567" y="11066"/>
                </a:lnTo>
                <a:lnTo>
                  <a:pt x="22567" y="11058"/>
                </a:lnTo>
                <a:lnTo>
                  <a:pt x="22575" y="11058"/>
                </a:lnTo>
                <a:lnTo>
                  <a:pt x="22584" y="11049"/>
                </a:lnTo>
                <a:lnTo>
                  <a:pt x="22593" y="11049"/>
                </a:lnTo>
                <a:lnTo>
                  <a:pt x="22602" y="11058"/>
                </a:lnTo>
                <a:lnTo>
                  <a:pt x="22593" y="11058"/>
                </a:lnTo>
                <a:lnTo>
                  <a:pt x="22593" y="11066"/>
                </a:lnTo>
                <a:lnTo>
                  <a:pt x="22584" y="11066"/>
                </a:lnTo>
                <a:lnTo>
                  <a:pt x="22575" y="11066"/>
                </a:lnTo>
                <a:lnTo>
                  <a:pt x="22575" y="11075"/>
                </a:lnTo>
                <a:lnTo>
                  <a:pt x="22593" y="11084"/>
                </a:lnTo>
                <a:lnTo>
                  <a:pt x="22611" y="11102"/>
                </a:lnTo>
                <a:lnTo>
                  <a:pt x="22611" y="11110"/>
                </a:lnTo>
                <a:lnTo>
                  <a:pt x="22628" y="11137"/>
                </a:lnTo>
                <a:lnTo>
                  <a:pt x="22637" y="11155"/>
                </a:lnTo>
                <a:lnTo>
                  <a:pt x="22637" y="11163"/>
                </a:lnTo>
                <a:lnTo>
                  <a:pt x="22628" y="11181"/>
                </a:lnTo>
                <a:lnTo>
                  <a:pt x="22628" y="11190"/>
                </a:lnTo>
                <a:lnTo>
                  <a:pt x="22628" y="11199"/>
                </a:lnTo>
                <a:lnTo>
                  <a:pt x="22628" y="11208"/>
                </a:lnTo>
                <a:lnTo>
                  <a:pt x="22637" y="11216"/>
                </a:lnTo>
                <a:lnTo>
                  <a:pt x="22664" y="11243"/>
                </a:lnTo>
                <a:lnTo>
                  <a:pt x="22672" y="11261"/>
                </a:lnTo>
                <a:lnTo>
                  <a:pt x="22690" y="11269"/>
                </a:lnTo>
                <a:lnTo>
                  <a:pt x="22725" y="11278"/>
                </a:lnTo>
                <a:lnTo>
                  <a:pt x="22734" y="11287"/>
                </a:lnTo>
                <a:lnTo>
                  <a:pt x="22752" y="11305"/>
                </a:lnTo>
                <a:lnTo>
                  <a:pt x="22761" y="11305"/>
                </a:lnTo>
                <a:lnTo>
                  <a:pt x="22770" y="11305"/>
                </a:lnTo>
                <a:lnTo>
                  <a:pt x="22778" y="11296"/>
                </a:lnTo>
                <a:lnTo>
                  <a:pt x="22787" y="11296"/>
                </a:lnTo>
                <a:lnTo>
                  <a:pt x="22805" y="11305"/>
                </a:lnTo>
                <a:lnTo>
                  <a:pt x="22822" y="11305"/>
                </a:lnTo>
                <a:lnTo>
                  <a:pt x="22831" y="11305"/>
                </a:lnTo>
                <a:lnTo>
                  <a:pt x="22840" y="11313"/>
                </a:lnTo>
                <a:lnTo>
                  <a:pt x="22858" y="11322"/>
                </a:lnTo>
                <a:lnTo>
                  <a:pt x="22875" y="11322"/>
                </a:lnTo>
                <a:lnTo>
                  <a:pt x="22884" y="11331"/>
                </a:lnTo>
                <a:lnTo>
                  <a:pt x="22893" y="11331"/>
                </a:lnTo>
                <a:lnTo>
                  <a:pt x="22911" y="11340"/>
                </a:lnTo>
                <a:lnTo>
                  <a:pt x="22920" y="11340"/>
                </a:lnTo>
                <a:lnTo>
                  <a:pt x="22928" y="11331"/>
                </a:lnTo>
                <a:lnTo>
                  <a:pt x="22946" y="11313"/>
                </a:lnTo>
                <a:lnTo>
                  <a:pt x="22964" y="11305"/>
                </a:lnTo>
                <a:lnTo>
                  <a:pt x="22972" y="11296"/>
                </a:lnTo>
                <a:lnTo>
                  <a:pt x="22981" y="11296"/>
                </a:lnTo>
                <a:lnTo>
                  <a:pt x="22990" y="11287"/>
                </a:lnTo>
                <a:lnTo>
                  <a:pt x="22981" y="11287"/>
                </a:lnTo>
                <a:lnTo>
                  <a:pt x="22972" y="11278"/>
                </a:lnTo>
                <a:lnTo>
                  <a:pt x="22981" y="11278"/>
                </a:lnTo>
                <a:lnTo>
                  <a:pt x="23008" y="11261"/>
                </a:lnTo>
                <a:lnTo>
                  <a:pt x="23017" y="11269"/>
                </a:lnTo>
                <a:lnTo>
                  <a:pt x="23025" y="11278"/>
                </a:lnTo>
                <a:lnTo>
                  <a:pt x="23017" y="11287"/>
                </a:lnTo>
                <a:lnTo>
                  <a:pt x="23017" y="11296"/>
                </a:lnTo>
                <a:lnTo>
                  <a:pt x="23008" y="11296"/>
                </a:lnTo>
                <a:lnTo>
                  <a:pt x="22999" y="11305"/>
                </a:lnTo>
                <a:lnTo>
                  <a:pt x="22999" y="11296"/>
                </a:lnTo>
                <a:lnTo>
                  <a:pt x="23008" y="11305"/>
                </a:lnTo>
                <a:lnTo>
                  <a:pt x="23017" y="11313"/>
                </a:lnTo>
                <a:lnTo>
                  <a:pt x="23025" y="11305"/>
                </a:lnTo>
                <a:lnTo>
                  <a:pt x="23034" y="11296"/>
                </a:lnTo>
                <a:lnTo>
                  <a:pt x="23034" y="11287"/>
                </a:lnTo>
                <a:lnTo>
                  <a:pt x="23043" y="11287"/>
                </a:lnTo>
                <a:lnTo>
                  <a:pt x="23052" y="11296"/>
                </a:lnTo>
                <a:lnTo>
                  <a:pt x="23052" y="11305"/>
                </a:lnTo>
                <a:lnTo>
                  <a:pt x="23043" y="11313"/>
                </a:lnTo>
                <a:lnTo>
                  <a:pt x="23052" y="11322"/>
                </a:lnTo>
                <a:lnTo>
                  <a:pt x="23061" y="11331"/>
                </a:lnTo>
                <a:lnTo>
                  <a:pt x="23069" y="11331"/>
                </a:lnTo>
                <a:lnTo>
                  <a:pt x="23078" y="11340"/>
                </a:lnTo>
                <a:lnTo>
                  <a:pt x="23087" y="11349"/>
                </a:lnTo>
                <a:lnTo>
                  <a:pt x="23096" y="11340"/>
                </a:lnTo>
                <a:lnTo>
                  <a:pt x="23105" y="11349"/>
                </a:lnTo>
                <a:lnTo>
                  <a:pt x="23114" y="11366"/>
                </a:lnTo>
                <a:lnTo>
                  <a:pt x="23122" y="11366"/>
                </a:lnTo>
                <a:lnTo>
                  <a:pt x="23122" y="11358"/>
                </a:lnTo>
                <a:lnTo>
                  <a:pt x="23122" y="11340"/>
                </a:lnTo>
                <a:lnTo>
                  <a:pt x="23114" y="11349"/>
                </a:lnTo>
                <a:lnTo>
                  <a:pt x="23114" y="11340"/>
                </a:lnTo>
                <a:lnTo>
                  <a:pt x="23105" y="11340"/>
                </a:lnTo>
                <a:lnTo>
                  <a:pt x="23105" y="11331"/>
                </a:lnTo>
                <a:lnTo>
                  <a:pt x="23114" y="11331"/>
                </a:lnTo>
                <a:lnTo>
                  <a:pt x="23122" y="11331"/>
                </a:lnTo>
                <a:lnTo>
                  <a:pt x="23149" y="11331"/>
                </a:lnTo>
                <a:lnTo>
                  <a:pt x="23193" y="11287"/>
                </a:lnTo>
                <a:lnTo>
                  <a:pt x="23211" y="11278"/>
                </a:lnTo>
                <a:lnTo>
                  <a:pt x="23228" y="11269"/>
                </a:lnTo>
                <a:lnTo>
                  <a:pt x="23246" y="11261"/>
                </a:lnTo>
                <a:lnTo>
                  <a:pt x="23255" y="11261"/>
                </a:lnTo>
                <a:lnTo>
                  <a:pt x="23308" y="11252"/>
                </a:lnTo>
                <a:lnTo>
                  <a:pt x="23334" y="11252"/>
                </a:lnTo>
                <a:lnTo>
                  <a:pt x="23343" y="11252"/>
                </a:lnTo>
                <a:lnTo>
                  <a:pt x="23352" y="11252"/>
                </a:lnTo>
                <a:lnTo>
                  <a:pt x="23361" y="11234"/>
                </a:lnTo>
                <a:lnTo>
                  <a:pt x="23369" y="11234"/>
                </a:lnTo>
                <a:lnTo>
                  <a:pt x="23378" y="11234"/>
                </a:lnTo>
                <a:lnTo>
                  <a:pt x="23378" y="11225"/>
                </a:lnTo>
                <a:lnTo>
                  <a:pt x="23378" y="11216"/>
                </a:lnTo>
                <a:lnTo>
                  <a:pt x="23378" y="11208"/>
                </a:lnTo>
                <a:lnTo>
                  <a:pt x="23378" y="11190"/>
                </a:lnTo>
                <a:lnTo>
                  <a:pt x="23378" y="11172"/>
                </a:lnTo>
                <a:lnTo>
                  <a:pt x="23378" y="11163"/>
                </a:lnTo>
                <a:lnTo>
                  <a:pt x="23387" y="11146"/>
                </a:lnTo>
                <a:lnTo>
                  <a:pt x="23387" y="11137"/>
                </a:lnTo>
                <a:lnTo>
                  <a:pt x="23396" y="11110"/>
                </a:lnTo>
                <a:lnTo>
                  <a:pt x="23396" y="11102"/>
                </a:lnTo>
                <a:lnTo>
                  <a:pt x="23396" y="11084"/>
                </a:lnTo>
                <a:lnTo>
                  <a:pt x="23405" y="11075"/>
                </a:lnTo>
                <a:lnTo>
                  <a:pt x="23414" y="11066"/>
                </a:lnTo>
                <a:lnTo>
                  <a:pt x="23422" y="11040"/>
                </a:lnTo>
                <a:lnTo>
                  <a:pt x="23431" y="11031"/>
                </a:lnTo>
                <a:lnTo>
                  <a:pt x="23440" y="11031"/>
                </a:lnTo>
                <a:lnTo>
                  <a:pt x="23431" y="11031"/>
                </a:lnTo>
                <a:lnTo>
                  <a:pt x="23431" y="11022"/>
                </a:lnTo>
                <a:lnTo>
                  <a:pt x="23440" y="11022"/>
                </a:lnTo>
                <a:lnTo>
                  <a:pt x="23440" y="11013"/>
                </a:lnTo>
                <a:lnTo>
                  <a:pt x="23440" y="10996"/>
                </a:lnTo>
                <a:lnTo>
                  <a:pt x="23449" y="10978"/>
                </a:lnTo>
                <a:lnTo>
                  <a:pt x="23449" y="10969"/>
                </a:lnTo>
                <a:lnTo>
                  <a:pt x="23458" y="10960"/>
                </a:lnTo>
                <a:lnTo>
                  <a:pt x="23467" y="10952"/>
                </a:lnTo>
                <a:lnTo>
                  <a:pt x="23475" y="10943"/>
                </a:lnTo>
                <a:lnTo>
                  <a:pt x="23467" y="10934"/>
                </a:lnTo>
                <a:lnTo>
                  <a:pt x="23475" y="10934"/>
                </a:lnTo>
                <a:lnTo>
                  <a:pt x="23475" y="10925"/>
                </a:lnTo>
                <a:lnTo>
                  <a:pt x="23484" y="10908"/>
                </a:lnTo>
                <a:lnTo>
                  <a:pt x="23475" y="10899"/>
                </a:lnTo>
                <a:lnTo>
                  <a:pt x="23484" y="10899"/>
                </a:lnTo>
                <a:lnTo>
                  <a:pt x="23493" y="10890"/>
                </a:lnTo>
                <a:lnTo>
                  <a:pt x="23493" y="10881"/>
                </a:lnTo>
                <a:lnTo>
                  <a:pt x="23502" y="10872"/>
                </a:lnTo>
                <a:lnTo>
                  <a:pt x="23502" y="10863"/>
                </a:lnTo>
                <a:lnTo>
                  <a:pt x="23519" y="10846"/>
                </a:lnTo>
                <a:lnTo>
                  <a:pt x="23528" y="10837"/>
                </a:lnTo>
                <a:lnTo>
                  <a:pt x="23546" y="10837"/>
                </a:lnTo>
                <a:lnTo>
                  <a:pt x="23546" y="10828"/>
                </a:lnTo>
                <a:lnTo>
                  <a:pt x="23537" y="10828"/>
                </a:lnTo>
                <a:lnTo>
                  <a:pt x="23546" y="10828"/>
                </a:lnTo>
                <a:lnTo>
                  <a:pt x="23546" y="10819"/>
                </a:lnTo>
                <a:lnTo>
                  <a:pt x="23555" y="10819"/>
                </a:lnTo>
                <a:lnTo>
                  <a:pt x="23564" y="10810"/>
                </a:lnTo>
                <a:lnTo>
                  <a:pt x="23572" y="10802"/>
                </a:lnTo>
                <a:lnTo>
                  <a:pt x="23572" y="10793"/>
                </a:lnTo>
                <a:lnTo>
                  <a:pt x="23572" y="10775"/>
                </a:lnTo>
                <a:lnTo>
                  <a:pt x="23590" y="10757"/>
                </a:lnTo>
                <a:lnTo>
                  <a:pt x="23599" y="10731"/>
                </a:lnTo>
                <a:lnTo>
                  <a:pt x="23599" y="10705"/>
                </a:lnTo>
                <a:lnTo>
                  <a:pt x="23608" y="10696"/>
                </a:lnTo>
                <a:lnTo>
                  <a:pt x="23608" y="10687"/>
                </a:lnTo>
                <a:lnTo>
                  <a:pt x="23608" y="10669"/>
                </a:lnTo>
                <a:lnTo>
                  <a:pt x="23608" y="10660"/>
                </a:lnTo>
                <a:lnTo>
                  <a:pt x="23616" y="10625"/>
                </a:lnTo>
                <a:lnTo>
                  <a:pt x="23616" y="10607"/>
                </a:lnTo>
                <a:lnTo>
                  <a:pt x="23625" y="10599"/>
                </a:lnTo>
                <a:lnTo>
                  <a:pt x="23625" y="10572"/>
                </a:lnTo>
                <a:lnTo>
                  <a:pt x="23625" y="10554"/>
                </a:lnTo>
                <a:lnTo>
                  <a:pt x="23634" y="10537"/>
                </a:lnTo>
                <a:lnTo>
                  <a:pt x="23652" y="10519"/>
                </a:lnTo>
                <a:lnTo>
                  <a:pt x="23652" y="10502"/>
                </a:lnTo>
                <a:lnTo>
                  <a:pt x="23643" y="10493"/>
                </a:lnTo>
                <a:close/>
                <a:moveTo>
                  <a:pt x="23634" y="10413"/>
                </a:moveTo>
                <a:lnTo>
                  <a:pt x="23634" y="10422"/>
                </a:lnTo>
                <a:lnTo>
                  <a:pt x="23634" y="10431"/>
                </a:lnTo>
                <a:lnTo>
                  <a:pt x="23643" y="10404"/>
                </a:lnTo>
                <a:lnTo>
                  <a:pt x="23634" y="10404"/>
                </a:lnTo>
                <a:close/>
                <a:moveTo>
                  <a:pt x="23255" y="11437"/>
                </a:moveTo>
                <a:lnTo>
                  <a:pt x="23246" y="11437"/>
                </a:lnTo>
                <a:lnTo>
                  <a:pt x="23237" y="11419"/>
                </a:lnTo>
                <a:lnTo>
                  <a:pt x="23228" y="11419"/>
                </a:lnTo>
                <a:lnTo>
                  <a:pt x="23228" y="11428"/>
                </a:lnTo>
                <a:lnTo>
                  <a:pt x="23219" y="11428"/>
                </a:lnTo>
                <a:lnTo>
                  <a:pt x="23219" y="11437"/>
                </a:lnTo>
                <a:lnTo>
                  <a:pt x="23228" y="11437"/>
                </a:lnTo>
                <a:lnTo>
                  <a:pt x="23228" y="11446"/>
                </a:lnTo>
                <a:lnTo>
                  <a:pt x="23237" y="11455"/>
                </a:lnTo>
                <a:lnTo>
                  <a:pt x="23237" y="11464"/>
                </a:lnTo>
                <a:lnTo>
                  <a:pt x="23246" y="11464"/>
                </a:lnTo>
                <a:lnTo>
                  <a:pt x="23255" y="11464"/>
                </a:lnTo>
                <a:lnTo>
                  <a:pt x="23255" y="11455"/>
                </a:lnTo>
                <a:lnTo>
                  <a:pt x="23264" y="11455"/>
                </a:lnTo>
                <a:lnTo>
                  <a:pt x="23255" y="11455"/>
                </a:lnTo>
                <a:lnTo>
                  <a:pt x="23255" y="11446"/>
                </a:lnTo>
                <a:close/>
                <a:moveTo>
                  <a:pt x="23264" y="11472"/>
                </a:moveTo>
                <a:lnTo>
                  <a:pt x="23255" y="11472"/>
                </a:lnTo>
                <a:lnTo>
                  <a:pt x="23237" y="11472"/>
                </a:lnTo>
                <a:lnTo>
                  <a:pt x="23237" y="11481"/>
                </a:lnTo>
                <a:lnTo>
                  <a:pt x="23246" y="11481"/>
                </a:lnTo>
                <a:lnTo>
                  <a:pt x="23255" y="11481"/>
                </a:lnTo>
                <a:lnTo>
                  <a:pt x="23264" y="11481"/>
                </a:lnTo>
                <a:lnTo>
                  <a:pt x="23272" y="11481"/>
                </a:lnTo>
                <a:close/>
                <a:moveTo>
                  <a:pt x="23643" y="9195"/>
                </a:moveTo>
                <a:lnTo>
                  <a:pt x="23625" y="9187"/>
                </a:lnTo>
                <a:lnTo>
                  <a:pt x="23616" y="9178"/>
                </a:lnTo>
                <a:lnTo>
                  <a:pt x="23616" y="9187"/>
                </a:lnTo>
                <a:lnTo>
                  <a:pt x="23625" y="9187"/>
                </a:lnTo>
                <a:lnTo>
                  <a:pt x="23625" y="9195"/>
                </a:lnTo>
                <a:lnTo>
                  <a:pt x="23634" y="9195"/>
                </a:lnTo>
                <a:lnTo>
                  <a:pt x="23643" y="9204"/>
                </a:lnTo>
                <a:lnTo>
                  <a:pt x="23652" y="9204"/>
                </a:lnTo>
                <a:lnTo>
                  <a:pt x="23661" y="9204"/>
                </a:lnTo>
                <a:lnTo>
                  <a:pt x="23652" y="9195"/>
                </a:lnTo>
                <a:close/>
                <a:moveTo>
                  <a:pt x="23255" y="11490"/>
                </a:moveTo>
                <a:lnTo>
                  <a:pt x="23246" y="11490"/>
                </a:lnTo>
                <a:close/>
                <a:moveTo>
                  <a:pt x="23052" y="11305"/>
                </a:moveTo>
                <a:lnTo>
                  <a:pt x="23043" y="11296"/>
                </a:lnTo>
                <a:lnTo>
                  <a:pt x="23034" y="11296"/>
                </a:lnTo>
                <a:lnTo>
                  <a:pt x="23034" y="11305"/>
                </a:lnTo>
                <a:lnTo>
                  <a:pt x="23043" y="11305"/>
                </a:lnTo>
                <a:close/>
                <a:moveTo>
                  <a:pt x="23802" y="8860"/>
                </a:moveTo>
                <a:lnTo>
                  <a:pt x="23802" y="8869"/>
                </a:lnTo>
                <a:lnTo>
                  <a:pt x="23811" y="8869"/>
                </a:lnTo>
                <a:close/>
                <a:moveTo>
                  <a:pt x="23819" y="8825"/>
                </a:moveTo>
                <a:lnTo>
                  <a:pt x="23811" y="8816"/>
                </a:lnTo>
                <a:lnTo>
                  <a:pt x="23802" y="8816"/>
                </a:lnTo>
                <a:lnTo>
                  <a:pt x="23802" y="8807"/>
                </a:lnTo>
                <a:lnTo>
                  <a:pt x="23793" y="8807"/>
                </a:lnTo>
                <a:lnTo>
                  <a:pt x="23784" y="8798"/>
                </a:lnTo>
                <a:lnTo>
                  <a:pt x="23775" y="8789"/>
                </a:lnTo>
                <a:lnTo>
                  <a:pt x="23766" y="8781"/>
                </a:lnTo>
                <a:lnTo>
                  <a:pt x="23766" y="8772"/>
                </a:lnTo>
                <a:lnTo>
                  <a:pt x="23758" y="8763"/>
                </a:lnTo>
                <a:lnTo>
                  <a:pt x="23749" y="8754"/>
                </a:lnTo>
                <a:lnTo>
                  <a:pt x="23740" y="8754"/>
                </a:lnTo>
                <a:lnTo>
                  <a:pt x="23731" y="8754"/>
                </a:lnTo>
                <a:lnTo>
                  <a:pt x="23731" y="8745"/>
                </a:lnTo>
                <a:lnTo>
                  <a:pt x="23731" y="8754"/>
                </a:lnTo>
                <a:lnTo>
                  <a:pt x="23731" y="8772"/>
                </a:lnTo>
                <a:lnTo>
                  <a:pt x="23731" y="8781"/>
                </a:lnTo>
                <a:lnTo>
                  <a:pt x="23731" y="8789"/>
                </a:lnTo>
                <a:lnTo>
                  <a:pt x="23740" y="8798"/>
                </a:lnTo>
                <a:lnTo>
                  <a:pt x="23749" y="8798"/>
                </a:lnTo>
                <a:lnTo>
                  <a:pt x="23749" y="8807"/>
                </a:lnTo>
                <a:lnTo>
                  <a:pt x="23758" y="8807"/>
                </a:lnTo>
                <a:lnTo>
                  <a:pt x="23766" y="8816"/>
                </a:lnTo>
                <a:lnTo>
                  <a:pt x="23766" y="8825"/>
                </a:lnTo>
                <a:lnTo>
                  <a:pt x="23766" y="8833"/>
                </a:lnTo>
                <a:lnTo>
                  <a:pt x="23775" y="8842"/>
                </a:lnTo>
                <a:lnTo>
                  <a:pt x="23784" y="8851"/>
                </a:lnTo>
                <a:lnTo>
                  <a:pt x="23793" y="8851"/>
                </a:lnTo>
                <a:lnTo>
                  <a:pt x="23802" y="8851"/>
                </a:lnTo>
                <a:lnTo>
                  <a:pt x="23811" y="8851"/>
                </a:lnTo>
                <a:lnTo>
                  <a:pt x="23819" y="8842"/>
                </a:lnTo>
                <a:lnTo>
                  <a:pt x="23819" y="8851"/>
                </a:lnTo>
                <a:lnTo>
                  <a:pt x="23819" y="8842"/>
                </a:lnTo>
                <a:lnTo>
                  <a:pt x="23819" y="8833"/>
                </a:lnTo>
                <a:close/>
                <a:moveTo>
                  <a:pt x="23740" y="4386"/>
                </a:moveTo>
                <a:lnTo>
                  <a:pt x="23722" y="4413"/>
                </a:lnTo>
                <a:lnTo>
                  <a:pt x="23722" y="4422"/>
                </a:lnTo>
                <a:lnTo>
                  <a:pt x="23731" y="4422"/>
                </a:lnTo>
                <a:lnTo>
                  <a:pt x="23740" y="4422"/>
                </a:lnTo>
                <a:lnTo>
                  <a:pt x="23740" y="4413"/>
                </a:lnTo>
                <a:lnTo>
                  <a:pt x="23740" y="4404"/>
                </a:lnTo>
                <a:lnTo>
                  <a:pt x="23740" y="4395"/>
                </a:lnTo>
                <a:close/>
                <a:moveTo>
                  <a:pt x="23652" y="8648"/>
                </a:moveTo>
                <a:lnTo>
                  <a:pt x="23643" y="8648"/>
                </a:lnTo>
                <a:close/>
                <a:moveTo>
                  <a:pt x="23793" y="4272"/>
                </a:moveTo>
                <a:lnTo>
                  <a:pt x="23802" y="4272"/>
                </a:lnTo>
                <a:lnTo>
                  <a:pt x="23802" y="4263"/>
                </a:lnTo>
                <a:lnTo>
                  <a:pt x="23793" y="4263"/>
                </a:lnTo>
                <a:lnTo>
                  <a:pt x="23784" y="4263"/>
                </a:lnTo>
                <a:lnTo>
                  <a:pt x="23784" y="4272"/>
                </a:lnTo>
                <a:close/>
                <a:moveTo>
                  <a:pt x="23731" y="8728"/>
                </a:moveTo>
                <a:lnTo>
                  <a:pt x="23731" y="8719"/>
                </a:lnTo>
                <a:lnTo>
                  <a:pt x="23722" y="8719"/>
                </a:lnTo>
                <a:lnTo>
                  <a:pt x="23714" y="8728"/>
                </a:lnTo>
                <a:lnTo>
                  <a:pt x="23722" y="8728"/>
                </a:lnTo>
                <a:lnTo>
                  <a:pt x="23722" y="8736"/>
                </a:lnTo>
                <a:lnTo>
                  <a:pt x="23722" y="8745"/>
                </a:lnTo>
                <a:lnTo>
                  <a:pt x="23731" y="8745"/>
                </a:lnTo>
                <a:lnTo>
                  <a:pt x="23731" y="8736"/>
                </a:lnTo>
                <a:close/>
                <a:moveTo>
                  <a:pt x="23687" y="4466"/>
                </a:moveTo>
                <a:lnTo>
                  <a:pt x="23696" y="4457"/>
                </a:lnTo>
                <a:lnTo>
                  <a:pt x="23687" y="4457"/>
                </a:lnTo>
                <a:lnTo>
                  <a:pt x="23687" y="4466"/>
                </a:lnTo>
                <a:lnTo>
                  <a:pt x="23678" y="4466"/>
                </a:lnTo>
                <a:lnTo>
                  <a:pt x="23678" y="4475"/>
                </a:lnTo>
                <a:close/>
                <a:moveTo>
                  <a:pt x="23687" y="9178"/>
                </a:moveTo>
                <a:lnTo>
                  <a:pt x="23687" y="9187"/>
                </a:lnTo>
                <a:lnTo>
                  <a:pt x="23678" y="9187"/>
                </a:lnTo>
                <a:lnTo>
                  <a:pt x="23687" y="9187"/>
                </a:lnTo>
                <a:lnTo>
                  <a:pt x="23696" y="9187"/>
                </a:lnTo>
                <a:close/>
                <a:moveTo>
                  <a:pt x="23828" y="4280"/>
                </a:moveTo>
                <a:lnTo>
                  <a:pt x="23819" y="4289"/>
                </a:lnTo>
                <a:lnTo>
                  <a:pt x="23811" y="4307"/>
                </a:lnTo>
                <a:lnTo>
                  <a:pt x="23802" y="4316"/>
                </a:lnTo>
                <a:lnTo>
                  <a:pt x="23784" y="4316"/>
                </a:lnTo>
                <a:lnTo>
                  <a:pt x="23775" y="4325"/>
                </a:lnTo>
                <a:lnTo>
                  <a:pt x="23766" y="4325"/>
                </a:lnTo>
                <a:lnTo>
                  <a:pt x="23766" y="4333"/>
                </a:lnTo>
                <a:lnTo>
                  <a:pt x="23766" y="4342"/>
                </a:lnTo>
                <a:lnTo>
                  <a:pt x="23775" y="4342"/>
                </a:lnTo>
                <a:lnTo>
                  <a:pt x="23784" y="4351"/>
                </a:lnTo>
                <a:lnTo>
                  <a:pt x="23784" y="4342"/>
                </a:lnTo>
                <a:lnTo>
                  <a:pt x="23793" y="4342"/>
                </a:lnTo>
                <a:lnTo>
                  <a:pt x="23793" y="4333"/>
                </a:lnTo>
                <a:lnTo>
                  <a:pt x="23811" y="4333"/>
                </a:lnTo>
                <a:lnTo>
                  <a:pt x="23819" y="4325"/>
                </a:lnTo>
                <a:lnTo>
                  <a:pt x="23828" y="4307"/>
                </a:lnTo>
                <a:lnTo>
                  <a:pt x="23828" y="4298"/>
                </a:lnTo>
                <a:lnTo>
                  <a:pt x="23837" y="4289"/>
                </a:lnTo>
                <a:close/>
                <a:moveTo>
                  <a:pt x="20361" y="8136"/>
                </a:moveTo>
                <a:lnTo>
                  <a:pt x="20352" y="8136"/>
                </a:lnTo>
                <a:lnTo>
                  <a:pt x="20361" y="8145"/>
                </a:lnTo>
                <a:close/>
                <a:moveTo>
                  <a:pt x="20670" y="8878"/>
                </a:moveTo>
                <a:lnTo>
                  <a:pt x="20679" y="8878"/>
                </a:lnTo>
                <a:lnTo>
                  <a:pt x="20696" y="8878"/>
                </a:lnTo>
                <a:lnTo>
                  <a:pt x="20705" y="8878"/>
                </a:lnTo>
                <a:lnTo>
                  <a:pt x="20714" y="8869"/>
                </a:lnTo>
                <a:lnTo>
                  <a:pt x="20723" y="8869"/>
                </a:lnTo>
                <a:lnTo>
                  <a:pt x="20732" y="8869"/>
                </a:lnTo>
                <a:lnTo>
                  <a:pt x="20740" y="8860"/>
                </a:lnTo>
                <a:lnTo>
                  <a:pt x="20732" y="8851"/>
                </a:lnTo>
                <a:lnTo>
                  <a:pt x="20670" y="8851"/>
                </a:lnTo>
                <a:lnTo>
                  <a:pt x="20652" y="8860"/>
                </a:lnTo>
                <a:lnTo>
                  <a:pt x="20643" y="8860"/>
                </a:lnTo>
                <a:lnTo>
                  <a:pt x="20643" y="8869"/>
                </a:lnTo>
                <a:lnTo>
                  <a:pt x="20643" y="8878"/>
                </a:lnTo>
                <a:close/>
                <a:moveTo>
                  <a:pt x="20635" y="8772"/>
                </a:moveTo>
                <a:lnTo>
                  <a:pt x="20635" y="8781"/>
                </a:lnTo>
                <a:lnTo>
                  <a:pt x="20643" y="8781"/>
                </a:lnTo>
                <a:lnTo>
                  <a:pt x="20643" y="8772"/>
                </a:lnTo>
                <a:close/>
                <a:moveTo>
                  <a:pt x="23025" y="11313"/>
                </a:moveTo>
                <a:lnTo>
                  <a:pt x="23034" y="11313"/>
                </a:lnTo>
                <a:lnTo>
                  <a:pt x="23043" y="11322"/>
                </a:lnTo>
                <a:lnTo>
                  <a:pt x="23043" y="11313"/>
                </a:lnTo>
                <a:lnTo>
                  <a:pt x="23034" y="11313"/>
                </a:lnTo>
                <a:close/>
                <a:moveTo>
                  <a:pt x="20414" y="8419"/>
                </a:moveTo>
                <a:lnTo>
                  <a:pt x="20405" y="8427"/>
                </a:lnTo>
                <a:lnTo>
                  <a:pt x="20405" y="8445"/>
                </a:lnTo>
                <a:lnTo>
                  <a:pt x="20423" y="8436"/>
                </a:lnTo>
                <a:lnTo>
                  <a:pt x="20423" y="8427"/>
                </a:lnTo>
                <a:close/>
                <a:moveTo>
                  <a:pt x="20837" y="9893"/>
                </a:moveTo>
                <a:lnTo>
                  <a:pt x="20837" y="9901"/>
                </a:lnTo>
                <a:lnTo>
                  <a:pt x="20846" y="9893"/>
                </a:lnTo>
                <a:lnTo>
                  <a:pt x="20846" y="9884"/>
                </a:lnTo>
                <a:close/>
                <a:moveTo>
                  <a:pt x="20767" y="8869"/>
                </a:moveTo>
                <a:lnTo>
                  <a:pt x="20758" y="8869"/>
                </a:lnTo>
                <a:lnTo>
                  <a:pt x="20758" y="8878"/>
                </a:lnTo>
                <a:lnTo>
                  <a:pt x="20767" y="8878"/>
                </a:lnTo>
                <a:close/>
                <a:moveTo>
                  <a:pt x="24737" y="9663"/>
                </a:moveTo>
                <a:lnTo>
                  <a:pt x="24746" y="9663"/>
                </a:lnTo>
                <a:lnTo>
                  <a:pt x="24746" y="9654"/>
                </a:lnTo>
                <a:lnTo>
                  <a:pt x="24737" y="9645"/>
                </a:lnTo>
                <a:lnTo>
                  <a:pt x="24728" y="9645"/>
                </a:lnTo>
                <a:lnTo>
                  <a:pt x="24719" y="9654"/>
                </a:lnTo>
                <a:lnTo>
                  <a:pt x="24719" y="9663"/>
                </a:lnTo>
                <a:lnTo>
                  <a:pt x="24719" y="9654"/>
                </a:lnTo>
                <a:lnTo>
                  <a:pt x="24728" y="9654"/>
                </a:lnTo>
                <a:lnTo>
                  <a:pt x="24728" y="9663"/>
                </a:lnTo>
                <a:close/>
                <a:moveTo>
                  <a:pt x="20352" y="8463"/>
                </a:moveTo>
                <a:lnTo>
                  <a:pt x="20361" y="8472"/>
                </a:lnTo>
                <a:lnTo>
                  <a:pt x="20370" y="8472"/>
                </a:lnTo>
                <a:lnTo>
                  <a:pt x="20370" y="8463"/>
                </a:lnTo>
                <a:lnTo>
                  <a:pt x="20361" y="8463"/>
                </a:lnTo>
                <a:close/>
                <a:moveTo>
                  <a:pt x="23264" y="11622"/>
                </a:moveTo>
                <a:lnTo>
                  <a:pt x="23255" y="11622"/>
                </a:lnTo>
                <a:lnTo>
                  <a:pt x="23255" y="11614"/>
                </a:lnTo>
                <a:lnTo>
                  <a:pt x="23264" y="11614"/>
                </a:lnTo>
                <a:lnTo>
                  <a:pt x="23255" y="11605"/>
                </a:lnTo>
                <a:lnTo>
                  <a:pt x="23255" y="11587"/>
                </a:lnTo>
                <a:lnTo>
                  <a:pt x="23255" y="11578"/>
                </a:lnTo>
                <a:lnTo>
                  <a:pt x="23255" y="11569"/>
                </a:lnTo>
                <a:lnTo>
                  <a:pt x="23255" y="11561"/>
                </a:lnTo>
                <a:lnTo>
                  <a:pt x="23255" y="11552"/>
                </a:lnTo>
                <a:lnTo>
                  <a:pt x="23255" y="11543"/>
                </a:lnTo>
                <a:lnTo>
                  <a:pt x="23255" y="11525"/>
                </a:lnTo>
                <a:lnTo>
                  <a:pt x="23255" y="11516"/>
                </a:lnTo>
                <a:lnTo>
                  <a:pt x="23237" y="11508"/>
                </a:lnTo>
                <a:lnTo>
                  <a:pt x="23228" y="11516"/>
                </a:lnTo>
                <a:lnTo>
                  <a:pt x="23219" y="11516"/>
                </a:lnTo>
                <a:lnTo>
                  <a:pt x="23211" y="11516"/>
                </a:lnTo>
                <a:lnTo>
                  <a:pt x="23202" y="11516"/>
                </a:lnTo>
                <a:lnTo>
                  <a:pt x="23202" y="11525"/>
                </a:lnTo>
                <a:lnTo>
                  <a:pt x="23193" y="11525"/>
                </a:lnTo>
                <a:lnTo>
                  <a:pt x="23184" y="11525"/>
                </a:lnTo>
                <a:lnTo>
                  <a:pt x="23175" y="11525"/>
                </a:lnTo>
                <a:lnTo>
                  <a:pt x="23167" y="11525"/>
                </a:lnTo>
                <a:lnTo>
                  <a:pt x="23158" y="11525"/>
                </a:lnTo>
                <a:lnTo>
                  <a:pt x="23158" y="11534"/>
                </a:lnTo>
                <a:lnTo>
                  <a:pt x="23149" y="11534"/>
                </a:lnTo>
                <a:lnTo>
                  <a:pt x="23149" y="11543"/>
                </a:lnTo>
                <a:lnTo>
                  <a:pt x="23140" y="11534"/>
                </a:lnTo>
                <a:lnTo>
                  <a:pt x="23140" y="11543"/>
                </a:lnTo>
                <a:lnTo>
                  <a:pt x="23131" y="11543"/>
                </a:lnTo>
                <a:lnTo>
                  <a:pt x="23114" y="11543"/>
                </a:lnTo>
                <a:lnTo>
                  <a:pt x="23096" y="11543"/>
                </a:lnTo>
                <a:lnTo>
                  <a:pt x="23078" y="11534"/>
                </a:lnTo>
                <a:lnTo>
                  <a:pt x="23069" y="11525"/>
                </a:lnTo>
                <a:lnTo>
                  <a:pt x="23061" y="11516"/>
                </a:lnTo>
                <a:lnTo>
                  <a:pt x="23052" y="11516"/>
                </a:lnTo>
                <a:lnTo>
                  <a:pt x="23043" y="11516"/>
                </a:lnTo>
                <a:lnTo>
                  <a:pt x="23034" y="11508"/>
                </a:lnTo>
                <a:lnTo>
                  <a:pt x="23025" y="11508"/>
                </a:lnTo>
                <a:lnTo>
                  <a:pt x="23017" y="11508"/>
                </a:lnTo>
                <a:lnTo>
                  <a:pt x="22999" y="11508"/>
                </a:lnTo>
                <a:lnTo>
                  <a:pt x="22999" y="11499"/>
                </a:lnTo>
                <a:lnTo>
                  <a:pt x="22990" y="11508"/>
                </a:lnTo>
                <a:lnTo>
                  <a:pt x="22990" y="11525"/>
                </a:lnTo>
                <a:lnTo>
                  <a:pt x="22990" y="11534"/>
                </a:lnTo>
                <a:lnTo>
                  <a:pt x="22990" y="11543"/>
                </a:lnTo>
                <a:lnTo>
                  <a:pt x="22999" y="11561"/>
                </a:lnTo>
                <a:lnTo>
                  <a:pt x="22999" y="11569"/>
                </a:lnTo>
                <a:lnTo>
                  <a:pt x="23008" y="11587"/>
                </a:lnTo>
                <a:lnTo>
                  <a:pt x="23017" y="11605"/>
                </a:lnTo>
                <a:lnTo>
                  <a:pt x="23034" y="11622"/>
                </a:lnTo>
                <a:lnTo>
                  <a:pt x="23034" y="11631"/>
                </a:lnTo>
                <a:lnTo>
                  <a:pt x="23043" y="11631"/>
                </a:lnTo>
                <a:lnTo>
                  <a:pt x="23043" y="11640"/>
                </a:lnTo>
                <a:lnTo>
                  <a:pt x="23052" y="11649"/>
                </a:lnTo>
                <a:lnTo>
                  <a:pt x="23052" y="11658"/>
                </a:lnTo>
                <a:lnTo>
                  <a:pt x="23052" y="11649"/>
                </a:lnTo>
                <a:lnTo>
                  <a:pt x="23043" y="11649"/>
                </a:lnTo>
                <a:lnTo>
                  <a:pt x="23034" y="11640"/>
                </a:lnTo>
                <a:lnTo>
                  <a:pt x="23034" y="11658"/>
                </a:lnTo>
                <a:lnTo>
                  <a:pt x="23034" y="11667"/>
                </a:lnTo>
                <a:lnTo>
                  <a:pt x="23052" y="11702"/>
                </a:lnTo>
                <a:lnTo>
                  <a:pt x="23061" y="11702"/>
                </a:lnTo>
                <a:lnTo>
                  <a:pt x="23069" y="11711"/>
                </a:lnTo>
                <a:lnTo>
                  <a:pt x="23078" y="11728"/>
                </a:lnTo>
                <a:lnTo>
                  <a:pt x="23087" y="11728"/>
                </a:lnTo>
                <a:lnTo>
                  <a:pt x="23096" y="11737"/>
                </a:lnTo>
                <a:lnTo>
                  <a:pt x="23105" y="11728"/>
                </a:lnTo>
                <a:lnTo>
                  <a:pt x="23105" y="11737"/>
                </a:lnTo>
                <a:lnTo>
                  <a:pt x="23096" y="11737"/>
                </a:lnTo>
                <a:lnTo>
                  <a:pt x="23087" y="11737"/>
                </a:lnTo>
                <a:lnTo>
                  <a:pt x="23087" y="11746"/>
                </a:lnTo>
                <a:lnTo>
                  <a:pt x="23096" y="11755"/>
                </a:lnTo>
                <a:lnTo>
                  <a:pt x="23105" y="11755"/>
                </a:lnTo>
                <a:lnTo>
                  <a:pt x="23122" y="11755"/>
                </a:lnTo>
                <a:lnTo>
                  <a:pt x="23131" y="11755"/>
                </a:lnTo>
                <a:lnTo>
                  <a:pt x="23140" y="11755"/>
                </a:lnTo>
                <a:lnTo>
                  <a:pt x="23149" y="11764"/>
                </a:lnTo>
                <a:lnTo>
                  <a:pt x="23158" y="11764"/>
                </a:lnTo>
                <a:lnTo>
                  <a:pt x="23158" y="11746"/>
                </a:lnTo>
                <a:lnTo>
                  <a:pt x="23167" y="11737"/>
                </a:lnTo>
                <a:lnTo>
                  <a:pt x="23167" y="11728"/>
                </a:lnTo>
                <a:lnTo>
                  <a:pt x="23158" y="11728"/>
                </a:lnTo>
                <a:lnTo>
                  <a:pt x="23158" y="11719"/>
                </a:lnTo>
                <a:lnTo>
                  <a:pt x="23167" y="11719"/>
                </a:lnTo>
                <a:lnTo>
                  <a:pt x="23175" y="11728"/>
                </a:lnTo>
                <a:lnTo>
                  <a:pt x="23184" y="11728"/>
                </a:lnTo>
                <a:lnTo>
                  <a:pt x="23184" y="11719"/>
                </a:lnTo>
                <a:lnTo>
                  <a:pt x="23184" y="11711"/>
                </a:lnTo>
                <a:lnTo>
                  <a:pt x="23184" y="11702"/>
                </a:lnTo>
                <a:lnTo>
                  <a:pt x="23184" y="11693"/>
                </a:lnTo>
                <a:lnTo>
                  <a:pt x="23184" y="11684"/>
                </a:lnTo>
                <a:lnTo>
                  <a:pt x="23193" y="11693"/>
                </a:lnTo>
                <a:lnTo>
                  <a:pt x="23193" y="11711"/>
                </a:lnTo>
                <a:lnTo>
                  <a:pt x="23202" y="11702"/>
                </a:lnTo>
                <a:lnTo>
                  <a:pt x="23202" y="11693"/>
                </a:lnTo>
                <a:lnTo>
                  <a:pt x="23211" y="11693"/>
                </a:lnTo>
                <a:lnTo>
                  <a:pt x="23219" y="11702"/>
                </a:lnTo>
                <a:lnTo>
                  <a:pt x="23211" y="11702"/>
                </a:lnTo>
                <a:lnTo>
                  <a:pt x="23211" y="11711"/>
                </a:lnTo>
                <a:lnTo>
                  <a:pt x="23211" y="11719"/>
                </a:lnTo>
                <a:lnTo>
                  <a:pt x="23219" y="11728"/>
                </a:lnTo>
                <a:lnTo>
                  <a:pt x="23228" y="11719"/>
                </a:lnTo>
                <a:lnTo>
                  <a:pt x="23237" y="11719"/>
                </a:lnTo>
                <a:lnTo>
                  <a:pt x="23237" y="11702"/>
                </a:lnTo>
                <a:lnTo>
                  <a:pt x="23228" y="11693"/>
                </a:lnTo>
                <a:lnTo>
                  <a:pt x="23228" y="11675"/>
                </a:lnTo>
                <a:lnTo>
                  <a:pt x="23228" y="11667"/>
                </a:lnTo>
                <a:lnTo>
                  <a:pt x="23237" y="11658"/>
                </a:lnTo>
                <a:lnTo>
                  <a:pt x="23237" y="11649"/>
                </a:lnTo>
                <a:lnTo>
                  <a:pt x="23237" y="11640"/>
                </a:lnTo>
                <a:lnTo>
                  <a:pt x="23237" y="11631"/>
                </a:lnTo>
                <a:lnTo>
                  <a:pt x="23246" y="11622"/>
                </a:lnTo>
                <a:lnTo>
                  <a:pt x="23246" y="11614"/>
                </a:lnTo>
                <a:lnTo>
                  <a:pt x="23255" y="11614"/>
                </a:lnTo>
                <a:lnTo>
                  <a:pt x="23255" y="11622"/>
                </a:lnTo>
                <a:lnTo>
                  <a:pt x="23246" y="11622"/>
                </a:lnTo>
                <a:lnTo>
                  <a:pt x="23255" y="11622"/>
                </a:lnTo>
                <a:lnTo>
                  <a:pt x="23255" y="11631"/>
                </a:lnTo>
                <a:lnTo>
                  <a:pt x="23255" y="11640"/>
                </a:lnTo>
                <a:lnTo>
                  <a:pt x="23264" y="11640"/>
                </a:lnTo>
                <a:lnTo>
                  <a:pt x="23264" y="11631"/>
                </a:lnTo>
                <a:close/>
                <a:moveTo>
                  <a:pt x="23246" y="11675"/>
                </a:moveTo>
                <a:lnTo>
                  <a:pt x="23246" y="11667"/>
                </a:lnTo>
                <a:lnTo>
                  <a:pt x="23237" y="11675"/>
                </a:lnTo>
                <a:lnTo>
                  <a:pt x="23237" y="11684"/>
                </a:lnTo>
                <a:close/>
                <a:moveTo>
                  <a:pt x="23193" y="11711"/>
                </a:moveTo>
                <a:lnTo>
                  <a:pt x="23184" y="11719"/>
                </a:lnTo>
                <a:lnTo>
                  <a:pt x="23184" y="11728"/>
                </a:lnTo>
                <a:lnTo>
                  <a:pt x="23193" y="11728"/>
                </a:lnTo>
                <a:lnTo>
                  <a:pt x="23193" y="11719"/>
                </a:lnTo>
                <a:close/>
                <a:moveTo>
                  <a:pt x="22999" y="11490"/>
                </a:moveTo>
                <a:lnTo>
                  <a:pt x="22999" y="11481"/>
                </a:lnTo>
                <a:lnTo>
                  <a:pt x="22990" y="11481"/>
                </a:lnTo>
                <a:close/>
                <a:moveTo>
                  <a:pt x="20670" y="10290"/>
                </a:moveTo>
                <a:lnTo>
                  <a:pt x="20670" y="10281"/>
                </a:lnTo>
                <a:lnTo>
                  <a:pt x="20661" y="10254"/>
                </a:lnTo>
                <a:lnTo>
                  <a:pt x="20661" y="10263"/>
                </a:lnTo>
                <a:lnTo>
                  <a:pt x="20661" y="10281"/>
                </a:lnTo>
                <a:lnTo>
                  <a:pt x="20679" y="10299"/>
                </a:lnTo>
                <a:lnTo>
                  <a:pt x="20679" y="10290"/>
                </a:lnTo>
                <a:close/>
                <a:moveTo>
                  <a:pt x="23184" y="11728"/>
                </a:moveTo>
                <a:lnTo>
                  <a:pt x="23184" y="11737"/>
                </a:lnTo>
                <a:lnTo>
                  <a:pt x="23175" y="11737"/>
                </a:lnTo>
                <a:lnTo>
                  <a:pt x="23175" y="11746"/>
                </a:lnTo>
                <a:lnTo>
                  <a:pt x="23167" y="11746"/>
                </a:lnTo>
                <a:lnTo>
                  <a:pt x="23175" y="11746"/>
                </a:lnTo>
                <a:lnTo>
                  <a:pt x="23184" y="11746"/>
                </a:lnTo>
                <a:lnTo>
                  <a:pt x="23193" y="11737"/>
                </a:lnTo>
                <a:lnTo>
                  <a:pt x="23184" y="11737"/>
                </a:lnTo>
                <a:close/>
                <a:moveTo>
                  <a:pt x="22496" y="11075"/>
                </a:moveTo>
                <a:lnTo>
                  <a:pt x="22487" y="11084"/>
                </a:lnTo>
                <a:lnTo>
                  <a:pt x="22470" y="11084"/>
                </a:lnTo>
                <a:lnTo>
                  <a:pt x="22470" y="11075"/>
                </a:lnTo>
                <a:lnTo>
                  <a:pt x="22478" y="11075"/>
                </a:lnTo>
                <a:lnTo>
                  <a:pt x="22470" y="11066"/>
                </a:lnTo>
                <a:lnTo>
                  <a:pt x="22452" y="11066"/>
                </a:lnTo>
                <a:lnTo>
                  <a:pt x="22434" y="11075"/>
                </a:lnTo>
                <a:lnTo>
                  <a:pt x="22399" y="11084"/>
                </a:lnTo>
                <a:lnTo>
                  <a:pt x="22390" y="11093"/>
                </a:lnTo>
                <a:lnTo>
                  <a:pt x="22399" y="11093"/>
                </a:lnTo>
                <a:lnTo>
                  <a:pt x="22408" y="11102"/>
                </a:lnTo>
                <a:lnTo>
                  <a:pt x="22425" y="11110"/>
                </a:lnTo>
                <a:lnTo>
                  <a:pt x="22425" y="11102"/>
                </a:lnTo>
                <a:lnTo>
                  <a:pt x="22434" y="11102"/>
                </a:lnTo>
                <a:lnTo>
                  <a:pt x="22443" y="11102"/>
                </a:lnTo>
                <a:lnTo>
                  <a:pt x="22452" y="11102"/>
                </a:lnTo>
                <a:lnTo>
                  <a:pt x="22461" y="11110"/>
                </a:lnTo>
                <a:lnTo>
                  <a:pt x="22470" y="11102"/>
                </a:lnTo>
                <a:lnTo>
                  <a:pt x="22470" y="11093"/>
                </a:lnTo>
                <a:lnTo>
                  <a:pt x="22478" y="11093"/>
                </a:lnTo>
                <a:lnTo>
                  <a:pt x="22487" y="11093"/>
                </a:lnTo>
                <a:lnTo>
                  <a:pt x="22505" y="11093"/>
                </a:lnTo>
                <a:lnTo>
                  <a:pt x="22514" y="11093"/>
                </a:lnTo>
                <a:lnTo>
                  <a:pt x="22505" y="11084"/>
                </a:lnTo>
                <a:close/>
                <a:moveTo>
                  <a:pt x="22955" y="11419"/>
                </a:moveTo>
                <a:lnTo>
                  <a:pt x="22946" y="11411"/>
                </a:lnTo>
                <a:lnTo>
                  <a:pt x="22946" y="11402"/>
                </a:lnTo>
                <a:lnTo>
                  <a:pt x="22937" y="11411"/>
                </a:lnTo>
                <a:lnTo>
                  <a:pt x="22937" y="11419"/>
                </a:lnTo>
                <a:lnTo>
                  <a:pt x="22928" y="11419"/>
                </a:lnTo>
                <a:lnTo>
                  <a:pt x="22928" y="11428"/>
                </a:lnTo>
                <a:lnTo>
                  <a:pt x="22928" y="11437"/>
                </a:lnTo>
                <a:lnTo>
                  <a:pt x="22937" y="11437"/>
                </a:lnTo>
                <a:lnTo>
                  <a:pt x="22937" y="11446"/>
                </a:lnTo>
                <a:lnTo>
                  <a:pt x="22937" y="11455"/>
                </a:lnTo>
                <a:lnTo>
                  <a:pt x="22946" y="11446"/>
                </a:lnTo>
                <a:lnTo>
                  <a:pt x="22955" y="11446"/>
                </a:lnTo>
                <a:lnTo>
                  <a:pt x="22955" y="11437"/>
                </a:lnTo>
                <a:lnTo>
                  <a:pt x="22946" y="11428"/>
                </a:lnTo>
                <a:close/>
                <a:moveTo>
                  <a:pt x="20837" y="8860"/>
                </a:moveTo>
                <a:lnTo>
                  <a:pt x="20846" y="8860"/>
                </a:lnTo>
                <a:lnTo>
                  <a:pt x="20846" y="8851"/>
                </a:lnTo>
                <a:lnTo>
                  <a:pt x="20837" y="8851"/>
                </a:lnTo>
                <a:lnTo>
                  <a:pt x="20829" y="8851"/>
                </a:lnTo>
                <a:lnTo>
                  <a:pt x="20829" y="8860"/>
                </a:lnTo>
                <a:close/>
                <a:moveTo>
                  <a:pt x="24455" y="3451"/>
                </a:moveTo>
                <a:lnTo>
                  <a:pt x="24463" y="3442"/>
                </a:lnTo>
                <a:lnTo>
                  <a:pt x="24455" y="3424"/>
                </a:lnTo>
                <a:lnTo>
                  <a:pt x="24455" y="3416"/>
                </a:lnTo>
                <a:lnTo>
                  <a:pt x="24428" y="3424"/>
                </a:lnTo>
                <a:lnTo>
                  <a:pt x="24393" y="3433"/>
                </a:lnTo>
                <a:lnTo>
                  <a:pt x="24393" y="3442"/>
                </a:lnTo>
                <a:lnTo>
                  <a:pt x="24393" y="3460"/>
                </a:lnTo>
                <a:lnTo>
                  <a:pt x="24384" y="3477"/>
                </a:lnTo>
                <a:lnTo>
                  <a:pt x="24366" y="3486"/>
                </a:lnTo>
                <a:lnTo>
                  <a:pt x="24375" y="3486"/>
                </a:lnTo>
                <a:lnTo>
                  <a:pt x="24384" y="3477"/>
                </a:lnTo>
                <a:lnTo>
                  <a:pt x="24410" y="3468"/>
                </a:lnTo>
                <a:lnTo>
                  <a:pt x="24437" y="3451"/>
                </a:lnTo>
                <a:close/>
                <a:moveTo>
                  <a:pt x="24287" y="9134"/>
                </a:moveTo>
                <a:lnTo>
                  <a:pt x="24278" y="9125"/>
                </a:lnTo>
                <a:lnTo>
                  <a:pt x="24269" y="9116"/>
                </a:lnTo>
                <a:lnTo>
                  <a:pt x="24261" y="9116"/>
                </a:lnTo>
                <a:lnTo>
                  <a:pt x="24252" y="9116"/>
                </a:lnTo>
                <a:lnTo>
                  <a:pt x="24243" y="9116"/>
                </a:lnTo>
                <a:lnTo>
                  <a:pt x="24243" y="9107"/>
                </a:lnTo>
                <a:lnTo>
                  <a:pt x="24225" y="9098"/>
                </a:lnTo>
                <a:lnTo>
                  <a:pt x="24216" y="9098"/>
                </a:lnTo>
                <a:lnTo>
                  <a:pt x="24216" y="9107"/>
                </a:lnTo>
                <a:lnTo>
                  <a:pt x="24225" y="9107"/>
                </a:lnTo>
                <a:lnTo>
                  <a:pt x="24225" y="9116"/>
                </a:lnTo>
                <a:lnTo>
                  <a:pt x="24234" y="9125"/>
                </a:lnTo>
                <a:lnTo>
                  <a:pt x="24252" y="9134"/>
                </a:lnTo>
                <a:lnTo>
                  <a:pt x="24261" y="9142"/>
                </a:lnTo>
                <a:lnTo>
                  <a:pt x="24269" y="9142"/>
                </a:lnTo>
                <a:lnTo>
                  <a:pt x="24278" y="9142"/>
                </a:lnTo>
                <a:lnTo>
                  <a:pt x="24287" y="9142"/>
                </a:lnTo>
                <a:lnTo>
                  <a:pt x="24296" y="9142"/>
                </a:lnTo>
                <a:lnTo>
                  <a:pt x="24287" y="9142"/>
                </a:lnTo>
                <a:close/>
                <a:moveTo>
                  <a:pt x="24340" y="7960"/>
                </a:moveTo>
                <a:lnTo>
                  <a:pt x="24331" y="7960"/>
                </a:lnTo>
                <a:lnTo>
                  <a:pt x="24340" y="7969"/>
                </a:lnTo>
                <a:close/>
                <a:moveTo>
                  <a:pt x="24172" y="9063"/>
                </a:moveTo>
                <a:lnTo>
                  <a:pt x="24163" y="9054"/>
                </a:lnTo>
                <a:lnTo>
                  <a:pt x="24155" y="9054"/>
                </a:lnTo>
                <a:lnTo>
                  <a:pt x="24146" y="9045"/>
                </a:lnTo>
                <a:lnTo>
                  <a:pt x="24119" y="9045"/>
                </a:lnTo>
                <a:lnTo>
                  <a:pt x="24102" y="9028"/>
                </a:lnTo>
                <a:lnTo>
                  <a:pt x="24093" y="9028"/>
                </a:lnTo>
                <a:lnTo>
                  <a:pt x="24093" y="9036"/>
                </a:lnTo>
                <a:lnTo>
                  <a:pt x="24093" y="9045"/>
                </a:lnTo>
                <a:lnTo>
                  <a:pt x="24093" y="9054"/>
                </a:lnTo>
                <a:lnTo>
                  <a:pt x="24102" y="9063"/>
                </a:lnTo>
                <a:lnTo>
                  <a:pt x="24111" y="9072"/>
                </a:lnTo>
                <a:lnTo>
                  <a:pt x="24119" y="9072"/>
                </a:lnTo>
                <a:lnTo>
                  <a:pt x="24146" y="9072"/>
                </a:lnTo>
                <a:lnTo>
                  <a:pt x="24155" y="9081"/>
                </a:lnTo>
                <a:lnTo>
                  <a:pt x="24163" y="9081"/>
                </a:lnTo>
                <a:lnTo>
                  <a:pt x="24172" y="9081"/>
                </a:lnTo>
                <a:lnTo>
                  <a:pt x="24181" y="9072"/>
                </a:lnTo>
                <a:lnTo>
                  <a:pt x="24181" y="9063"/>
                </a:lnTo>
                <a:close/>
                <a:moveTo>
                  <a:pt x="24137" y="9019"/>
                </a:moveTo>
                <a:lnTo>
                  <a:pt x="24146" y="9028"/>
                </a:lnTo>
                <a:lnTo>
                  <a:pt x="24146" y="9019"/>
                </a:lnTo>
                <a:lnTo>
                  <a:pt x="24137" y="9010"/>
                </a:lnTo>
                <a:lnTo>
                  <a:pt x="24128" y="9010"/>
                </a:lnTo>
                <a:lnTo>
                  <a:pt x="24128" y="9019"/>
                </a:lnTo>
                <a:close/>
                <a:moveTo>
                  <a:pt x="24605" y="10007"/>
                </a:moveTo>
                <a:lnTo>
                  <a:pt x="24613" y="10016"/>
                </a:lnTo>
                <a:lnTo>
                  <a:pt x="24622" y="10016"/>
                </a:lnTo>
                <a:lnTo>
                  <a:pt x="24631" y="10007"/>
                </a:lnTo>
                <a:lnTo>
                  <a:pt x="24631" y="9990"/>
                </a:lnTo>
                <a:lnTo>
                  <a:pt x="24622" y="9990"/>
                </a:lnTo>
                <a:lnTo>
                  <a:pt x="24613" y="9981"/>
                </a:lnTo>
                <a:lnTo>
                  <a:pt x="24605" y="9972"/>
                </a:lnTo>
                <a:lnTo>
                  <a:pt x="24596" y="9972"/>
                </a:lnTo>
                <a:lnTo>
                  <a:pt x="24578" y="9954"/>
                </a:lnTo>
                <a:lnTo>
                  <a:pt x="24560" y="9946"/>
                </a:lnTo>
                <a:lnTo>
                  <a:pt x="24552" y="9946"/>
                </a:lnTo>
                <a:lnTo>
                  <a:pt x="24552" y="9937"/>
                </a:lnTo>
                <a:lnTo>
                  <a:pt x="24543" y="9937"/>
                </a:lnTo>
                <a:lnTo>
                  <a:pt x="24543" y="9928"/>
                </a:lnTo>
                <a:lnTo>
                  <a:pt x="24534" y="9928"/>
                </a:lnTo>
                <a:lnTo>
                  <a:pt x="24525" y="9919"/>
                </a:lnTo>
                <a:lnTo>
                  <a:pt x="24516" y="9910"/>
                </a:lnTo>
                <a:lnTo>
                  <a:pt x="24516" y="9901"/>
                </a:lnTo>
                <a:lnTo>
                  <a:pt x="24508" y="9901"/>
                </a:lnTo>
                <a:lnTo>
                  <a:pt x="24508" y="9893"/>
                </a:lnTo>
                <a:lnTo>
                  <a:pt x="24499" y="9893"/>
                </a:lnTo>
                <a:lnTo>
                  <a:pt x="24490" y="9893"/>
                </a:lnTo>
                <a:lnTo>
                  <a:pt x="24481" y="9884"/>
                </a:lnTo>
                <a:lnTo>
                  <a:pt x="24455" y="9857"/>
                </a:lnTo>
                <a:lnTo>
                  <a:pt x="24446" y="9857"/>
                </a:lnTo>
                <a:lnTo>
                  <a:pt x="24437" y="9857"/>
                </a:lnTo>
                <a:lnTo>
                  <a:pt x="24428" y="9848"/>
                </a:lnTo>
                <a:lnTo>
                  <a:pt x="24419" y="9840"/>
                </a:lnTo>
                <a:lnTo>
                  <a:pt x="24419" y="9848"/>
                </a:lnTo>
                <a:lnTo>
                  <a:pt x="24419" y="9857"/>
                </a:lnTo>
                <a:lnTo>
                  <a:pt x="24428" y="9857"/>
                </a:lnTo>
                <a:lnTo>
                  <a:pt x="24419" y="9866"/>
                </a:lnTo>
                <a:lnTo>
                  <a:pt x="24428" y="9866"/>
                </a:lnTo>
                <a:lnTo>
                  <a:pt x="24437" y="9884"/>
                </a:lnTo>
                <a:lnTo>
                  <a:pt x="24437" y="9893"/>
                </a:lnTo>
                <a:lnTo>
                  <a:pt x="24446" y="9893"/>
                </a:lnTo>
                <a:lnTo>
                  <a:pt x="24455" y="9901"/>
                </a:lnTo>
                <a:lnTo>
                  <a:pt x="24463" y="9910"/>
                </a:lnTo>
                <a:lnTo>
                  <a:pt x="24472" y="9928"/>
                </a:lnTo>
                <a:lnTo>
                  <a:pt x="24481" y="9928"/>
                </a:lnTo>
                <a:lnTo>
                  <a:pt x="24490" y="9937"/>
                </a:lnTo>
                <a:lnTo>
                  <a:pt x="24508" y="9946"/>
                </a:lnTo>
                <a:lnTo>
                  <a:pt x="24508" y="9954"/>
                </a:lnTo>
                <a:lnTo>
                  <a:pt x="24516" y="9954"/>
                </a:lnTo>
                <a:lnTo>
                  <a:pt x="24534" y="9963"/>
                </a:lnTo>
                <a:lnTo>
                  <a:pt x="24543" y="9972"/>
                </a:lnTo>
                <a:lnTo>
                  <a:pt x="24552" y="9981"/>
                </a:lnTo>
                <a:lnTo>
                  <a:pt x="24569" y="9981"/>
                </a:lnTo>
                <a:lnTo>
                  <a:pt x="24569" y="9990"/>
                </a:lnTo>
                <a:lnTo>
                  <a:pt x="24578" y="9998"/>
                </a:lnTo>
                <a:lnTo>
                  <a:pt x="24587" y="9998"/>
                </a:lnTo>
                <a:lnTo>
                  <a:pt x="24596" y="9998"/>
                </a:lnTo>
                <a:lnTo>
                  <a:pt x="24596" y="10007"/>
                </a:lnTo>
                <a:close/>
                <a:moveTo>
                  <a:pt x="24225" y="9063"/>
                </a:moveTo>
                <a:lnTo>
                  <a:pt x="24234" y="9063"/>
                </a:lnTo>
                <a:lnTo>
                  <a:pt x="24234" y="9054"/>
                </a:lnTo>
                <a:lnTo>
                  <a:pt x="24225" y="9036"/>
                </a:lnTo>
                <a:lnTo>
                  <a:pt x="24216" y="9036"/>
                </a:lnTo>
                <a:lnTo>
                  <a:pt x="24225" y="9045"/>
                </a:lnTo>
                <a:lnTo>
                  <a:pt x="24225" y="9054"/>
                </a:lnTo>
                <a:close/>
                <a:moveTo>
                  <a:pt x="24216" y="9054"/>
                </a:moveTo>
                <a:lnTo>
                  <a:pt x="24216" y="9045"/>
                </a:lnTo>
                <a:lnTo>
                  <a:pt x="24208" y="9036"/>
                </a:lnTo>
                <a:lnTo>
                  <a:pt x="24208" y="9028"/>
                </a:lnTo>
                <a:lnTo>
                  <a:pt x="24208" y="9019"/>
                </a:lnTo>
                <a:lnTo>
                  <a:pt x="24208" y="9010"/>
                </a:lnTo>
                <a:lnTo>
                  <a:pt x="24199" y="9001"/>
                </a:lnTo>
                <a:lnTo>
                  <a:pt x="24190" y="9001"/>
                </a:lnTo>
                <a:lnTo>
                  <a:pt x="24190" y="8992"/>
                </a:lnTo>
                <a:lnTo>
                  <a:pt x="24190" y="8984"/>
                </a:lnTo>
                <a:lnTo>
                  <a:pt x="24172" y="8957"/>
                </a:lnTo>
                <a:lnTo>
                  <a:pt x="24172" y="8966"/>
                </a:lnTo>
                <a:lnTo>
                  <a:pt x="24163" y="8966"/>
                </a:lnTo>
                <a:lnTo>
                  <a:pt x="24163" y="8957"/>
                </a:lnTo>
                <a:lnTo>
                  <a:pt x="24163" y="8966"/>
                </a:lnTo>
                <a:lnTo>
                  <a:pt x="24172" y="8975"/>
                </a:lnTo>
                <a:lnTo>
                  <a:pt x="24163" y="8984"/>
                </a:lnTo>
                <a:lnTo>
                  <a:pt x="24172" y="9010"/>
                </a:lnTo>
                <a:lnTo>
                  <a:pt x="24181" y="9019"/>
                </a:lnTo>
                <a:lnTo>
                  <a:pt x="24190" y="9028"/>
                </a:lnTo>
                <a:lnTo>
                  <a:pt x="24199" y="9036"/>
                </a:lnTo>
                <a:lnTo>
                  <a:pt x="24208" y="9036"/>
                </a:lnTo>
                <a:close/>
                <a:moveTo>
                  <a:pt x="23864" y="4272"/>
                </a:moveTo>
                <a:lnTo>
                  <a:pt x="23855" y="4272"/>
                </a:lnTo>
                <a:lnTo>
                  <a:pt x="23837" y="4280"/>
                </a:lnTo>
                <a:lnTo>
                  <a:pt x="23846" y="4289"/>
                </a:lnTo>
                <a:lnTo>
                  <a:pt x="23855" y="4289"/>
                </a:lnTo>
                <a:lnTo>
                  <a:pt x="23864" y="4280"/>
                </a:lnTo>
                <a:close/>
                <a:moveTo>
                  <a:pt x="24719" y="9504"/>
                </a:moveTo>
                <a:lnTo>
                  <a:pt x="24719" y="9522"/>
                </a:lnTo>
                <a:lnTo>
                  <a:pt x="24719" y="9531"/>
                </a:lnTo>
                <a:lnTo>
                  <a:pt x="24728" y="9531"/>
                </a:lnTo>
                <a:lnTo>
                  <a:pt x="24728" y="9522"/>
                </a:lnTo>
                <a:lnTo>
                  <a:pt x="24719" y="9495"/>
                </a:lnTo>
                <a:lnTo>
                  <a:pt x="24719" y="9487"/>
                </a:lnTo>
                <a:close/>
                <a:moveTo>
                  <a:pt x="24719" y="9451"/>
                </a:moveTo>
                <a:lnTo>
                  <a:pt x="24710" y="9451"/>
                </a:lnTo>
                <a:lnTo>
                  <a:pt x="24710" y="9460"/>
                </a:lnTo>
                <a:lnTo>
                  <a:pt x="24719" y="9478"/>
                </a:lnTo>
                <a:lnTo>
                  <a:pt x="24719" y="9487"/>
                </a:lnTo>
                <a:lnTo>
                  <a:pt x="24719" y="9478"/>
                </a:lnTo>
                <a:lnTo>
                  <a:pt x="24719" y="9469"/>
                </a:lnTo>
                <a:close/>
                <a:moveTo>
                  <a:pt x="24605" y="9434"/>
                </a:moveTo>
                <a:lnTo>
                  <a:pt x="24605" y="9425"/>
                </a:lnTo>
                <a:lnTo>
                  <a:pt x="24596" y="9434"/>
                </a:lnTo>
                <a:lnTo>
                  <a:pt x="24596" y="9442"/>
                </a:lnTo>
                <a:lnTo>
                  <a:pt x="24605" y="9469"/>
                </a:lnTo>
                <a:lnTo>
                  <a:pt x="24605" y="9487"/>
                </a:lnTo>
                <a:lnTo>
                  <a:pt x="24613" y="9495"/>
                </a:lnTo>
                <a:lnTo>
                  <a:pt x="24613" y="9504"/>
                </a:lnTo>
                <a:lnTo>
                  <a:pt x="24622" y="9504"/>
                </a:lnTo>
                <a:lnTo>
                  <a:pt x="24631" y="9495"/>
                </a:lnTo>
                <a:lnTo>
                  <a:pt x="24640" y="9495"/>
                </a:lnTo>
                <a:lnTo>
                  <a:pt x="24649" y="9495"/>
                </a:lnTo>
                <a:lnTo>
                  <a:pt x="24649" y="9487"/>
                </a:lnTo>
                <a:lnTo>
                  <a:pt x="24640" y="9469"/>
                </a:lnTo>
                <a:lnTo>
                  <a:pt x="24640" y="9460"/>
                </a:lnTo>
                <a:lnTo>
                  <a:pt x="24640" y="9451"/>
                </a:lnTo>
                <a:lnTo>
                  <a:pt x="24631" y="9451"/>
                </a:lnTo>
                <a:lnTo>
                  <a:pt x="24631" y="9460"/>
                </a:lnTo>
                <a:lnTo>
                  <a:pt x="24631" y="9469"/>
                </a:lnTo>
                <a:lnTo>
                  <a:pt x="24622" y="9469"/>
                </a:lnTo>
                <a:lnTo>
                  <a:pt x="24613" y="9442"/>
                </a:lnTo>
                <a:close/>
                <a:moveTo>
                  <a:pt x="24702" y="9548"/>
                </a:moveTo>
                <a:lnTo>
                  <a:pt x="24710" y="9557"/>
                </a:lnTo>
                <a:lnTo>
                  <a:pt x="24719" y="9557"/>
                </a:lnTo>
                <a:lnTo>
                  <a:pt x="24728" y="9557"/>
                </a:lnTo>
                <a:lnTo>
                  <a:pt x="24728" y="9548"/>
                </a:lnTo>
                <a:lnTo>
                  <a:pt x="24719" y="9540"/>
                </a:lnTo>
                <a:lnTo>
                  <a:pt x="24710" y="9540"/>
                </a:lnTo>
                <a:close/>
                <a:moveTo>
                  <a:pt x="24578" y="3822"/>
                </a:moveTo>
                <a:lnTo>
                  <a:pt x="24552" y="3822"/>
                </a:lnTo>
                <a:lnTo>
                  <a:pt x="24543" y="3830"/>
                </a:lnTo>
                <a:lnTo>
                  <a:pt x="24560" y="3839"/>
                </a:lnTo>
                <a:lnTo>
                  <a:pt x="24560" y="3848"/>
                </a:lnTo>
                <a:lnTo>
                  <a:pt x="24569" y="3848"/>
                </a:lnTo>
                <a:lnTo>
                  <a:pt x="24569" y="3857"/>
                </a:lnTo>
                <a:lnTo>
                  <a:pt x="24578" y="3866"/>
                </a:lnTo>
                <a:lnTo>
                  <a:pt x="24587" y="3874"/>
                </a:lnTo>
                <a:lnTo>
                  <a:pt x="24596" y="3874"/>
                </a:lnTo>
                <a:lnTo>
                  <a:pt x="24596" y="3883"/>
                </a:lnTo>
                <a:lnTo>
                  <a:pt x="24605" y="3892"/>
                </a:lnTo>
                <a:lnTo>
                  <a:pt x="24605" y="3874"/>
                </a:lnTo>
                <a:lnTo>
                  <a:pt x="24605" y="3866"/>
                </a:lnTo>
                <a:lnTo>
                  <a:pt x="24596" y="3866"/>
                </a:lnTo>
                <a:lnTo>
                  <a:pt x="24587" y="3857"/>
                </a:lnTo>
                <a:lnTo>
                  <a:pt x="24578" y="3839"/>
                </a:lnTo>
                <a:lnTo>
                  <a:pt x="24578" y="3830"/>
                </a:lnTo>
                <a:close/>
                <a:moveTo>
                  <a:pt x="24613" y="9204"/>
                </a:moveTo>
                <a:lnTo>
                  <a:pt x="24622" y="9204"/>
                </a:lnTo>
                <a:lnTo>
                  <a:pt x="24631" y="9204"/>
                </a:lnTo>
                <a:lnTo>
                  <a:pt x="24622" y="9204"/>
                </a:lnTo>
                <a:close/>
                <a:moveTo>
                  <a:pt x="24622" y="7536"/>
                </a:moveTo>
                <a:close/>
                <a:moveTo>
                  <a:pt x="24631" y="8392"/>
                </a:moveTo>
                <a:lnTo>
                  <a:pt x="24631" y="8383"/>
                </a:lnTo>
                <a:lnTo>
                  <a:pt x="24622" y="8383"/>
                </a:lnTo>
                <a:lnTo>
                  <a:pt x="24622" y="8392"/>
                </a:lnTo>
                <a:close/>
                <a:moveTo>
                  <a:pt x="24578" y="12399"/>
                </a:moveTo>
                <a:lnTo>
                  <a:pt x="24569" y="12399"/>
                </a:lnTo>
                <a:lnTo>
                  <a:pt x="24569" y="12408"/>
                </a:lnTo>
                <a:lnTo>
                  <a:pt x="24560" y="12417"/>
                </a:lnTo>
                <a:lnTo>
                  <a:pt x="24552" y="12426"/>
                </a:lnTo>
                <a:lnTo>
                  <a:pt x="24552" y="12434"/>
                </a:lnTo>
                <a:lnTo>
                  <a:pt x="24560" y="12434"/>
                </a:lnTo>
                <a:lnTo>
                  <a:pt x="24560" y="12426"/>
                </a:lnTo>
                <a:lnTo>
                  <a:pt x="24560" y="12434"/>
                </a:lnTo>
                <a:lnTo>
                  <a:pt x="24569" y="12434"/>
                </a:lnTo>
                <a:lnTo>
                  <a:pt x="24578" y="12434"/>
                </a:lnTo>
                <a:lnTo>
                  <a:pt x="24578" y="12426"/>
                </a:lnTo>
                <a:lnTo>
                  <a:pt x="24569" y="12417"/>
                </a:lnTo>
                <a:lnTo>
                  <a:pt x="24578" y="12417"/>
                </a:lnTo>
                <a:lnTo>
                  <a:pt x="24578" y="12408"/>
                </a:lnTo>
                <a:close/>
                <a:moveTo>
                  <a:pt x="23978" y="8975"/>
                </a:moveTo>
                <a:lnTo>
                  <a:pt x="23969" y="8975"/>
                </a:lnTo>
                <a:lnTo>
                  <a:pt x="23961" y="8975"/>
                </a:lnTo>
                <a:lnTo>
                  <a:pt x="23961" y="8984"/>
                </a:lnTo>
                <a:lnTo>
                  <a:pt x="23969" y="8992"/>
                </a:lnTo>
                <a:lnTo>
                  <a:pt x="23978" y="8984"/>
                </a:lnTo>
                <a:close/>
                <a:moveTo>
                  <a:pt x="23943" y="8992"/>
                </a:moveTo>
                <a:lnTo>
                  <a:pt x="23934" y="8992"/>
                </a:lnTo>
                <a:close/>
                <a:moveTo>
                  <a:pt x="24155" y="9213"/>
                </a:moveTo>
                <a:lnTo>
                  <a:pt x="24128" y="9195"/>
                </a:lnTo>
                <a:lnTo>
                  <a:pt x="24119" y="9195"/>
                </a:lnTo>
                <a:lnTo>
                  <a:pt x="24119" y="9204"/>
                </a:lnTo>
                <a:lnTo>
                  <a:pt x="24128" y="9204"/>
                </a:lnTo>
                <a:lnTo>
                  <a:pt x="24137" y="9204"/>
                </a:lnTo>
                <a:lnTo>
                  <a:pt x="24146" y="9213"/>
                </a:lnTo>
                <a:lnTo>
                  <a:pt x="24155" y="9222"/>
                </a:lnTo>
                <a:lnTo>
                  <a:pt x="24163" y="9213"/>
                </a:lnTo>
                <a:close/>
                <a:moveTo>
                  <a:pt x="23961" y="8975"/>
                </a:moveTo>
                <a:lnTo>
                  <a:pt x="23961" y="8957"/>
                </a:lnTo>
                <a:lnTo>
                  <a:pt x="23952" y="8957"/>
                </a:lnTo>
                <a:lnTo>
                  <a:pt x="23943" y="8957"/>
                </a:lnTo>
                <a:lnTo>
                  <a:pt x="23943" y="8948"/>
                </a:lnTo>
                <a:lnTo>
                  <a:pt x="23943" y="8939"/>
                </a:lnTo>
                <a:lnTo>
                  <a:pt x="23934" y="8931"/>
                </a:lnTo>
                <a:lnTo>
                  <a:pt x="23925" y="8939"/>
                </a:lnTo>
                <a:lnTo>
                  <a:pt x="23925" y="8948"/>
                </a:lnTo>
                <a:lnTo>
                  <a:pt x="23916" y="8948"/>
                </a:lnTo>
                <a:lnTo>
                  <a:pt x="23916" y="8957"/>
                </a:lnTo>
                <a:lnTo>
                  <a:pt x="23925" y="8957"/>
                </a:lnTo>
                <a:lnTo>
                  <a:pt x="23934" y="8957"/>
                </a:lnTo>
                <a:lnTo>
                  <a:pt x="23943" y="8957"/>
                </a:lnTo>
                <a:lnTo>
                  <a:pt x="23943" y="8966"/>
                </a:lnTo>
                <a:lnTo>
                  <a:pt x="23943" y="8975"/>
                </a:lnTo>
                <a:lnTo>
                  <a:pt x="23952" y="8975"/>
                </a:lnTo>
                <a:lnTo>
                  <a:pt x="23961" y="8984"/>
                </a:lnTo>
                <a:close/>
                <a:moveTo>
                  <a:pt x="23908" y="8931"/>
                </a:moveTo>
                <a:lnTo>
                  <a:pt x="23899" y="8931"/>
                </a:lnTo>
                <a:lnTo>
                  <a:pt x="23899" y="8939"/>
                </a:lnTo>
                <a:lnTo>
                  <a:pt x="23899" y="8948"/>
                </a:lnTo>
                <a:lnTo>
                  <a:pt x="23908" y="8948"/>
                </a:lnTo>
                <a:lnTo>
                  <a:pt x="23908" y="8939"/>
                </a:lnTo>
                <a:lnTo>
                  <a:pt x="23916" y="8939"/>
                </a:lnTo>
                <a:close/>
                <a:moveTo>
                  <a:pt x="23864" y="8931"/>
                </a:moveTo>
                <a:lnTo>
                  <a:pt x="23864" y="8939"/>
                </a:lnTo>
                <a:lnTo>
                  <a:pt x="23864" y="8948"/>
                </a:lnTo>
                <a:lnTo>
                  <a:pt x="23872" y="8948"/>
                </a:lnTo>
                <a:close/>
                <a:moveTo>
                  <a:pt x="23872" y="8904"/>
                </a:moveTo>
                <a:lnTo>
                  <a:pt x="23864" y="8904"/>
                </a:lnTo>
                <a:lnTo>
                  <a:pt x="23864" y="8913"/>
                </a:lnTo>
                <a:lnTo>
                  <a:pt x="23872" y="8922"/>
                </a:lnTo>
                <a:lnTo>
                  <a:pt x="23872" y="8931"/>
                </a:lnTo>
                <a:lnTo>
                  <a:pt x="23881" y="8922"/>
                </a:lnTo>
                <a:lnTo>
                  <a:pt x="23881" y="8913"/>
                </a:lnTo>
                <a:close/>
                <a:moveTo>
                  <a:pt x="23916" y="8886"/>
                </a:moveTo>
                <a:lnTo>
                  <a:pt x="23925" y="8886"/>
                </a:lnTo>
                <a:lnTo>
                  <a:pt x="23925" y="8895"/>
                </a:lnTo>
                <a:lnTo>
                  <a:pt x="23934" y="8895"/>
                </a:lnTo>
                <a:lnTo>
                  <a:pt x="23934" y="8886"/>
                </a:lnTo>
                <a:lnTo>
                  <a:pt x="23925" y="8886"/>
                </a:lnTo>
                <a:lnTo>
                  <a:pt x="23908" y="8878"/>
                </a:lnTo>
                <a:lnTo>
                  <a:pt x="23908" y="8869"/>
                </a:lnTo>
                <a:lnTo>
                  <a:pt x="23908" y="8860"/>
                </a:lnTo>
                <a:lnTo>
                  <a:pt x="23899" y="8851"/>
                </a:lnTo>
                <a:lnTo>
                  <a:pt x="23881" y="8842"/>
                </a:lnTo>
                <a:lnTo>
                  <a:pt x="23872" y="8833"/>
                </a:lnTo>
                <a:lnTo>
                  <a:pt x="23864" y="8833"/>
                </a:lnTo>
                <a:lnTo>
                  <a:pt x="23855" y="8833"/>
                </a:lnTo>
                <a:lnTo>
                  <a:pt x="23855" y="8842"/>
                </a:lnTo>
                <a:lnTo>
                  <a:pt x="23864" y="8842"/>
                </a:lnTo>
                <a:lnTo>
                  <a:pt x="23872" y="8860"/>
                </a:lnTo>
                <a:lnTo>
                  <a:pt x="23890" y="8878"/>
                </a:lnTo>
                <a:lnTo>
                  <a:pt x="23908" y="8886"/>
                </a:lnTo>
                <a:close/>
                <a:moveTo>
                  <a:pt x="23925" y="8975"/>
                </a:moveTo>
                <a:lnTo>
                  <a:pt x="23925" y="8966"/>
                </a:lnTo>
                <a:lnTo>
                  <a:pt x="23916" y="8975"/>
                </a:lnTo>
                <a:lnTo>
                  <a:pt x="23925" y="8992"/>
                </a:lnTo>
                <a:lnTo>
                  <a:pt x="23925" y="8984"/>
                </a:lnTo>
                <a:close/>
                <a:moveTo>
                  <a:pt x="23987" y="8984"/>
                </a:moveTo>
                <a:lnTo>
                  <a:pt x="23987" y="8992"/>
                </a:lnTo>
                <a:lnTo>
                  <a:pt x="23987" y="9001"/>
                </a:lnTo>
                <a:lnTo>
                  <a:pt x="23987" y="8992"/>
                </a:lnTo>
                <a:close/>
                <a:moveTo>
                  <a:pt x="24111" y="9769"/>
                </a:moveTo>
                <a:lnTo>
                  <a:pt x="24111" y="9778"/>
                </a:lnTo>
                <a:lnTo>
                  <a:pt x="24119" y="9778"/>
                </a:lnTo>
                <a:lnTo>
                  <a:pt x="24119" y="9769"/>
                </a:lnTo>
                <a:close/>
                <a:moveTo>
                  <a:pt x="24102" y="8975"/>
                </a:moveTo>
                <a:lnTo>
                  <a:pt x="24111" y="8975"/>
                </a:lnTo>
                <a:lnTo>
                  <a:pt x="24102" y="8966"/>
                </a:lnTo>
                <a:lnTo>
                  <a:pt x="24111" y="8957"/>
                </a:lnTo>
                <a:lnTo>
                  <a:pt x="24075" y="8939"/>
                </a:lnTo>
                <a:lnTo>
                  <a:pt x="24066" y="8939"/>
                </a:lnTo>
                <a:lnTo>
                  <a:pt x="24058" y="8931"/>
                </a:lnTo>
                <a:lnTo>
                  <a:pt x="24049" y="8931"/>
                </a:lnTo>
                <a:lnTo>
                  <a:pt x="24049" y="8922"/>
                </a:lnTo>
                <a:lnTo>
                  <a:pt x="24040" y="8922"/>
                </a:lnTo>
                <a:lnTo>
                  <a:pt x="24031" y="8913"/>
                </a:lnTo>
                <a:lnTo>
                  <a:pt x="24022" y="8904"/>
                </a:lnTo>
                <a:lnTo>
                  <a:pt x="24005" y="8904"/>
                </a:lnTo>
                <a:lnTo>
                  <a:pt x="24013" y="8913"/>
                </a:lnTo>
                <a:lnTo>
                  <a:pt x="24013" y="8922"/>
                </a:lnTo>
                <a:lnTo>
                  <a:pt x="24022" y="8922"/>
                </a:lnTo>
                <a:lnTo>
                  <a:pt x="24031" y="8931"/>
                </a:lnTo>
                <a:lnTo>
                  <a:pt x="24040" y="8939"/>
                </a:lnTo>
                <a:lnTo>
                  <a:pt x="24049" y="8948"/>
                </a:lnTo>
                <a:lnTo>
                  <a:pt x="24066" y="8948"/>
                </a:lnTo>
                <a:lnTo>
                  <a:pt x="24075" y="8957"/>
                </a:lnTo>
                <a:lnTo>
                  <a:pt x="24093" y="8966"/>
                </a:lnTo>
                <a:close/>
                <a:moveTo>
                  <a:pt x="19249" y="6918"/>
                </a:moveTo>
                <a:lnTo>
                  <a:pt x="19249" y="6927"/>
                </a:lnTo>
                <a:lnTo>
                  <a:pt x="19258" y="6918"/>
                </a:lnTo>
                <a:lnTo>
                  <a:pt x="19267" y="6918"/>
                </a:lnTo>
                <a:lnTo>
                  <a:pt x="19267" y="6909"/>
                </a:lnTo>
                <a:lnTo>
                  <a:pt x="19258" y="6909"/>
                </a:lnTo>
                <a:lnTo>
                  <a:pt x="19249" y="6901"/>
                </a:lnTo>
                <a:lnTo>
                  <a:pt x="19241" y="6901"/>
                </a:lnTo>
                <a:lnTo>
                  <a:pt x="19241" y="6909"/>
                </a:lnTo>
                <a:close/>
                <a:moveTo>
                  <a:pt x="23996" y="7845"/>
                </a:moveTo>
                <a:lnTo>
                  <a:pt x="23987" y="7845"/>
                </a:lnTo>
                <a:lnTo>
                  <a:pt x="23978" y="7845"/>
                </a:lnTo>
                <a:lnTo>
                  <a:pt x="23987" y="7845"/>
                </a:lnTo>
                <a:lnTo>
                  <a:pt x="23987" y="7854"/>
                </a:lnTo>
                <a:lnTo>
                  <a:pt x="23996" y="7854"/>
                </a:lnTo>
                <a:close/>
                <a:moveTo>
                  <a:pt x="24031" y="12814"/>
                </a:moveTo>
                <a:lnTo>
                  <a:pt x="24031" y="12823"/>
                </a:lnTo>
                <a:lnTo>
                  <a:pt x="24040" y="12814"/>
                </a:lnTo>
                <a:lnTo>
                  <a:pt x="24040" y="12805"/>
                </a:lnTo>
                <a:lnTo>
                  <a:pt x="24040" y="12796"/>
                </a:lnTo>
                <a:close/>
                <a:moveTo>
                  <a:pt x="24058" y="9010"/>
                </a:moveTo>
                <a:lnTo>
                  <a:pt x="24049" y="9010"/>
                </a:lnTo>
                <a:lnTo>
                  <a:pt x="24049" y="9019"/>
                </a:lnTo>
                <a:lnTo>
                  <a:pt x="24058" y="9019"/>
                </a:lnTo>
                <a:lnTo>
                  <a:pt x="24066" y="9019"/>
                </a:lnTo>
                <a:close/>
                <a:moveTo>
                  <a:pt x="13921" y="2957"/>
                </a:moveTo>
                <a:lnTo>
                  <a:pt x="13903" y="2957"/>
                </a:lnTo>
                <a:lnTo>
                  <a:pt x="13912" y="2965"/>
                </a:lnTo>
                <a:lnTo>
                  <a:pt x="13921" y="2974"/>
                </a:lnTo>
                <a:lnTo>
                  <a:pt x="13921" y="2965"/>
                </a:lnTo>
                <a:lnTo>
                  <a:pt x="13930" y="2965"/>
                </a:lnTo>
                <a:lnTo>
                  <a:pt x="13930" y="2957"/>
                </a:lnTo>
                <a:lnTo>
                  <a:pt x="13921" y="2965"/>
                </a:lnTo>
                <a:close/>
                <a:moveTo>
                  <a:pt x="14344" y="5525"/>
                </a:moveTo>
                <a:lnTo>
                  <a:pt x="14344" y="5516"/>
                </a:lnTo>
                <a:lnTo>
                  <a:pt x="14335" y="5516"/>
                </a:lnTo>
                <a:lnTo>
                  <a:pt x="14335" y="5507"/>
                </a:lnTo>
                <a:lnTo>
                  <a:pt x="14335" y="5516"/>
                </a:lnTo>
                <a:lnTo>
                  <a:pt x="14335" y="5525"/>
                </a:lnTo>
                <a:close/>
                <a:moveTo>
                  <a:pt x="13189" y="3786"/>
                </a:moveTo>
                <a:lnTo>
                  <a:pt x="13181" y="3786"/>
                </a:lnTo>
                <a:lnTo>
                  <a:pt x="13172" y="3777"/>
                </a:lnTo>
                <a:lnTo>
                  <a:pt x="13163" y="3786"/>
                </a:lnTo>
                <a:lnTo>
                  <a:pt x="13163" y="3795"/>
                </a:lnTo>
                <a:lnTo>
                  <a:pt x="13172" y="3795"/>
                </a:lnTo>
                <a:lnTo>
                  <a:pt x="13172" y="3804"/>
                </a:lnTo>
                <a:lnTo>
                  <a:pt x="13181" y="3813"/>
                </a:lnTo>
                <a:lnTo>
                  <a:pt x="13181" y="3822"/>
                </a:lnTo>
                <a:lnTo>
                  <a:pt x="13189" y="3839"/>
                </a:lnTo>
                <a:lnTo>
                  <a:pt x="13198" y="3839"/>
                </a:lnTo>
                <a:lnTo>
                  <a:pt x="13215" y="3839"/>
                </a:lnTo>
                <a:lnTo>
                  <a:pt x="13215" y="3848"/>
                </a:lnTo>
                <a:lnTo>
                  <a:pt x="13215" y="3857"/>
                </a:lnTo>
                <a:lnTo>
                  <a:pt x="13224" y="3857"/>
                </a:lnTo>
                <a:lnTo>
                  <a:pt x="13224" y="3866"/>
                </a:lnTo>
                <a:lnTo>
                  <a:pt x="13233" y="3883"/>
                </a:lnTo>
                <a:lnTo>
                  <a:pt x="13241" y="3874"/>
                </a:lnTo>
                <a:lnTo>
                  <a:pt x="13241" y="3866"/>
                </a:lnTo>
                <a:lnTo>
                  <a:pt x="13241" y="3857"/>
                </a:lnTo>
                <a:lnTo>
                  <a:pt x="13241" y="3848"/>
                </a:lnTo>
                <a:lnTo>
                  <a:pt x="13241" y="3839"/>
                </a:lnTo>
                <a:lnTo>
                  <a:pt x="13259" y="3830"/>
                </a:lnTo>
                <a:lnTo>
                  <a:pt x="13268" y="3830"/>
                </a:lnTo>
                <a:lnTo>
                  <a:pt x="13268" y="3822"/>
                </a:lnTo>
                <a:lnTo>
                  <a:pt x="13259" y="3813"/>
                </a:lnTo>
                <a:lnTo>
                  <a:pt x="13259" y="3804"/>
                </a:lnTo>
                <a:lnTo>
                  <a:pt x="13259" y="3795"/>
                </a:lnTo>
                <a:lnTo>
                  <a:pt x="13268" y="3795"/>
                </a:lnTo>
                <a:lnTo>
                  <a:pt x="13277" y="3795"/>
                </a:lnTo>
                <a:lnTo>
                  <a:pt x="13277" y="3786"/>
                </a:lnTo>
                <a:lnTo>
                  <a:pt x="13277" y="3777"/>
                </a:lnTo>
                <a:lnTo>
                  <a:pt x="13277" y="3760"/>
                </a:lnTo>
                <a:lnTo>
                  <a:pt x="13285" y="3751"/>
                </a:lnTo>
                <a:lnTo>
                  <a:pt x="13277" y="3742"/>
                </a:lnTo>
                <a:lnTo>
                  <a:pt x="13268" y="3742"/>
                </a:lnTo>
                <a:lnTo>
                  <a:pt x="13259" y="3742"/>
                </a:lnTo>
                <a:lnTo>
                  <a:pt x="13241" y="3751"/>
                </a:lnTo>
                <a:lnTo>
                  <a:pt x="13233" y="3760"/>
                </a:lnTo>
                <a:lnTo>
                  <a:pt x="13233" y="3769"/>
                </a:lnTo>
                <a:lnTo>
                  <a:pt x="13233" y="3777"/>
                </a:lnTo>
                <a:lnTo>
                  <a:pt x="13224" y="3786"/>
                </a:lnTo>
                <a:lnTo>
                  <a:pt x="13215" y="3786"/>
                </a:lnTo>
                <a:lnTo>
                  <a:pt x="13215" y="3769"/>
                </a:lnTo>
                <a:lnTo>
                  <a:pt x="13215" y="3760"/>
                </a:lnTo>
                <a:lnTo>
                  <a:pt x="13198" y="3760"/>
                </a:lnTo>
                <a:lnTo>
                  <a:pt x="13198" y="3769"/>
                </a:lnTo>
                <a:lnTo>
                  <a:pt x="13189" y="3777"/>
                </a:lnTo>
                <a:close/>
                <a:moveTo>
                  <a:pt x="13277" y="3804"/>
                </a:moveTo>
                <a:lnTo>
                  <a:pt x="13285" y="3795"/>
                </a:lnTo>
                <a:lnTo>
                  <a:pt x="13285" y="3786"/>
                </a:lnTo>
                <a:lnTo>
                  <a:pt x="13277" y="3795"/>
                </a:lnTo>
                <a:close/>
                <a:moveTo>
                  <a:pt x="12978" y="3857"/>
                </a:moveTo>
                <a:lnTo>
                  <a:pt x="12978" y="3848"/>
                </a:lnTo>
                <a:lnTo>
                  <a:pt x="12969" y="3866"/>
                </a:lnTo>
                <a:lnTo>
                  <a:pt x="12969" y="3883"/>
                </a:lnTo>
                <a:lnTo>
                  <a:pt x="12969" y="3874"/>
                </a:lnTo>
                <a:lnTo>
                  <a:pt x="12987" y="3874"/>
                </a:lnTo>
                <a:lnTo>
                  <a:pt x="12995" y="3866"/>
                </a:lnTo>
                <a:lnTo>
                  <a:pt x="12978" y="3866"/>
                </a:lnTo>
                <a:lnTo>
                  <a:pt x="12969" y="3866"/>
                </a:lnTo>
                <a:close/>
                <a:moveTo>
                  <a:pt x="12819" y="4007"/>
                </a:moveTo>
                <a:lnTo>
                  <a:pt x="12810" y="4007"/>
                </a:lnTo>
                <a:lnTo>
                  <a:pt x="12810" y="4016"/>
                </a:lnTo>
                <a:lnTo>
                  <a:pt x="12828" y="4007"/>
                </a:lnTo>
                <a:close/>
                <a:moveTo>
                  <a:pt x="12792" y="4016"/>
                </a:moveTo>
                <a:lnTo>
                  <a:pt x="12775" y="4016"/>
                </a:lnTo>
                <a:close/>
                <a:moveTo>
                  <a:pt x="12854" y="3998"/>
                </a:moveTo>
                <a:lnTo>
                  <a:pt x="12845" y="3998"/>
                </a:lnTo>
                <a:close/>
                <a:moveTo>
                  <a:pt x="13277" y="3857"/>
                </a:moveTo>
                <a:lnTo>
                  <a:pt x="13268" y="3857"/>
                </a:lnTo>
                <a:lnTo>
                  <a:pt x="13259" y="3857"/>
                </a:lnTo>
                <a:lnTo>
                  <a:pt x="13259" y="3848"/>
                </a:lnTo>
                <a:lnTo>
                  <a:pt x="13259" y="3857"/>
                </a:lnTo>
                <a:lnTo>
                  <a:pt x="13250" y="3857"/>
                </a:lnTo>
                <a:lnTo>
                  <a:pt x="13250" y="3866"/>
                </a:lnTo>
                <a:lnTo>
                  <a:pt x="13268" y="3866"/>
                </a:lnTo>
                <a:lnTo>
                  <a:pt x="13277" y="3866"/>
                </a:lnTo>
                <a:close/>
                <a:moveTo>
                  <a:pt x="13084" y="3848"/>
                </a:moveTo>
                <a:lnTo>
                  <a:pt x="13075" y="3848"/>
                </a:lnTo>
                <a:lnTo>
                  <a:pt x="13075" y="3866"/>
                </a:lnTo>
                <a:lnTo>
                  <a:pt x="13084" y="3866"/>
                </a:lnTo>
                <a:lnTo>
                  <a:pt x="13092" y="3874"/>
                </a:lnTo>
                <a:lnTo>
                  <a:pt x="13101" y="3866"/>
                </a:lnTo>
                <a:lnTo>
                  <a:pt x="13092" y="3857"/>
                </a:lnTo>
                <a:close/>
                <a:moveTo>
                  <a:pt x="12766" y="4016"/>
                </a:moveTo>
                <a:lnTo>
                  <a:pt x="12757" y="4016"/>
                </a:lnTo>
                <a:lnTo>
                  <a:pt x="12740" y="4024"/>
                </a:lnTo>
                <a:lnTo>
                  <a:pt x="12748" y="4024"/>
                </a:lnTo>
                <a:close/>
                <a:moveTo>
                  <a:pt x="13119" y="3866"/>
                </a:moveTo>
                <a:lnTo>
                  <a:pt x="13110" y="3866"/>
                </a:lnTo>
                <a:lnTo>
                  <a:pt x="13119" y="3874"/>
                </a:lnTo>
                <a:lnTo>
                  <a:pt x="13128" y="3874"/>
                </a:lnTo>
                <a:lnTo>
                  <a:pt x="13128" y="3866"/>
                </a:lnTo>
                <a:close/>
                <a:moveTo>
                  <a:pt x="13128" y="3777"/>
                </a:moveTo>
                <a:lnTo>
                  <a:pt x="13137" y="3777"/>
                </a:lnTo>
                <a:lnTo>
                  <a:pt x="13137" y="3769"/>
                </a:lnTo>
                <a:lnTo>
                  <a:pt x="13145" y="3769"/>
                </a:lnTo>
                <a:lnTo>
                  <a:pt x="13137" y="3760"/>
                </a:lnTo>
                <a:lnTo>
                  <a:pt x="13128" y="3760"/>
                </a:lnTo>
                <a:lnTo>
                  <a:pt x="13137" y="3769"/>
                </a:lnTo>
                <a:lnTo>
                  <a:pt x="13128" y="3769"/>
                </a:lnTo>
                <a:close/>
                <a:moveTo>
                  <a:pt x="13145" y="3883"/>
                </a:moveTo>
                <a:lnTo>
                  <a:pt x="13145" y="3874"/>
                </a:lnTo>
                <a:lnTo>
                  <a:pt x="13163" y="3848"/>
                </a:lnTo>
                <a:lnTo>
                  <a:pt x="13163" y="3839"/>
                </a:lnTo>
                <a:lnTo>
                  <a:pt x="13154" y="3848"/>
                </a:lnTo>
                <a:lnTo>
                  <a:pt x="13145" y="3866"/>
                </a:lnTo>
                <a:lnTo>
                  <a:pt x="13137" y="3874"/>
                </a:lnTo>
                <a:close/>
                <a:moveTo>
                  <a:pt x="13321" y="3919"/>
                </a:moveTo>
                <a:lnTo>
                  <a:pt x="13330" y="3927"/>
                </a:lnTo>
                <a:lnTo>
                  <a:pt x="13338" y="3936"/>
                </a:lnTo>
                <a:lnTo>
                  <a:pt x="13347" y="3936"/>
                </a:lnTo>
                <a:lnTo>
                  <a:pt x="13347" y="3927"/>
                </a:lnTo>
                <a:lnTo>
                  <a:pt x="13356" y="3927"/>
                </a:lnTo>
                <a:lnTo>
                  <a:pt x="13365" y="3927"/>
                </a:lnTo>
                <a:lnTo>
                  <a:pt x="13365" y="3919"/>
                </a:lnTo>
                <a:lnTo>
                  <a:pt x="13356" y="3919"/>
                </a:lnTo>
                <a:lnTo>
                  <a:pt x="13356" y="3910"/>
                </a:lnTo>
                <a:lnTo>
                  <a:pt x="13365" y="3901"/>
                </a:lnTo>
                <a:lnTo>
                  <a:pt x="13356" y="3901"/>
                </a:lnTo>
                <a:lnTo>
                  <a:pt x="13347" y="3901"/>
                </a:lnTo>
                <a:lnTo>
                  <a:pt x="13347" y="3892"/>
                </a:lnTo>
                <a:lnTo>
                  <a:pt x="13338" y="3892"/>
                </a:lnTo>
                <a:lnTo>
                  <a:pt x="13330" y="3892"/>
                </a:lnTo>
                <a:lnTo>
                  <a:pt x="13330" y="3901"/>
                </a:lnTo>
                <a:lnTo>
                  <a:pt x="13330" y="3910"/>
                </a:lnTo>
                <a:close/>
                <a:moveTo>
                  <a:pt x="13207" y="3892"/>
                </a:moveTo>
                <a:lnTo>
                  <a:pt x="13215" y="3892"/>
                </a:lnTo>
                <a:lnTo>
                  <a:pt x="13224" y="3892"/>
                </a:lnTo>
                <a:lnTo>
                  <a:pt x="13224" y="3883"/>
                </a:lnTo>
                <a:lnTo>
                  <a:pt x="13224" y="3874"/>
                </a:lnTo>
                <a:lnTo>
                  <a:pt x="13215" y="3874"/>
                </a:lnTo>
                <a:lnTo>
                  <a:pt x="13207" y="3874"/>
                </a:lnTo>
                <a:lnTo>
                  <a:pt x="13189" y="3866"/>
                </a:lnTo>
                <a:lnTo>
                  <a:pt x="13172" y="3866"/>
                </a:lnTo>
                <a:lnTo>
                  <a:pt x="13172" y="3883"/>
                </a:lnTo>
                <a:lnTo>
                  <a:pt x="13198" y="3892"/>
                </a:lnTo>
                <a:close/>
                <a:moveTo>
                  <a:pt x="13172" y="3901"/>
                </a:moveTo>
                <a:lnTo>
                  <a:pt x="13172" y="3910"/>
                </a:lnTo>
                <a:lnTo>
                  <a:pt x="13163" y="3910"/>
                </a:lnTo>
                <a:lnTo>
                  <a:pt x="13172" y="3910"/>
                </a:lnTo>
                <a:lnTo>
                  <a:pt x="13172" y="3919"/>
                </a:lnTo>
                <a:lnTo>
                  <a:pt x="13189" y="3919"/>
                </a:lnTo>
                <a:lnTo>
                  <a:pt x="13181" y="3910"/>
                </a:lnTo>
                <a:close/>
                <a:moveTo>
                  <a:pt x="13163" y="3619"/>
                </a:moveTo>
                <a:lnTo>
                  <a:pt x="13154" y="3619"/>
                </a:lnTo>
                <a:lnTo>
                  <a:pt x="13163" y="3627"/>
                </a:lnTo>
                <a:lnTo>
                  <a:pt x="13172" y="3627"/>
                </a:lnTo>
                <a:lnTo>
                  <a:pt x="13172" y="3619"/>
                </a:lnTo>
                <a:lnTo>
                  <a:pt x="13181" y="3619"/>
                </a:lnTo>
                <a:lnTo>
                  <a:pt x="13172" y="3619"/>
                </a:lnTo>
                <a:close/>
                <a:moveTo>
                  <a:pt x="13154" y="3848"/>
                </a:moveTo>
                <a:lnTo>
                  <a:pt x="13154" y="3839"/>
                </a:lnTo>
                <a:lnTo>
                  <a:pt x="13154" y="3830"/>
                </a:lnTo>
                <a:lnTo>
                  <a:pt x="13154" y="3822"/>
                </a:lnTo>
                <a:lnTo>
                  <a:pt x="13145" y="3813"/>
                </a:lnTo>
                <a:lnTo>
                  <a:pt x="13145" y="3804"/>
                </a:lnTo>
                <a:lnTo>
                  <a:pt x="13137" y="3795"/>
                </a:lnTo>
                <a:lnTo>
                  <a:pt x="13128" y="3804"/>
                </a:lnTo>
                <a:lnTo>
                  <a:pt x="13119" y="3795"/>
                </a:lnTo>
                <a:lnTo>
                  <a:pt x="13110" y="3795"/>
                </a:lnTo>
                <a:lnTo>
                  <a:pt x="13092" y="3804"/>
                </a:lnTo>
                <a:lnTo>
                  <a:pt x="13084" y="3804"/>
                </a:lnTo>
                <a:lnTo>
                  <a:pt x="13084" y="3822"/>
                </a:lnTo>
                <a:lnTo>
                  <a:pt x="13084" y="3830"/>
                </a:lnTo>
                <a:lnTo>
                  <a:pt x="13092" y="3839"/>
                </a:lnTo>
                <a:lnTo>
                  <a:pt x="13110" y="3848"/>
                </a:lnTo>
                <a:lnTo>
                  <a:pt x="13128" y="3857"/>
                </a:lnTo>
                <a:lnTo>
                  <a:pt x="13137" y="3848"/>
                </a:lnTo>
                <a:close/>
                <a:moveTo>
                  <a:pt x="13638" y="5013"/>
                </a:moveTo>
                <a:lnTo>
                  <a:pt x="13630" y="5013"/>
                </a:lnTo>
                <a:lnTo>
                  <a:pt x="13665" y="5022"/>
                </a:lnTo>
                <a:lnTo>
                  <a:pt x="13647" y="5022"/>
                </a:lnTo>
                <a:close/>
                <a:moveTo>
                  <a:pt x="14891" y="5631"/>
                </a:moveTo>
                <a:lnTo>
                  <a:pt x="14900" y="5631"/>
                </a:lnTo>
                <a:lnTo>
                  <a:pt x="14882" y="5631"/>
                </a:lnTo>
                <a:lnTo>
                  <a:pt x="14874" y="5640"/>
                </a:lnTo>
                <a:lnTo>
                  <a:pt x="14865" y="5648"/>
                </a:lnTo>
                <a:lnTo>
                  <a:pt x="14829" y="5657"/>
                </a:lnTo>
                <a:lnTo>
                  <a:pt x="14821" y="5657"/>
                </a:lnTo>
                <a:lnTo>
                  <a:pt x="14803" y="5657"/>
                </a:lnTo>
                <a:lnTo>
                  <a:pt x="14794" y="5657"/>
                </a:lnTo>
                <a:lnTo>
                  <a:pt x="14776" y="5648"/>
                </a:lnTo>
                <a:lnTo>
                  <a:pt x="14776" y="5657"/>
                </a:lnTo>
                <a:lnTo>
                  <a:pt x="14776" y="5666"/>
                </a:lnTo>
                <a:lnTo>
                  <a:pt x="14768" y="5675"/>
                </a:lnTo>
                <a:lnTo>
                  <a:pt x="14759" y="5666"/>
                </a:lnTo>
                <a:lnTo>
                  <a:pt x="14750" y="5675"/>
                </a:lnTo>
                <a:lnTo>
                  <a:pt x="14741" y="5675"/>
                </a:lnTo>
                <a:lnTo>
                  <a:pt x="14741" y="5684"/>
                </a:lnTo>
                <a:lnTo>
                  <a:pt x="14732" y="5675"/>
                </a:lnTo>
                <a:lnTo>
                  <a:pt x="14732" y="5693"/>
                </a:lnTo>
                <a:lnTo>
                  <a:pt x="14741" y="5701"/>
                </a:lnTo>
                <a:lnTo>
                  <a:pt x="14741" y="5710"/>
                </a:lnTo>
                <a:lnTo>
                  <a:pt x="14750" y="5710"/>
                </a:lnTo>
                <a:lnTo>
                  <a:pt x="14759" y="5710"/>
                </a:lnTo>
                <a:lnTo>
                  <a:pt x="14768" y="5710"/>
                </a:lnTo>
                <a:lnTo>
                  <a:pt x="14776" y="5710"/>
                </a:lnTo>
                <a:lnTo>
                  <a:pt x="14776" y="5719"/>
                </a:lnTo>
                <a:lnTo>
                  <a:pt x="14785" y="5719"/>
                </a:lnTo>
                <a:lnTo>
                  <a:pt x="14785" y="5710"/>
                </a:lnTo>
                <a:lnTo>
                  <a:pt x="14794" y="5710"/>
                </a:lnTo>
                <a:lnTo>
                  <a:pt x="14803" y="5710"/>
                </a:lnTo>
                <a:lnTo>
                  <a:pt x="14812" y="5701"/>
                </a:lnTo>
                <a:lnTo>
                  <a:pt x="14821" y="5701"/>
                </a:lnTo>
                <a:lnTo>
                  <a:pt x="14838" y="5684"/>
                </a:lnTo>
                <a:lnTo>
                  <a:pt x="14847" y="5684"/>
                </a:lnTo>
                <a:lnTo>
                  <a:pt x="14856" y="5684"/>
                </a:lnTo>
                <a:lnTo>
                  <a:pt x="14856" y="5675"/>
                </a:lnTo>
                <a:lnTo>
                  <a:pt x="14847" y="5675"/>
                </a:lnTo>
                <a:lnTo>
                  <a:pt x="14847" y="5666"/>
                </a:lnTo>
                <a:lnTo>
                  <a:pt x="14856" y="5657"/>
                </a:lnTo>
                <a:close/>
                <a:moveTo>
                  <a:pt x="14688" y="4704"/>
                </a:moveTo>
                <a:lnTo>
                  <a:pt x="14706" y="4713"/>
                </a:lnTo>
                <a:lnTo>
                  <a:pt x="14724" y="4713"/>
                </a:lnTo>
                <a:lnTo>
                  <a:pt x="14706" y="4713"/>
                </a:lnTo>
                <a:lnTo>
                  <a:pt x="14679" y="4704"/>
                </a:lnTo>
                <a:lnTo>
                  <a:pt x="14679" y="4695"/>
                </a:lnTo>
                <a:lnTo>
                  <a:pt x="14671" y="4695"/>
                </a:lnTo>
                <a:lnTo>
                  <a:pt x="14679" y="4704"/>
                </a:lnTo>
                <a:close/>
                <a:moveTo>
                  <a:pt x="12272" y="4748"/>
                </a:moveTo>
                <a:lnTo>
                  <a:pt x="12272" y="4739"/>
                </a:lnTo>
                <a:lnTo>
                  <a:pt x="12263" y="4731"/>
                </a:lnTo>
                <a:lnTo>
                  <a:pt x="12254" y="4722"/>
                </a:lnTo>
                <a:lnTo>
                  <a:pt x="12254" y="4731"/>
                </a:lnTo>
                <a:lnTo>
                  <a:pt x="12263" y="4739"/>
                </a:lnTo>
                <a:close/>
                <a:moveTo>
                  <a:pt x="14406" y="5551"/>
                </a:moveTo>
                <a:lnTo>
                  <a:pt x="14397" y="5551"/>
                </a:lnTo>
                <a:lnTo>
                  <a:pt x="14406" y="5560"/>
                </a:lnTo>
                <a:close/>
                <a:moveTo>
                  <a:pt x="14344" y="5454"/>
                </a:moveTo>
                <a:lnTo>
                  <a:pt x="14335" y="5454"/>
                </a:lnTo>
                <a:lnTo>
                  <a:pt x="14327" y="5445"/>
                </a:lnTo>
                <a:lnTo>
                  <a:pt x="14318" y="5454"/>
                </a:lnTo>
                <a:lnTo>
                  <a:pt x="14309" y="5454"/>
                </a:lnTo>
                <a:lnTo>
                  <a:pt x="14318" y="5454"/>
                </a:lnTo>
                <a:lnTo>
                  <a:pt x="14327" y="5463"/>
                </a:lnTo>
                <a:close/>
                <a:moveTo>
                  <a:pt x="13594" y="4978"/>
                </a:moveTo>
                <a:lnTo>
                  <a:pt x="13594" y="4969"/>
                </a:lnTo>
                <a:lnTo>
                  <a:pt x="13577" y="4960"/>
                </a:lnTo>
                <a:lnTo>
                  <a:pt x="13568" y="4960"/>
                </a:lnTo>
                <a:lnTo>
                  <a:pt x="13568" y="4969"/>
                </a:lnTo>
                <a:lnTo>
                  <a:pt x="13577" y="4978"/>
                </a:lnTo>
                <a:close/>
                <a:moveTo>
                  <a:pt x="14397" y="5604"/>
                </a:moveTo>
                <a:lnTo>
                  <a:pt x="14397" y="5613"/>
                </a:lnTo>
                <a:lnTo>
                  <a:pt x="14406" y="5604"/>
                </a:lnTo>
                <a:lnTo>
                  <a:pt x="14415" y="5595"/>
                </a:lnTo>
                <a:lnTo>
                  <a:pt x="14424" y="5595"/>
                </a:lnTo>
                <a:lnTo>
                  <a:pt x="14424" y="5587"/>
                </a:lnTo>
                <a:lnTo>
                  <a:pt x="14432" y="5569"/>
                </a:lnTo>
                <a:lnTo>
                  <a:pt x="14424" y="5569"/>
                </a:lnTo>
                <a:lnTo>
                  <a:pt x="14406" y="5569"/>
                </a:lnTo>
                <a:lnTo>
                  <a:pt x="14397" y="5578"/>
                </a:lnTo>
                <a:lnTo>
                  <a:pt x="14397" y="5587"/>
                </a:lnTo>
                <a:lnTo>
                  <a:pt x="14397" y="5595"/>
                </a:lnTo>
                <a:close/>
                <a:moveTo>
                  <a:pt x="13559" y="4978"/>
                </a:moveTo>
                <a:lnTo>
                  <a:pt x="13577" y="4986"/>
                </a:lnTo>
                <a:lnTo>
                  <a:pt x="13585" y="4986"/>
                </a:lnTo>
                <a:lnTo>
                  <a:pt x="13612" y="4986"/>
                </a:lnTo>
                <a:lnTo>
                  <a:pt x="13621" y="4986"/>
                </a:lnTo>
                <a:lnTo>
                  <a:pt x="13612" y="4986"/>
                </a:lnTo>
                <a:lnTo>
                  <a:pt x="13585" y="4986"/>
                </a:lnTo>
                <a:lnTo>
                  <a:pt x="13585" y="4978"/>
                </a:lnTo>
                <a:lnTo>
                  <a:pt x="13568" y="4978"/>
                </a:lnTo>
                <a:close/>
                <a:moveTo>
                  <a:pt x="13471" y="4916"/>
                </a:moveTo>
                <a:lnTo>
                  <a:pt x="13453" y="4898"/>
                </a:lnTo>
                <a:lnTo>
                  <a:pt x="13453" y="4889"/>
                </a:lnTo>
                <a:lnTo>
                  <a:pt x="13453" y="4898"/>
                </a:lnTo>
                <a:close/>
                <a:moveTo>
                  <a:pt x="13453" y="4863"/>
                </a:moveTo>
                <a:lnTo>
                  <a:pt x="13462" y="4872"/>
                </a:lnTo>
                <a:lnTo>
                  <a:pt x="13471" y="4881"/>
                </a:lnTo>
                <a:lnTo>
                  <a:pt x="13480" y="4881"/>
                </a:lnTo>
                <a:lnTo>
                  <a:pt x="13471" y="4872"/>
                </a:lnTo>
                <a:lnTo>
                  <a:pt x="13462" y="4863"/>
                </a:lnTo>
                <a:lnTo>
                  <a:pt x="13453" y="4854"/>
                </a:lnTo>
                <a:lnTo>
                  <a:pt x="13444" y="4854"/>
                </a:lnTo>
                <a:lnTo>
                  <a:pt x="13444" y="4845"/>
                </a:lnTo>
                <a:close/>
                <a:moveTo>
                  <a:pt x="13480" y="4907"/>
                </a:moveTo>
                <a:lnTo>
                  <a:pt x="13462" y="4898"/>
                </a:lnTo>
                <a:lnTo>
                  <a:pt x="13471" y="4898"/>
                </a:lnTo>
                <a:close/>
                <a:moveTo>
                  <a:pt x="13585" y="5004"/>
                </a:moveTo>
                <a:lnTo>
                  <a:pt x="13594" y="5004"/>
                </a:lnTo>
                <a:lnTo>
                  <a:pt x="13603" y="5004"/>
                </a:lnTo>
                <a:lnTo>
                  <a:pt x="13612" y="5004"/>
                </a:lnTo>
                <a:lnTo>
                  <a:pt x="13621" y="5004"/>
                </a:lnTo>
                <a:lnTo>
                  <a:pt x="13612" y="5004"/>
                </a:lnTo>
                <a:lnTo>
                  <a:pt x="13603" y="4995"/>
                </a:lnTo>
                <a:lnTo>
                  <a:pt x="13594" y="5004"/>
                </a:lnTo>
                <a:lnTo>
                  <a:pt x="13577" y="4995"/>
                </a:lnTo>
                <a:close/>
                <a:moveTo>
                  <a:pt x="13444" y="4836"/>
                </a:moveTo>
                <a:lnTo>
                  <a:pt x="13453" y="4845"/>
                </a:lnTo>
                <a:lnTo>
                  <a:pt x="13444" y="4836"/>
                </a:lnTo>
                <a:lnTo>
                  <a:pt x="13435" y="4836"/>
                </a:lnTo>
                <a:close/>
                <a:moveTo>
                  <a:pt x="13427" y="4819"/>
                </a:moveTo>
                <a:lnTo>
                  <a:pt x="13435" y="4819"/>
                </a:lnTo>
                <a:lnTo>
                  <a:pt x="13444" y="4819"/>
                </a:lnTo>
                <a:lnTo>
                  <a:pt x="13444" y="4810"/>
                </a:lnTo>
                <a:lnTo>
                  <a:pt x="13435" y="4810"/>
                </a:lnTo>
                <a:lnTo>
                  <a:pt x="13435" y="4801"/>
                </a:lnTo>
                <a:lnTo>
                  <a:pt x="13427" y="4801"/>
                </a:lnTo>
                <a:lnTo>
                  <a:pt x="13418" y="4810"/>
                </a:lnTo>
                <a:close/>
                <a:moveTo>
                  <a:pt x="13480" y="4916"/>
                </a:moveTo>
                <a:lnTo>
                  <a:pt x="13488" y="4916"/>
                </a:lnTo>
                <a:lnTo>
                  <a:pt x="13488" y="4907"/>
                </a:lnTo>
                <a:lnTo>
                  <a:pt x="13480" y="4907"/>
                </a:lnTo>
                <a:close/>
                <a:moveTo>
                  <a:pt x="13409" y="4828"/>
                </a:moveTo>
                <a:lnTo>
                  <a:pt x="13418" y="4836"/>
                </a:lnTo>
                <a:lnTo>
                  <a:pt x="13418" y="4845"/>
                </a:lnTo>
                <a:lnTo>
                  <a:pt x="13418" y="4854"/>
                </a:lnTo>
                <a:lnTo>
                  <a:pt x="13418" y="4845"/>
                </a:lnTo>
                <a:lnTo>
                  <a:pt x="13418" y="4828"/>
                </a:lnTo>
                <a:lnTo>
                  <a:pt x="13418" y="4819"/>
                </a:lnTo>
                <a:lnTo>
                  <a:pt x="13409" y="4810"/>
                </a:lnTo>
                <a:lnTo>
                  <a:pt x="13409" y="4801"/>
                </a:lnTo>
                <a:lnTo>
                  <a:pt x="13409" y="4819"/>
                </a:lnTo>
                <a:close/>
                <a:moveTo>
                  <a:pt x="12978" y="3883"/>
                </a:moveTo>
                <a:lnTo>
                  <a:pt x="12978" y="3892"/>
                </a:lnTo>
                <a:lnTo>
                  <a:pt x="12987" y="3892"/>
                </a:lnTo>
                <a:lnTo>
                  <a:pt x="12987" y="3883"/>
                </a:lnTo>
                <a:close/>
                <a:moveTo>
                  <a:pt x="17511" y="2551"/>
                </a:moveTo>
                <a:lnTo>
                  <a:pt x="17494" y="2551"/>
                </a:lnTo>
                <a:lnTo>
                  <a:pt x="17485" y="2542"/>
                </a:lnTo>
                <a:lnTo>
                  <a:pt x="17476" y="2542"/>
                </a:lnTo>
                <a:lnTo>
                  <a:pt x="17467" y="2542"/>
                </a:lnTo>
                <a:lnTo>
                  <a:pt x="17476" y="2568"/>
                </a:lnTo>
                <a:lnTo>
                  <a:pt x="17494" y="2577"/>
                </a:lnTo>
                <a:lnTo>
                  <a:pt x="17503" y="2568"/>
                </a:lnTo>
                <a:lnTo>
                  <a:pt x="17511" y="2568"/>
                </a:lnTo>
                <a:lnTo>
                  <a:pt x="17503" y="2559"/>
                </a:lnTo>
                <a:close/>
                <a:moveTo>
                  <a:pt x="26210" y="9381"/>
                </a:moveTo>
                <a:lnTo>
                  <a:pt x="26201" y="9372"/>
                </a:lnTo>
                <a:lnTo>
                  <a:pt x="26184" y="9363"/>
                </a:lnTo>
                <a:lnTo>
                  <a:pt x="26175" y="9372"/>
                </a:lnTo>
                <a:lnTo>
                  <a:pt x="26184" y="9381"/>
                </a:lnTo>
                <a:lnTo>
                  <a:pt x="26193" y="9381"/>
                </a:lnTo>
                <a:lnTo>
                  <a:pt x="26219" y="9381"/>
                </a:lnTo>
                <a:close/>
                <a:moveTo>
                  <a:pt x="26237" y="9036"/>
                </a:moveTo>
                <a:close/>
                <a:moveTo>
                  <a:pt x="13956" y="3310"/>
                </a:moveTo>
                <a:lnTo>
                  <a:pt x="13956" y="3318"/>
                </a:lnTo>
                <a:lnTo>
                  <a:pt x="13965" y="3310"/>
                </a:lnTo>
                <a:close/>
                <a:moveTo>
                  <a:pt x="26201" y="8560"/>
                </a:moveTo>
                <a:lnTo>
                  <a:pt x="26201" y="8551"/>
                </a:lnTo>
                <a:lnTo>
                  <a:pt x="26193" y="8551"/>
                </a:lnTo>
                <a:lnTo>
                  <a:pt x="26201" y="8551"/>
                </a:lnTo>
                <a:close/>
                <a:moveTo>
                  <a:pt x="14185" y="2754"/>
                </a:moveTo>
                <a:lnTo>
                  <a:pt x="14194" y="2754"/>
                </a:lnTo>
                <a:lnTo>
                  <a:pt x="14194" y="2745"/>
                </a:lnTo>
                <a:lnTo>
                  <a:pt x="14177" y="2745"/>
                </a:lnTo>
                <a:lnTo>
                  <a:pt x="14168" y="2745"/>
                </a:lnTo>
                <a:lnTo>
                  <a:pt x="14168" y="2754"/>
                </a:lnTo>
                <a:lnTo>
                  <a:pt x="14177" y="2762"/>
                </a:lnTo>
                <a:close/>
                <a:moveTo>
                  <a:pt x="14988" y="2736"/>
                </a:moveTo>
                <a:lnTo>
                  <a:pt x="14979" y="2727"/>
                </a:lnTo>
                <a:lnTo>
                  <a:pt x="14971" y="2736"/>
                </a:lnTo>
                <a:lnTo>
                  <a:pt x="14971" y="2745"/>
                </a:lnTo>
                <a:lnTo>
                  <a:pt x="14979" y="2745"/>
                </a:lnTo>
                <a:lnTo>
                  <a:pt x="14988" y="2754"/>
                </a:lnTo>
                <a:lnTo>
                  <a:pt x="14997" y="2745"/>
                </a:lnTo>
                <a:close/>
                <a:moveTo>
                  <a:pt x="17300" y="2198"/>
                </a:moveTo>
                <a:lnTo>
                  <a:pt x="17308" y="2189"/>
                </a:lnTo>
                <a:lnTo>
                  <a:pt x="17308" y="2180"/>
                </a:lnTo>
                <a:lnTo>
                  <a:pt x="17300" y="2180"/>
                </a:lnTo>
                <a:lnTo>
                  <a:pt x="17282" y="2198"/>
                </a:lnTo>
                <a:lnTo>
                  <a:pt x="17291" y="2198"/>
                </a:lnTo>
                <a:close/>
                <a:moveTo>
                  <a:pt x="26228" y="8675"/>
                </a:moveTo>
                <a:lnTo>
                  <a:pt x="26237" y="8675"/>
                </a:lnTo>
                <a:close/>
                <a:moveTo>
                  <a:pt x="26246" y="8578"/>
                </a:moveTo>
                <a:close/>
                <a:moveTo>
                  <a:pt x="26360" y="3689"/>
                </a:moveTo>
                <a:lnTo>
                  <a:pt x="26351" y="3689"/>
                </a:lnTo>
                <a:lnTo>
                  <a:pt x="26343" y="3689"/>
                </a:lnTo>
                <a:lnTo>
                  <a:pt x="26351" y="3698"/>
                </a:lnTo>
                <a:close/>
                <a:moveTo>
                  <a:pt x="26396" y="2948"/>
                </a:moveTo>
                <a:lnTo>
                  <a:pt x="26378" y="2948"/>
                </a:lnTo>
                <a:lnTo>
                  <a:pt x="26369" y="2948"/>
                </a:lnTo>
                <a:lnTo>
                  <a:pt x="26360" y="2948"/>
                </a:lnTo>
                <a:lnTo>
                  <a:pt x="26351" y="2939"/>
                </a:lnTo>
                <a:lnTo>
                  <a:pt x="26343" y="2939"/>
                </a:lnTo>
                <a:lnTo>
                  <a:pt x="26325" y="2930"/>
                </a:lnTo>
                <a:lnTo>
                  <a:pt x="26316" y="2930"/>
                </a:lnTo>
                <a:lnTo>
                  <a:pt x="26316" y="2921"/>
                </a:lnTo>
                <a:lnTo>
                  <a:pt x="26307" y="2912"/>
                </a:lnTo>
                <a:lnTo>
                  <a:pt x="26298" y="2912"/>
                </a:lnTo>
                <a:lnTo>
                  <a:pt x="26290" y="2912"/>
                </a:lnTo>
                <a:lnTo>
                  <a:pt x="26281" y="2912"/>
                </a:lnTo>
                <a:lnTo>
                  <a:pt x="26272" y="2912"/>
                </a:lnTo>
                <a:lnTo>
                  <a:pt x="26263" y="2921"/>
                </a:lnTo>
                <a:lnTo>
                  <a:pt x="26246" y="2921"/>
                </a:lnTo>
                <a:lnTo>
                  <a:pt x="26237" y="2921"/>
                </a:lnTo>
                <a:lnTo>
                  <a:pt x="26228" y="2921"/>
                </a:lnTo>
                <a:lnTo>
                  <a:pt x="26219" y="2921"/>
                </a:lnTo>
                <a:lnTo>
                  <a:pt x="26219" y="2912"/>
                </a:lnTo>
                <a:lnTo>
                  <a:pt x="26201" y="2904"/>
                </a:lnTo>
                <a:lnTo>
                  <a:pt x="26193" y="2904"/>
                </a:lnTo>
                <a:lnTo>
                  <a:pt x="26193" y="2921"/>
                </a:lnTo>
                <a:lnTo>
                  <a:pt x="26193" y="2930"/>
                </a:lnTo>
                <a:lnTo>
                  <a:pt x="26193" y="2939"/>
                </a:lnTo>
                <a:lnTo>
                  <a:pt x="26193" y="2948"/>
                </a:lnTo>
                <a:lnTo>
                  <a:pt x="26201" y="2948"/>
                </a:lnTo>
                <a:lnTo>
                  <a:pt x="26210" y="2948"/>
                </a:lnTo>
                <a:lnTo>
                  <a:pt x="26219" y="2948"/>
                </a:lnTo>
                <a:lnTo>
                  <a:pt x="26228" y="2948"/>
                </a:lnTo>
                <a:lnTo>
                  <a:pt x="26237" y="2939"/>
                </a:lnTo>
                <a:lnTo>
                  <a:pt x="26246" y="2939"/>
                </a:lnTo>
                <a:lnTo>
                  <a:pt x="26254" y="2939"/>
                </a:lnTo>
                <a:lnTo>
                  <a:pt x="26263" y="2939"/>
                </a:lnTo>
                <a:lnTo>
                  <a:pt x="26281" y="2948"/>
                </a:lnTo>
                <a:lnTo>
                  <a:pt x="26290" y="2948"/>
                </a:lnTo>
                <a:lnTo>
                  <a:pt x="26298" y="2957"/>
                </a:lnTo>
                <a:lnTo>
                  <a:pt x="26307" y="2957"/>
                </a:lnTo>
                <a:lnTo>
                  <a:pt x="26307" y="2965"/>
                </a:lnTo>
                <a:lnTo>
                  <a:pt x="26316" y="2965"/>
                </a:lnTo>
                <a:lnTo>
                  <a:pt x="26325" y="2965"/>
                </a:lnTo>
                <a:lnTo>
                  <a:pt x="26334" y="2974"/>
                </a:lnTo>
                <a:lnTo>
                  <a:pt x="26343" y="2983"/>
                </a:lnTo>
                <a:lnTo>
                  <a:pt x="26343" y="2992"/>
                </a:lnTo>
                <a:lnTo>
                  <a:pt x="26351" y="2992"/>
                </a:lnTo>
                <a:lnTo>
                  <a:pt x="26360" y="2983"/>
                </a:lnTo>
                <a:lnTo>
                  <a:pt x="26360" y="2974"/>
                </a:lnTo>
                <a:lnTo>
                  <a:pt x="26369" y="2974"/>
                </a:lnTo>
                <a:lnTo>
                  <a:pt x="26387" y="2965"/>
                </a:lnTo>
                <a:lnTo>
                  <a:pt x="26404" y="2974"/>
                </a:lnTo>
                <a:lnTo>
                  <a:pt x="26413" y="2965"/>
                </a:lnTo>
                <a:lnTo>
                  <a:pt x="26422" y="2957"/>
                </a:lnTo>
                <a:close/>
                <a:moveTo>
                  <a:pt x="26334" y="9751"/>
                </a:moveTo>
                <a:lnTo>
                  <a:pt x="26325" y="9760"/>
                </a:lnTo>
                <a:lnTo>
                  <a:pt x="26334" y="9769"/>
                </a:lnTo>
                <a:lnTo>
                  <a:pt x="26334" y="9760"/>
                </a:lnTo>
                <a:lnTo>
                  <a:pt x="26343" y="9760"/>
                </a:lnTo>
                <a:close/>
                <a:moveTo>
                  <a:pt x="26343" y="4069"/>
                </a:moveTo>
                <a:lnTo>
                  <a:pt x="26334" y="4069"/>
                </a:lnTo>
                <a:lnTo>
                  <a:pt x="26325" y="4077"/>
                </a:lnTo>
                <a:lnTo>
                  <a:pt x="26334" y="4077"/>
                </a:lnTo>
                <a:lnTo>
                  <a:pt x="26343" y="4077"/>
                </a:lnTo>
                <a:close/>
                <a:moveTo>
                  <a:pt x="26272" y="9398"/>
                </a:moveTo>
                <a:lnTo>
                  <a:pt x="26263" y="9407"/>
                </a:lnTo>
                <a:lnTo>
                  <a:pt x="26272" y="9407"/>
                </a:lnTo>
                <a:lnTo>
                  <a:pt x="26281" y="9398"/>
                </a:lnTo>
                <a:close/>
                <a:moveTo>
                  <a:pt x="26263" y="4104"/>
                </a:moveTo>
                <a:lnTo>
                  <a:pt x="26272" y="4104"/>
                </a:lnTo>
                <a:lnTo>
                  <a:pt x="26281" y="4095"/>
                </a:lnTo>
                <a:lnTo>
                  <a:pt x="26281" y="4086"/>
                </a:lnTo>
                <a:lnTo>
                  <a:pt x="26272" y="4086"/>
                </a:lnTo>
                <a:lnTo>
                  <a:pt x="26263" y="4095"/>
                </a:lnTo>
                <a:close/>
                <a:moveTo>
                  <a:pt x="26298" y="3627"/>
                </a:moveTo>
                <a:lnTo>
                  <a:pt x="26298" y="3636"/>
                </a:lnTo>
                <a:lnTo>
                  <a:pt x="26307" y="3636"/>
                </a:lnTo>
                <a:lnTo>
                  <a:pt x="26316" y="3627"/>
                </a:lnTo>
                <a:close/>
                <a:moveTo>
                  <a:pt x="13727" y="3380"/>
                </a:moveTo>
                <a:lnTo>
                  <a:pt x="13718" y="3380"/>
                </a:lnTo>
                <a:lnTo>
                  <a:pt x="13718" y="3389"/>
                </a:lnTo>
                <a:lnTo>
                  <a:pt x="13727" y="3389"/>
                </a:lnTo>
                <a:lnTo>
                  <a:pt x="13727" y="3380"/>
                </a:lnTo>
                <a:lnTo>
                  <a:pt x="13735" y="3380"/>
                </a:lnTo>
                <a:close/>
                <a:moveTo>
                  <a:pt x="13762" y="3557"/>
                </a:moveTo>
                <a:lnTo>
                  <a:pt x="13780" y="3548"/>
                </a:lnTo>
                <a:lnTo>
                  <a:pt x="13771" y="3548"/>
                </a:lnTo>
                <a:lnTo>
                  <a:pt x="13762" y="3548"/>
                </a:lnTo>
                <a:lnTo>
                  <a:pt x="13753" y="3557"/>
                </a:lnTo>
                <a:close/>
                <a:moveTo>
                  <a:pt x="13797" y="3310"/>
                </a:moveTo>
                <a:lnTo>
                  <a:pt x="13806" y="3310"/>
                </a:lnTo>
                <a:lnTo>
                  <a:pt x="13797" y="3301"/>
                </a:lnTo>
                <a:lnTo>
                  <a:pt x="13788" y="3310"/>
                </a:lnTo>
                <a:close/>
                <a:moveTo>
                  <a:pt x="13815" y="3301"/>
                </a:moveTo>
                <a:lnTo>
                  <a:pt x="13815" y="3292"/>
                </a:lnTo>
                <a:lnTo>
                  <a:pt x="13806" y="3301"/>
                </a:lnTo>
                <a:lnTo>
                  <a:pt x="13806" y="3318"/>
                </a:lnTo>
                <a:lnTo>
                  <a:pt x="13815" y="3318"/>
                </a:lnTo>
                <a:lnTo>
                  <a:pt x="13832" y="3318"/>
                </a:lnTo>
                <a:lnTo>
                  <a:pt x="13832" y="3310"/>
                </a:lnTo>
                <a:lnTo>
                  <a:pt x="13841" y="3310"/>
                </a:lnTo>
                <a:lnTo>
                  <a:pt x="13850" y="3301"/>
                </a:lnTo>
                <a:lnTo>
                  <a:pt x="13841" y="3301"/>
                </a:lnTo>
                <a:lnTo>
                  <a:pt x="13841" y="3292"/>
                </a:lnTo>
                <a:lnTo>
                  <a:pt x="13832" y="3292"/>
                </a:lnTo>
                <a:lnTo>
                  <a:pt x="13824" y="3292"/>
                </a:lnTo>
                <a:lnTo>
                  <a:pt x="13815" y="3283"/>
                </a:lnTo>
                <a:lnTo>
                  <a:pt x="13815" y="3292"/>
                </a:lnTo>
                <a:close/>
                <a:moveTo>
                  <a:pt x="13462" y="3857"/>
                </a:moveTo>
                <a:lnTo>
                  <a:pt x="13471" y="3848"/>
                </a:lnTo>
                <a:lnTo>
                  <a:pt x="13471" y="3839"/>
                </a:lnTo>
                <a:lnTo>
                  <a:pt x="13444" y="3830"/>
                </a:lnTo>
                <a:lnTo>
                  <a:pt x="13435" y="3830"/>
                </a:lnTo>
                <a:lnTo>
                  <a:pt x="13435" y="3848"/>
                </a:lnTo>
                <a:lnTo>
                  <a:pt x="13453" y="3857"/>
                </a:lnTo>
                <a:close/>
                <a:moveTo>
                  <a:pt x="13691" y="3627"/>
                </a:moveTo>
                <a:lnTo>
                  <a:pt x="13691" y="3636"/>
                </a:lnTo>
                <a:lnTo>
                  <a:pt x="13700" y="3645"/>
                </a:lnTo>
                <a:lnTo>
                  <a:pt x="13691" y="3645"/>
                </a:lnTo>
                <a:lnTo>
                  <a:pt x="13691" y="3663"/>
                </a:lnTo>
                <a:lnTo>
                  <a:pt x="13700" y="3654"/>
                </a:lnTo>
                <a:lnTo>
                  <a:pt x="13709" y="3654"/>
                </a:lnTo>
                <a:lnTo>
                  <a:pt x="13709" y="3645"/>
                </a:lnTo>
                <a:lnTo>
                  <a:pt x="13718" y="3636"/>
                </a:lnTo>
                <a:lnTo>
                  <a:pt x="13718" y="3627"/>
                </a:lnTo>
                <a:lnTo>
                  <a:pt x="13735" y="3627"/>
                </a:lnTo>
                <a:lnTo>
                  <a:pt x="13735" y="3619"/>
                </a:lnTo>
                <a:lnTo>
                  <a:pt x="13735" y="3610"/>
                </a:lnTo>
                <a:lnTo>
                  <a:pt x="13744" y="3610"/>
                </a:lnTo>
                <a:lnTo>
                  <a:pt x="13735" y="3601"/>
                </a:lnTo>
                <a:lnTo>
                  <a:pt x="13735" y="3574"/>
                </a:lnTo>
                <a:lnTo>
                  <a:pt x="13744" y="3574"/>
                </a:lnTo>
                <a:lnTo>
                  <a:pt x="13753" y="3574"/>
                </a:lnTo>
                <a:lnTo>
                  <a:pt x="13753" y="3566"/>
                </a:lnTo>
                <a:lnTo>
                  <a:pt x="13762" y="3566"/>
                </a:lnTo>
                <a:lnTo>
                  <a:pt x="13753" y="3557"/>
                </a:lnTo>
                <a:lnTo>
                  <a:pt x="13744" y="3557"/>
                </a:lnTo>
                <a:lnTo>
                  <a:pt x="13735" y="3566"/>
                </a:lnTo>
                <a:lnTo>
                  <a:pt x="13735" y="3557"/>
                </a:lnTo>
                <a:lnTo>
                  <a:pt x="13718" y="3566"/>
                </a:lnTo>
                <a:lnTo>
                  <a:pt x="13709" y="3574"/>
                </a:lnTo>
                <a:lnTo>
                  <a:pt x="13700" y="3583"/>
                </a:lnTo>
                <a:lnTo>
                  <a:pt x="13691" y="3583"/>
                </a:lnTo>
                <a:lnTo>
                  <a:pt x="13691" y="3592"/>
                </a:lnTo>
                <a:lnTo>
                  <a:pt x="13691" y="3601"/>
                </a:lnTo>
                <a:lnTo>
                  <a:pt x="13691" y="3619"/>
                </a:lnTo>
                <a:close/>
                <a:moveTo>
                  <a:pt x="13612" y="3619"/>
                </a:moveTo>
                <a:lnTo>
                  <a:pt x="13612" y="3610"/>
                </a:lnTo>
                <a:lnTo>
                  <a:pt x="13603" y="3619"/>
                </a:lnTo>
                <a:lnTo>
                  <a:pt x="13603" y="3627"/>
                </a:lnTo>
                <a:lnTo>
                  <a:pt x="13603" y="3636"/>
                </a:lnTo>
                <a:lnTo>
                  <a:pt x="13594" y="3645"/>
                </a:lnTo>
                <a:lnTo>
                  <a:pt x="13585" y="3663"/>
                </a:lnTo>
                <a:lnTo>
                  <a:pt x="13577" y="3663"/>
                </a:lnTo>
                <a:lnTo>
                  <a:pt x="13559" y="3698"/>
                </a:lnTo>
                <a:lnTo>
                  <a:pt x="13559" y="3707"/>
                </a:lnTo>
                <a:lnTo>
                  <a:pt x="13559" y="3724"/>
                </a:lnTo>
                <a:lnTo>
                  <a:pt x="13568" y="3733"/>
                </a:lnTo>
                <a:lnTo>
                  <a:pt x="13568" y="3724"/>
                </a:lnTo>
                <a:lnTo>
                  <a:pt x="13594" y="3671"/>
                </a:lnTo>
                <a:lnTo>
                  <a:pt x="13594" y="3654"/>
                </a:lnTo>
                <a:lnTo>
                  <a:pt x="13612" y="3627"/>
                </a:lnTo>
                <a:close/>
                <a:moveTo>
                  <a:pt x="13868" y="3327"/>
                </a:moveTo>
                <a:lnTo>
                  <a:pt x="13868" y="3318"/>
                </a:lnTo>
                <a:lnTo>
                  <a:pt x="13859" y="3318"/>
                </a:lnTo>
                <a:lnTo>
                  <a:pt x="13859" y="3327"/>
                </a:lnTo>
                <a:close/>
                <a:moveTo>
                  <a:pt x="13718" y="3424"/>
                </a:moveTo>
                <a:lnTo>
                  <a:pt x="13709" y="3424"/>
                </a:lnTo>
                <a:lnTo>
                  <a:pt x="13709" y="3433"/>
                </a:lnTo>
                <a:close/>
                <a:moveTo>
                  <a:pt x="13982" y="3451"/>
                </a:moveTo>
                <a:lnTo>
                  <a:pt x="14000" y="3451"/>
                </a:lnTo>
                <a:lnTo>
                  <a:pt x="14009" y="3460"/>
                </a:lnTo>
                <a:lnTo>
                  <a:pt x="14009" y="3468"/>
                </a:lnTo>
                <a:lnTo>
                  <a:pt x="14018" y="3468"/>
                </a:lnTo>
                <a:lnTo>
                  <a:pt x="14027" y="3468"/>
                </a:lnTo>
                <a:lnTo>
                  <a:pt x="14027" y="3460"/>
                </a:lnTo>
                <a:lnTo>
                  <a:pt x="14035" y="3460"/>
                </a:lnTo>
                <a:lnTo>
                  <a:pt x="14044" y="3460"/>
                </a:lnTo>
                <a:lnTo>
                  <a:pt x="14044" y="3451"/>
                </a:lnTo>
                <a:lnTo>
                  <a:pt x="14044" y="3442"/>
                </a:lnTo>
                <a:lnTo>
                  <a:pt x="14027" y="3433"/>
                </a:lnTo>
                <a:lnTo>
                  <a:pt x="14018" y="3424"/>
                </a:lnTo>
                <a:lnTo>
                  <a:pt x="14009" y="3433"/>
                </a:lnTo>
                <a:lnTo>
                  <a:pt x="14009" y="3442"/>
                </a:lnTo>
                <a:lnTo>
                  <a:pt x="13982" y="3442"/>
                </a:lnTo>
                <a:close/>
                <a:moveTo>
                  <a:pt x="14009" y="3292"/>
                </a:moveTo>
                <a:lnTo>
                  <a:pt x="14000" y="3292"/>
                </a:lnTo>
                <a:lnTo>
                  <a:pt x="13991" y="3283"/>
                </a:lnTo>
                <a:lnTo>
                  <a:pt x="13982" y="3292"/>
                </a:lnTo>
                <a:lnTo>
                  <a:pt x="13982" y="3301"/>
                </a:lnTo>
                <a:lnTo>
                  <a:pt x="13991" y="3301"/>
                </a:lnTo>
                <a:lnTo>
                  <a:pt x="13991" y="3310"/>
                </a:lnTo>
                <a:lnTo>
                  <a:pt x="14000" y="3310"/>
                </a:lnTo>
                <a:lnTo>
                  <a:pt x="14000" y="3301"/>
                </a:lnTo>
                <a:close/>
                <a:moveTo>
                  <a:pt x="14071" y="3486"/>
                </a:moveTo>
                <a:lnTo>
                  <a:pt x="14071" y="3477"/>
                </a:lnTo>
                <a:lnTo>
                  <a:pt x="14062" y="3468"/>
                </a:lnTo>
                <a:lnTo>
                  <a:pt x="14053" y="3477"/>
                </a:lnTo>
                <a:close/>
                <a:moveTo>
                  <a:pt x="13965" y="3486"/>
                </a:moveTo>
                <a:lnTo>
                  <a:pt x="13965" y="3495"/>
                </a:lnTo>
                <a:lnTo>
                  <a:pt x="13974" y="3504"/>
                </a:lnTo>
                <a:lnTo>
                  <a:pt x="13965" y="3513"/>
                </a:lnTo>
                <a:lnTo>
                  <a:pt x="13974" y="3521"/>
                </a:lnTo>
                <a:lnTo>
                  <a:pt x="13982" y="3530"/>
                </a:lnTo>
                <a:lnTo>
                  <a:pt x="13991" y="3530"/>
                </a:lnTo>
                <a:lnTo>
                  <a:pt x="13982" y="3530"/>
                </a:lnTo>
                <a:lnTo>
                  <a:pt x="13974" y="3548"/>
                </a:lnTo>
                <a:lnTo>
                  <a:pt x="13982" y="3548"/>
                </a:lnTo>
                <a:lnTo>
                  <a:pt x="13991" y="3539"/>
                </a:lnTo>
                <a:lnTo>
                  <a:pt x="13991" y="3530"/>
                </a:lnTo>
                <a:lnTo>
                  <a:pt x="14000" y="3521"/>
                </a:lnTo>
                <a:lnTo>
                  <a:pt x="14009" y="3521"/>
                </a:lnTo>
                <a:lnTo>
                  <a:pt x="14027" y="3521"/>
                </a:lnTo>
                <a:lnTo>
                  <a:pt x="14027" y="3513"/>
                </a:lnTo>
                <a:lnTo>
                  <a:pt x="14035" y="3513"/>
                </a:lnTo>
                <a:lnTo>
                  <a:pt x="14044" y="3504"/>
                </a:lnTo>
                <a:lnTo>
                  <a:pt x="14053" y="3504"/>
                </a:lnTo>
                <a:lnTo>
                  <a:pt x="14053" y="3495"/>
                </a:lnTo>
                <a:lnTo>
                  <a:pt x="14071" y="3495"/>
                </a:lnTo>
                <a:lnTo>
                  <a:pt x="14044" y="3477"/>
                </a:lnTo>
                <a:lnTo>
                  <a:pt x="14035" y="3477"/>
                </a:lnTo>
                <a:lnTo>
                  <a:pt x="14027" y="3477"/>
                </a:lnTo>
                <a:lnTo>
                  <a:pt x="14018" y="3477"/>
                </a:lnTo>
                <a:lnTo>
                  <a:pt x="14009" y="3477"/>
                </a:lnTo>
                <a:lnTo>
                  <a:pt x="14000" y="3486"/>
                </a:lnTo>
                <a:lnTo>
                  <a:pt x="13991" y="3486"/>
                </a:lnTo>
                <a:lnTo>
                  <a:pt x="13982" y="3486"/>
                </a:lnTo>
                <a:lnTo>
                  <a:pt x="13982" y="3495"/>
                </a:lnTo>
                <a:lnTo>
                  <a:pt x="13974" y="3486"/>
                </a:lnTo>
                <a:close/>
                <a:moveTo>
                  <a:pt x="20846" y="8992"/>
                </a:moveTo>
                <a:lnTo>
                  <a:pt x="20855" y="8992"/>
                </a:lnTo>
                <a:lnTo>
                  <a:pt x="20855" y="8984"/>
                </a:lnTo>
                <a:lnTo>
                  <a:pt x="20846" y="8984"/>
                </a:lnTo>
                <a:close/>
                <a:moveTo>
                  <a:pt x="13930" y="3274"/>
                </a:moveTo>
                <a:lnTo>
                  <a:pt x="13930" y="3265"/>
                </a:lnTo>
                <a:lnTo>
                  <a:pt x="13921" y="3265"/>
                </a:lnTo>
                <a:lnTo>
                  <a:pt x="13921" y="3257"/>
                </a:lnTo>
                <a:lnTo>
                  <a:pt x="13912" y="3265"/>
                </a:lnTo>
                <a:lnTo>
                  <a:pt x="13921" y="3265"/>
                </a:lnTo>
                <a:lnTo>
                  <a:pt x="13921" y="3274"/>
                </a:lnTo>
                <a:close/>
                <a:moveTo>
                  <a:pt x="13965" y="3283"/>
                </a:moveTo>
                <a:lnTo>
                  <a:pt x="13965" y="3292"/>
                </a:lnTo>
                <a:lnTo>
                  <a:pt x="13974" y="3292"/>
                </a:lnTo>
                <a:lnTo>
                  <a:pt x="13965" y="3283"/>
                </a:lnTo>
                <a:lnTo>
                  <a:pt x="13974" y="3283"/>
                </a:lnTo>
                <a:lnTo>
                  <a:pt x="13965" y="3283"/>
                </a:lnTo>
                <a:lnTo>
                  <a:pt x="13965" y="3274"/>
                </a:lnTo>
                <a:lnTo>
                  <a:pt x="13965" y="3283"/>
                </a:lnTo>
                <a:lnTo>
                  <a:pt x="13956" y="3283"/>
                </a:lnTo>
                <a:close/>
                <a:moveTo>
                  <a:pt x="13947" y="3310"/>
                </a:moveTo>
                <a:lnTo>
                  <a:pt x="13938" y="3310"/>
                </a:lnTo>
                <a:lnTo>
                  <a:pt x="13938" y="3318"/>
                </a:lnTo>
                <a:lnTo>
                  <a:pt x="13947" y="3318"/>
                </a:lnTo>
                <a:close/>
                <a:moveTo>
                  <a:pt x="13418" y="5604"/>
                </a:moveTo>
                <a:lnTo>
                  <a:pt x="13409" y="5604"/>
                </a:lnTo>
                <a:lnTo>
                  <a:pt x="13409" y="5613"/>
                </a:lnTo>
                <a:lnTo>
                  <a:pt x="13418" y="5613"/>
                </a:lnTo>
                <a:lnTo>
                  <a:pt x="13427" y="5613"/>
                </a:lnTo>
                <a:close/>
                <a:moveTo>
                  <a:pt x="12969" y="5172"/>
                </a:moveTo>
                <a:lnTo>
                  <a:pt x="12969" y="5163"/>
                </a:lnTo>
                <a:lnTo>
                  <a:pt x="12960" y="5172"/>
                </a:lnTo>
                <a:close/>
                <a:moveTo>
                  <a:pt x="12669" y="5278"/>
                </a:moveTo>
                <a:lnTo>
                  <a:pt x="12678" y="5278"/>
                </a:lnTo>
                <a:lnTo>
                  <a:pt x="12678" y="5269"/>
                </a:lnTo>
                <a:lnTo>
                  <a:pt x="12669" y="5260"/>
                </a:lnTo>
                <a:lnTo>
                  <a:pt x="12660" y="5251"/>
                </a:lnTo>
                <a:lnTo>
                  <a:pt x="12642" y="5251"/>
                </a:lnTo>
                <a:lnTo>
                  <a:pt x="12642" y="5260"/>
                </a:lnTo>
                <a:lnTo>
                  <a:pt x="12642" y="5269"/>
                </a:lnTo>
                <a:lnTo>
                  <a:pt x="12651" y="5269"/>
                </a:lnTo>
                <a:close/>
                <a:moveTo>
                  <a:pt x="12960" y="5198"/>
                </a:moveTo>
                <a:lnTo>
                  <a:pt x="12960" y="5207"/>
                </a:lnTo>
                <a:lnTo>
                  <a:pt x="12969" y="5216"/>
                </a:lnTo>
                <a:lnTo>
                  <a:pt x="12978" y="5225"/>
                </a:lnTo>
                <a:lnTo>
                  <a:pt x="12978" y="5234"/>
                </a:lnTo>
                <a:lnTo>
                  <a:pt x="12978" y="5251"/>
                </a:lnTo>
                <a:lnTo>
                  <a:pt x="12978" y="5260"/>
                </a:lnTo>
                <a:lnTo>
                  <a:pt x="12978" y="5269"/>
                </a:lnTo>
                <a:lnTo>
                  <a:pt x="12987" y="5269"/>
                </a:lnTo>
                <a:lnTo>
                  <a:pt x="12987" y="5278"/>
                </a:lnTo>
                <a:lnTo>
                  <a:pt x="12987" y="5287"/>
                </a:lnTo>
                <a:lnTo>
                  <a:pt x="12978" y="5287"/>
                </a:lnTo>
                <a:lnTo>
                  <a:pt x="12978" y="5295"/>
                </a:lnTo>
                <a:lnTo>
                  <a:pt x="12978" y="5304"/>
                </a:lnTo>
                <a:lnTo>
                  <a:pt x="12978" y="5322"/>
                </a:lnTo>
                <a:lnTo>
                  <a:pt x="12978" y="5331"/>
                </a:lnTo>
                <a:lnTo>
                  <a:pt x="12978" y="5340"/>
                </a:lnTo>
                <a:lnTo>
                  <a:pt x="12987" y="5348"/>
                </a:lnTo>
                <a:lnTo>
                  <a:pt x="12995" y="5357"/>
                </a:lnTo>
                <a:lnTo>
                  <a:pt x="13004" y="5357"/>
                </a:lnTo>
                <a:lnTo>
                  <a:pt x="13013" y="5357"/>
                </a:lnTo>
                <a:lnTo>
                  <a:pt x="13013" y="5348"/>
                </a:lnTo>
                <a:lnTo>
                  <a:pt x="13022" y="5340"/>
                </a:lnTo>
                <a:lnTo>
                  <a:pt x="13022" y="5331"/>
                </a:lnTo>
                <a:lnTo>
                  <a:pt x="13031" y="5331"/>
                </a:lnTo>
                <a:lnTo>
                  <a:pt x="13039" y="5331"/>
                </a:lnTo>
                <a:lnTo>
                  <a:pt x="13048" y="5331"/>
                </a:lnTo>
                <a:lnTo>
                  <a:pt x="13057" y="5340"/>
                </a:lnTo>
                <a:lnTo>
                  <a:pt x="13057" y="5331"/>
                </a:lnTo>
                <a:lnTo>
                  <a:pt x="13066" y="5322"/>
                </a:lnTo>
                <a:lnTo>
                  <a:pt x="13066" y="5313"/>
                </a:lnTo>
                <a:lnTo>
                  <a:pt x="13066" y="5269"/>
                </a:lnTo>
                <a:lnTo>
                  <a:pt x="13075" y="5260"/>
                </a:lnTo>
                <a:lnTo>
                  <a:pt x="13075" y="5251"/>
                </a:lnTo>
                <a:lnTo>
                  <a:pt x="13066" y="5251"/>
                </a:lnTo>
                <a:lnTo>
                  <a:pt x="13066" y="5234"/>
                </a:lnTo>
                <a:lnTo>
                  <a:pt x="13075" y="5225"/>
                </a:lnTo>
                <a:lnTo>
                  <a:pt x="13075" y="5216"/>
                </a:lnTo>
                <a:lnTo>
                  <a:pt x="13066" y="5189"/>
                </a:lnTo>
                <a:lnTo>
                  <a:pt x="13066" y="5181"/>
                </a:lnTo>
                <a:lnTo>
                  <a:pt x="13057" y="5181"/>
                </a:lnTo>
                <a:lnTo>
                  <a:pt x="13066" y="5172"/>
                </a:lnTo>
                <a:lnTo>
                  <a:pt x="13057" y="5172"/>
                </a:lnTo>
                <a:lnTo>
                  <a:pt x="13057" y="5163"/>
                </a:lnTo>
                <a:lnTo>
                  <a:pt x="13048" y="5154"/>
                </a:lnTo>
                <a:lnTo>
                  <a:pt x="13039" y="5154"/>
                </a:lnTo>
                <a:lnTo>
                  <a:pt x="13031" y="5154"/>
                </a:lnTo>
                <a:lnTo>
                  <a:pt x="13031" y="5163"/>
                </a:lnTo>
                <a:lnTo>
                  <a:pt x="13022" y="5163"/>
                </a:lnTo>
                <a:lnTo>
                  <a:pt x="13004" y="5181"/>
                </a:lnTo>
                <a:lnTo>
                  <a:pt x="12995" y="5181"/>
                </a:lnTo>
                <a:lnTo>
                  <a:pt x="12987" y="5189"/>
                </a:lnTo>
                <a:lnTo>
                  <a:pt x="12978" y="5189"/>
                </a:lnTo>
                <a:lnTo>
                  <a:pt x="12969" y="5189"/>
                </a:lnTo>
                <a:lnTo>
                  <a:pt x="12960" y="5181"/>
                </a:lnTo>
                <a:lnTo>
                  <a:pt x="12960" y="5189"/>
                </a:lnTo>
                <a:close/>
                <a:moveTo>
                  <a:pt x="13039" y="5022"/>
                </a:moveTo>
                <a:lnTo>
                  <a:pt x="13031" y="5022"/>
                </a:lnTo>
                <a:lnTo>
                  <a:pt x="13022" y="5022"/>
                </a:lnTo>
                <a:lnTo>
                  <a:pt x="13022" y="5031"/>
                </a:lnTo>
                <a:lnTo>
                  <a:pt x="13004" y="5031"/>
                </a:lnTo>
                <a:lnTo>
                  <a:pt x="12995" y="5039"/>
                </a:lnTo>
                <a:lnTo>
                  <a:pt x="12995" y="5048"/>
                </a:lnTo>
                <a:lnTo>
                  <a:pt x="12987" y="5048"/>
                </a:lnTo>
                <a:lnTo>
                  <a:pt x="12987" y="5057"/>
                </a:lnTo>
                <a:lnTo>
                  <a:pt x="12995" y="5057"/>
                </a:lnTo>
                <a:lnTo>
                  <a:pt x="12995" y="5066"/>
                </a:lnTo>
                <a:lnTo>
                  <a:pt x="12987" y="5066"/>
                </a:lnTo>
                <a:lnTo>
                  <a:pt x="12987" y="5075"/>
                </a:lnTo>
                <a:lnTo>
                  <a:pt x="12995" y="5075"/>
                </a:lnTo>
                <a:lnTo>
                  <a:pt x="12995" y="5084"/>
                </a:lnTo>
                <a:lnTo>
                  <a:pt x="12995" y="5092"/>
                </a:lnTo>
                <a:lnTo>
                  <a:pt x="13004" y="5092"/>
                </a:lnTo>
                <a:lnTo>
                  <a:pt x="13004" y="5101"/>
                </a:lnTo>
                <a:lnTo>
                  <a:pt x="12995" y="5101"/>
                </a:lnTo>
                <a:lnTo>
                  <a:pt x="12995" y="5110"/>
                </a:lnTo>
                <a:lnTo>
                  <a:pt x="13004" y="5110"/>
                </a:lnTo>
                <a:lnTo>
                  <a:pt x="13013" y="5110"/>
                </a:lnTo>
                <a:lnTo>
                  <a:pt x="13013" y="5119"/>
                </a:lnTo>
                <a:lnTo>
                  <a:pt x="13004" y="5119"/>
                </a:lnTo>
                <a:lnTo>
                  <a:pt x="13004" y="5128"/>
                </a:lnTo>
                <a:lnTo>
                  <a:pt x="13013" y="5128"/>
                </a:lnTo>
                <a:lnTo>
                  <a:pt x="13022" y="5137"/>
                </a:lnTo>
                <a:lnTo>
                  <a:pt x="13031" y="5137"/>
                </a:lnTo>
                <a:lnTo>
                  <a:pt x="13039" y="5137"/>
                </a:lnTo>
                <a:lnTo>
                  <a:pt x="13039" y="5119"/>
                </a:lnTo>
                <a:lnTo>
                  <a:pt x="13048" y="5119"/>
                </a:lnTo>
                <a:lnTo>
                  <a:pt x="13048" y="5110"/>
                </a:lnTo>
                <a:lnTo>
                  <a:pt x="13048" y="5092"/>
                </a:lnTo>
                <a:lnTo>
                  <a:pt x="13057" y="5075"/>
                </a:lnTo>
                <a:lnTo>
                  <a:pt x="13057" y="5039"/>
                </a:lnTo>
                <a:lnTo>
                  <a:pt x="13057" y="5031"/>
                </a:lnTo>
                <a:lnTo>
                  <a:pt x="13057" y="5013"/>
                </a:lnTo>
                <a:lnTo>
                  <a:pt x="13057" y="5004"/>
                </a:lnTo>
                <a:lnTo>
                  <a:pt x="13048" y="4995"/>
                </a:lnTo>
                <a:lnTo>
                  <a:pt x="13039" y="5004"/>
                </a:lnTo>
                <a:lnTo>
                  <a:pt x="13039" y="5013"/>
                </a:lnTo>
                <a:lnTo>
                  <a:pt x="13048" y="5022"/>
                </a:lnTo>
                <a:close/>
                <a:moveTo>
                  <a:pt x="12475" y="5340"/>
                </a:moveTo>
                <a:lnTo>
                  <a:pt x="12457" y="5340"/>
                </a:lnTo>
                <a:lnTo>
                  <a:pt x="12457" y="5348"/>
                </a:lnTo>
                <a:lnTo>
                  <a:pt x="12448" y="5348"/>
                </a:lnTo>
                <a:lnTo>
                  <a:pt x="12448" y="5357"/>
                </a:lnTo>
                <a:lnTo>
                  <a:pt x="12457" y="5357"/>
                </a:lnTo>
                <a:lnTo>
                  <a:pt x="12466" y="5357"/>
                </a:lnTo>
                <a:close/>
                <a:moveTo>
                  <a:pt x="12590" y="5260"/>
                </a:moveTo>
                <a:lnTo>
                  <a:pt x="12572" y="5269"/>
                </a:lnTo>
                <a:lnTo>
                  <a:pt x="12563" y="5278"/>
                </a:lnTo>
                <a:lnTo>
                  <a:pt x="12528" y="5295"/>
                </a:lnTo>
                <a:lnTo>
                  <a:pt x="12537" y="5304"/>
                </a:lnTo>
                <a:lnTo>
                  <a:pt x="12545" y="5304"/>
                </a:lnTo>
                <a:lnTo>
                  <a:pt x="12554" y="5295"/>
                </a:lnTo>
                <a:lnTo>
                  <a:pt x="12554" y="5304"/>
                </a:lnTo>
                <a:lnTo>
                  <a:pt x="12563" y="5304"/>
                </a:lnTo>
                <a:lnTo>
                  <a:pt x="12563" y="5313"/>
                </a:lnTo>
                <a:lnTo>
                  <a:pt x="12572" y="5313"/>
                </a:lnTo>
                <a:lnTo>
                  <a:pt x="12581" y="5322"/>
                </a:lnTo>
                <a:lnTo>
                  <a:pt x="12590" y="5322"/>
                </a:lnTo>
                <a:lnTo>
                  <a:pt x="12598" y="5313"/>
                </a:lnTo>
                <a:lnTo>
                  <a:pt x="12598" y="5304"/>
                </a:lnTo>
                <a:lnTo>
                  <a:pt x="12607" y="5295"/>
                </a:lnTo>
                <a:lnTo>
                  <a:pt x="12616" y="5287"/>
                </a:lnTo>
                <a:lnTo>
                  <a:pt x="12607" y="5278"/>
                </a:lnTo>
                <a:lnTo>
                  <a:pt x="12598" y="5278"/>
                </a:lnTo>
                <a:lnTo>
                  <a:pt x="12590" y="5278"/>
                </a:lnTo>
                <a:lnTo>
                  <a:pt x="12590" y="5269"/>
                </a:lnTo>
                <a:close/>
                <a:moveTo>
                  <a:pt x="12969" y="5340"/>
                </a:moveTo>
                <a:lnTo>
                  <a:pt x="12978" y="5348"/>
                </a:lnTo>
                <a:lnTo>
                  <a:pt x="12978" y="5340"/>
                </a:lnTo>
                <a:close/>
                <a:moveTo>
                  <a:pt x="12466" y="5366"/>
                </a:moveTo>
                <a:lnTo>
                  <a:pt x="12457" y="5375"/>
                </a:lnTo>
                <a:lnTo>
                  <a:pt x="12466" y="5375"/>
                </a:lnTo>
                <a:lnTo>
                  <a:pt x="12475" y="5375"/>
                </a:lnTo>
                <a:lnTo>
                  <a:pt x="12466" y="5375"/>
                </a:lnTo>
                <a:close/>
                <a:moveTo>
                  <a:pt x="13241" y="5534"/>
                </a:moveTo>
                <a:lnTo>
                  <a:pt x="13233" y="5534"/>
                </a:lnTo>
                <a:lnTo>
                  <a:pt x="13241" y="5543"/>
                </a:lnTo>
                <a:close/>
                <a:moveTo>
                  <a:pt x="16435" y="6354"/>
                </a:moveTo>
                <a:lnTo>
                  <a:pt x="16426" y="6354"/>
                </a:lnTo>
                <a:lnTo>
                  <a:pt x="16417" y="6354"/>
                </a:lnTo>
                <a:lnTo>
                  <a:pt x="16426" y="6363"/>
                </a:lnTo>
                <a:lnTo>
                  <a:pt x="16435" y="6363"/>
                </a:lnTo>
                <a:lnTo>
                  <a:pt x="16444" y="6363"/>
                </a:lnTo>
                <a:lnTo>
                  <a:pt x="16453" y="6354"/>
                </a:lnTo>
                <a:lnTo>
                  <a:pt x="16462" y="6354"/>
                </a:lnTo>
                <a:lnTo>
                  <a:pt x="16470" y="6354"/>
                </a:lnTo>
                <a:lnTo>
                  <a:pt x="16479" y="6346"/>
                </a:lnTo>
                <a:lnTo>
                  <a:pt x="16488" y="6337"/>
                </a:lnTo>
                <a:lnTo>
                  <a:pt x="16497" y="6337"/>
                </a:lnTo>
                <a:lnTo>
                  <a:pt x="16488" y="6328"/>
                </a:lnTo>
                <a:lnTo>
                  <a:pt x="16479" y="6328"/>
                </a:lnTo>
                <a:lnTo>
                  <a:pt x="16470" y="6337"/>
                </a:lnTo>
                <a:lnTo>
                  <a:pt x="16453" y="6337"/>
                </a:lnTo>
                <a:lnTo>
                  <a:pt x="16462" y="6346"/>
                </a:lnTo>
                <a:lnTo>
                  <a:pt x="16453" y="6346"/>
                </a:lnTo>
                <a:close/>
                <a:moveTo>
                  <a:pt x="13365" y="5437"/>
                </a:moveTo>
                <a:lnTo>
                  <a:pt x="13347" y="5428"/>
                </a:lnTo>
                <a:lnTo>
                  <a:pt x="13347" y="5419"/>
                </a:lnTo>
                <a:lnTo>
                  <a:pt x="13338" y="5419"/>
                </a:lnTo>
                <a:lnTo>
                  <a:pt x="13330" y="5419"/>
                </a:lnTo>
                <a:lnTo>
                  <a:pt x="13321" y="5419"/>
                </a:lnTo>
                <a:lnTo>
                  <a:pt x="13312" y="5428"/>
                </a:lnTo>
                <a:lnTo>
                  <a:pt x="13303" y="5428"/>
                </a:lnTo>
                <a:lnTo>
                  <a:pt x="13294" y="5419"/>
                </a:lnTo>
                <a:lnTo>
                  <a:pt x="13285" y="5419"/>
                </a:lnTo>
                <a:lnTo>
                  <a:pt x="13285" y="5428"/>
                </a:lnTo>
                <a:lnTo>
                  <a:pt x="13277" y="5428"/>
                </a:lnTo>
                <a:lnTo>
                  <a:pt x="13277" y="5437"/>
                </a:lnTo>
                <a:lnTo>
                  <a:pt x="13268" y="5445"/>
                </a:lnTo>
                <a:lnTo>
                  <a:pt x="13277" y="5454"/>
                </a:lnTo>
                <a:lnTo>
                  <a:pt x="13277" y="5463"/>
                </a:lnTo>
                <a:lnTo>
                  <a:pt x="13285" y="5463"/>
                </a:lnTo>
                <a:lnTo>
                  <a:pt x="13294" y="5472"/>
                </a:lnTo>
                <a:lnTo>
                  <a:pt x="13303" y="5472"/>
                </a:lnTo>
                <a:lnTo>
                  <a:pt x="13312" y="5472"/>
                </a:lnTo>
                <a:lnTo>
                  <a:pt x="13321" y="5481"/>
                </a:lnTo>
                <a:lnTo>
                  <a:pt x="13330" y="5481"/>
                </a:lnTo>
                <a:lnTo>
                  <a:pt x="13338" y="5490"/>
                </a:lnTo>
                <a:lnTo>
                  <a:pt x="13356" y="5498"/>
                </a:lnTo>
                <a:lnTo>
                  <a:pt x="13374" y="5507"/>
                </a:lnTo>
                <a:lnTo>
                  <a:pt x="13383" y="5507"/>
                </a:lnTo>
                <a:lnTo>
                  <a:pt x="13391" y="5507"/>
                </a:lnTo>
                <a:lnTo>
                  <a:pt x="13400" y="5507"/>
                </a:lnTo>
                <a:lnTo>
                  <a:pt x="13409" y="5516"/>
                </a:lnTo>
                <a:lnTo>
                  <a:pt x="13427" y="5534"/>
                </a:lnTo>
                <a:lnTo>
                  <a:pt x="13435" y="5534"/>
                </a:lnTo>
                <a:lnTo>
                  <a:pt x="13444" y="5543"/>
                </a:lnTo>
                <a:lnTo>
                  <a:pt x="13453" y="5543"/>
                </a:lnTo>
                <a:lnTo>
                  <a:pt x="13462" y="5543"/>
                </a:lnTo>
                <a:lnTo>
                  <a:pt x="13471" y="5543"/>
                </a:lnTo>
                <a:lnTo>
                  <a:pt x="13471" y="5534"/>
                </a:lnTo>
                <a:lnTo>
                  <a:pt x="13471" y="5525"/>
                </a:lnTo>
                <a:lnTo>
                  <a:pt x="13480" y="5516"/>
                </a:lnTo>
                <a:lnTo>
                  <a:pt x="13480" y="5507"/>
                </a:lnTo>
                <a:lnTo>
                  <a:pt x="13471" y="5498"/>
                </a:lnTo>
                <a:lnTo>
                  <a:pt x="13480" y="5498"/>
                </a:lnTo>
                <a:lnTo>
                  <a:pt x="13471" y="5490"/>
                </a:lnTo>
                <a:lnTo>
                  <a:pt x="13471" y="5481"/>
                </a:lnTo>
                <a:lnTo>
                  <a:pt x="13471" y="5472"/>
                </a:lnTo>
                <a:lnTo>
                  <a:pt x="13471" y="5463"/>
                </a:lnTo>
                <a:lnTo>
                  <a:pt x="13471" y="5454"/>
                </a:lnTo>
                <a:lnTo>
                  <a:pt x="13480" y="5454"/>
                </a:lnTo>
                <a:lnTo>
                  <a:pt x="13497" y="5428"/>
                </a:lnTo>
                <a:lnTo>
                  <a:pt x="13506" y="5410"/>
                </a:lnTo>
                <a:lnTo>
                  <a:pt x="13497" y="5410"/>
                </a:lnTo>
                <a:lnTo>
                  <a:pt x="13488" y="5410"/>
                </a:lnTo>
                <a:lnTo>
                  <a:pt x="13480" y="5410"/>
                </a:lnTo>
                <a:lnTo>
                  <a:pt x="13480" y="5419"/>
                </a:lnTo>
                <a:lnTo>
                  <a:pt x="13471" y="5419"/>
                </a:lnTo>
                <a:lnTo>
                  <a:pt x="13462" y="5419"/>
                </a:lnTo>
                <a:lnTo>
                  <a:pt x="13444" y="5419"/>
                </a:lnTo>
                <a:lnTo>
                  <a:pt x="13435" y="5428"/>
                </a:lnTo>
                <a:lnTo>
                  <a:pt x="13427" y="5428"/>
                </a:lnTo>
                <a:lnTo>
                  <a:pt x="13418" y="5428"/>
                </a:lnTo>
                <a:lnTo>
                  <a:pt x="13409" y="5428"/>
                </a:lnTo>
                <a:lnTo>
                  <a:pt x="13391" y="5428"/>
                </a:lnTo>
                <a:lnTo>
                  <a:pt x="13383" y="5428"/>
                </a:lnTo>
                <a:lnTo>
                  <a:pt x="13374" y="5437"/>
                </a:lnTo>
                <a:close/>
                <a:moveTo>
                  <a:pt x="13128" y="5013"/>
                </a:moveTo>
                <a:lnTo>
                  <a:pt x="13119" y="5013"/>
                </a:lnTo>
                <a:lnTo>
                  <a:pt x="13110" y="5013"/>
                </a:lnTo>
                <a:lnTo>
                  <a:pt x="13101" y="5013"/>
                </a:lnTo>
                <a:lnTo>
                  <a:pt x="13101" y="5022"/>
                </a:lnTo>
                <a:lnTo>
                  <a:pt x="13110" y="5022"/>
                </a:lnTo>
                <a:lnTo>
                  <a:pt x="13119" y="5022"/>
                </a:lnTo>
                <a:lnTo>
                  <a:pt x="13128" y="5022"/>
                </a:lnTo>
                <a:lnTo>
                  <a:pt x="13119" y="5022"/>
                </a:lnTo>
                <a:close/>
                <a:moveTo>
                  <a:pt x="13824" y="5287"/>
                </a:moveTo>
                <a:lnTo>
                  <a:pt x="13824" y="5278"/>
                </a:lnTo>
                <a:lnTo>
                  <a:pt x="13815" y="5278"/>
                </a:lnTo>
                <a:lnTo>
                  <a:pt x="13806" y="5278"/>
                </a:lnTo>
                <a:lnTo>
                  <a:pt x="13797" y="5278"/>
                </a:lnTo>
                <a:lnTo>
                  <a:pt x="13797" y="5287"/>
                </a:lnTo>
                <a:lnTo>
                  <a:pt x="13815" y="5295"/>
                </a:lnTo>
                <a:lnTo>
                  <a:pt x="13815" y="5304"/>
                </a:lnTo>
                <a:lnTo>
                  <a:pt x="13824" y="5313"/>
                </a:lnTo>
                <a:lnTo>
                  <a:pt x="13832" y="5313"/>
                </a:lnTo>
                <a:lnTo>
                  <a:pt x="13824" y="5304"/>
                </a:lnTo>
                <a:lnTo>
                  <a:pt x="13824" y="5295"/>
                </a:lnTo>
                <a:lnTo>
                  <a:pt x="13815" y="5287"/>
                </a:lnTo>
                <a:close/>
                <a:moveTo>
                  <a:pt x="13383" y="5198"/>
                </a:moveTo>
                <a:lnTo>
                  <a:pt x="13374" y="5198"/>
                </a:lnTo>
                <a:close/>
                <a:moveTo>
                  <a:pt x="13189" y="5701"/>
                </a:moveTo>
                <a:lnTo>
                  <a:pt x="13181" y="5701"/>
                </a:lnTo>
                <a:lnTo>
                  <a:pt x="13172" y="5710"/>
                </a:lnTo>
                <a:close/>
                <a:moveTo>
                  <a:pt x="13163" y="5772"/>
                </a:moveTo>
                <a:lnTo>
                  <a:pt x="13145" y="5772"/>
                </a:lnTo>
                <a:lnTo>
                  <a:pt x="13145" y="5781"/>
                </a:lnTo>
                <a:lnTo>
                  <a:pt x="13145" y="5790"/>
                </a:lnTo>
                <a:lnTo>
                  <a:pt x="13154" y="5790"/>
                </a:lnTo>
                <a:lnTo>
                  <a:pt x="13163" y="5790"/>
                </a:lnTo>
                <a:lnTo>
                  <a:pt x="13172" y="5781"/>
                </a:lnTo>
                <a:close/>
                <a:moveTo>
                  <a:pt x="11151" y="6901"/>
                </a:moveTo>
                <a:lnTo>
                  <a:pt x="11151" y="6892"/>
                </a:lnTo>
                <a:lnTo>
                  <a:pt x="11160" y="6883"/>
                </a:lnTo>
                <a:lnTo>
                  <a:pt x="11151" y="6883"/>
                </a:lnTo>
                <a:lnTo>
                  <a:pt x="11143" y="6892"/>
                </a:lnTo>
                <a:close/>
                <a:moveTo>
                  <a:pt x="13400" y="5595"/>
                </a:moveTo>
                <a:lnTo>
                  <a:pt x="13400" y="5604"/>
                </a:lnTo>
                <a:lnTo>
                  <a:pt x="13409" y="5595"/>
                </a:lnTo>
                <a:close/>
                <a:moveTo>
                  <a:pt x="15897" y="6116"/>
                </a:moveTo>
                <a:lnTo>
                  <a:pt x="15897" y="6125"/>
                </a:lnTo>
                <a:lnTo>
                  <a:pt x="15906" y="6125"/>
                </a:lnTo>
                <a:lnTo>
                  <a:pt x="15915" y="6116"/>
                </a:lnTo>
                <a:lnTo>
                  <a:pt x="15915" y="6107"/>
                </a:lnTo>
                <a:lnTo>
                  <a:pt x="15906" y="6099"/>
                </a:lnTo>
                <a:lnTo>
                  <a:pt x="15897" y="6090"/>
                </a:lnTo>
                <a:lnTo>
                  <a:pt x="15897" y="6099"/>
                </a:lnTo>
                <a:lnTo>
                  <a:pt x="15897" y="6107"/>
                </a:lnTo>
                <a:lnTo>
                  <a:pt x="15888" y="6107"/>
                </a:lnTo>
                <a:close/>
                <a:moveTo>
                  <a:pt x="16223" y="6540"/>
                </a:moveTo>
                <a:lnTo>
                  <a:pt x="16223" y="6531"/>
                </a:lnTo>
                <a:close/>
                <a:moveTo>
                  <a:pt x="16073" y="6425"/>
                </a:moveTo>
                <a:lnTo>
                  <a:pt x="16073" y="6416"/>
                </a:lnTo>
                <a:lnTo>
                  <a:pt x="16073" y="6407"/>
                </a:lnTo>
                <a:lnTo>
                  <a:pt x="16073" y="6399"/>
                </a:lnTo>
                <a:lnTo>
                  <a:pt x="16073" y="6390"/>
                </a:lnTo>
                <a:lnTo>
                  <a:pt x="16065" y="6390"/>
                </a:lnTo>
                <a:lnTo>
                  <a:pt x="16065" y="6407"/>
                </a:lnTo>
                <a:close/>
                <a:moveTo>
                  <a:pt x="15500" y="7315"/>
                </a:moveTo>
                <a:lnTo>
                  <a:pt x="15491" y="7324"/>
                </a:lnTo>
                <a:lnTo>
                  <a:pt x="15500" y="7324"/>
                </a:lnTo>
                <a:close/>
                <a:moveTo>
                  <a:pt x="16356" y="6522"/>
                </a:moveTo>
                <a:lnTo>
                  <a:pt x="16347" y="6531"/>
                </a:lnTo>
                <a:lnTo>
                  <a:pt x="16356" y="6531"/>
                </a:lnTo>
                <a:lnTo>
                  <a:pt x="16364" y="6531"/>
                </a:lnTo>
                <a:lnTo>
                  <a:pt x="16356" y="6531"/>
                </a:lnTo>
                <a:close/>
                <a:moveTo>
                  <a:pt x="15500" y="7342"/>
                </a:moveTo>
                <a:lnTo>
                  <a:pt x="15491" y="7342"/>
                </a:lnTo>
                <a:close/>
                <a:moveTo>
                  <a:pt x="16276" y="6540"/>
                </a:moveTo>
                <a:lnTo>
                  <a:pt x="16267" y="6540"/>
                </a:lnTo>
                <a:lnTo>
                  <a:pt x="16267" y="6549"/>
                </a:lnTo>
                <a:lnTo>
                  <a:pt x="16276" y="6549"/>
                </a:lnTo>
                <a:lnTo>
                  <a:pt x="16285" y="6540"/>
                </a:lnTo>
                <a:lnTo>
                  <a:pt x="16285" y="6531"/>
                </a:lnTo>
                <a:close/>
                <a:moveTo>
                  <a:pt x="16312" y="6549"/>
                </a:moveTo>
                <a:lnTo>
                  <a:pt x="16303" y="6549"/>
                </a:lnTo>
                <a:lnTo>
                  <a:pt x="16303" y="6557"/>
                </a:lnTo>
                <a:lnTo>
                  <a:pt x="16312" y="6557"/>
                </a:lnTo>
                <a:lnTo>
                  <a:pt x="16312" y="6549"/>
                </a:lnTo>
                <a:lnTo>
                  <a:pt x="16320" y="6557"/>
                </a:lnTo>
                <a:lnTo>
                  <a:pt x="16320" y="6549"/>
                </a:lnTo>
                <a:close/>
                <a:moveTo>
                  <a:pt x="15041" y="6434"/>
                </a:moveTo>
                <a:lnTo>
                  <a:pt x="15041" y="6443"/>
                </a:lnTo>
                <a:lnTo>
                  <a:pt x="15059" y="6443"/>
                </a:lnTo>
                <a:lnTo>
                  <a:pt x="15059" y="6452"/>
                </a:lnTo>
                <a:lnTo>
                  <a:pt x="15068" y="6460"/>
                </a:lnTo>
                <a:lnTo>
                  <a:pt x="15076" y="6452"/>
                </a:lnTo>
                <a:lnTo>
                  <a:pt x="15068" y="6452"/>
                </a:lnTo>
                <a:lnTo>
                  <a:pt x="15059" y="6443"/>
                </a:lnTo>
                <a:lnTo>
                  <a:pt x="15050" y="6443"/>
                </a:lnTo>
                <a:close/>
                <a:moveTo>
                  <a:pt x="15244" y="8807"/>
                </a:moveTo>
                <a:lnTo>
                  <a:pt x="15253" y="8816"/>
                </a:lnTo>
                <a:lnTo>
                  <a:pt x="15253" y="8825"/>
                </a:lnTo>
                <a:lnTo>
                  <a:pt x="15262" y="8825"/>
                </a:lnTo>
                <a:lnTo>
                  <a:pt x="15262" y="8816"/>
                </a:lnTo>
                <a:lnTo>
                  <a:pt x="15262" y="8807"/>
                </a:lnTo>
                <a:lnTo>
                  <a:pt x="15262" y="8798"/>
                </a:lnTo>
                <a:lnTo>
                  <a:pt x="15253" y="8798"/>
                </a:lnTo>
                <a:lnTo>
                  <a:pt x="15253" y="8789"/>
                </a:lnTo>
                <a:lnTo>
                  <a:pt x="15253" y="8781"/>
                </a:lnTo>
                <a:lnTo>
                  <a:pt x="15244" y="8772"/>
                </a:lnTo>
                <a:lnTo>
                  <a:pt x="15244" y="8781"/>
                </a:lnTo>
                <a:lnTo>
                  <a:pt x="15235" y="8781"/>
                </a:lnTo>
                <a:lnTo>
                  <a:pt x="15235" y="8798"/>
                </a:lnTo>
                <a:lnTo>
                  <a:pt x="15235" y="8807"/>
                </a:lnTo>
                <a:close/>
                <a:moveTo>
                  <a:pt x="15271" y="8745"/>
                </a:moveTo>
                <a:lnTo>
                  <a:pt x="15279" y="8745"/>
                </a:lnTo>
                <a:lnTo>
                  <a:pt x="15288" y="8736"/>
                </a:lnTo>
                <a:lnTo>
                  <a:pt x="15288" y="8728"/>
                </a:lnTo>
                <a:lnTo>
                  <a:pt x="15288" y="8719"/>
                </a:lnTo>
                <a:lnTo>
                  <a:pt x="15288" y="8710"/>
                </a:lnTo>
                <a:lnTo>
                  <a:pt x="15279" y="8710"/>
                </a:lnTo>
                <a:lnTo>
                  <a:pt x="15271" y="8710"/>
                </a:lnTo>
                <a:lnTo>
                  <a:pt x="15279" y="8728"/>
                </a:lnTo>
                <a:close/>
                <a:moveTo>
                  <a:pt x="15271" y="8939"/>
                </a:moveTo>
                <a:lnTo>
                  <a:pt x="15279" y="8939"/>
                </a:lnTo>
                <a:lnTo>
                  <a:pt x="15279" y="8931"/>
                </a:lnTo>
                <a:lnTo>
                  <a:pt x="15288" y="8931"/>
                </a:lnTo>
                <a:lnTo>
                  <a:pt x="15288" y="8913"/>
                </a:lnTo>
                <a:lnTo>
                  <a:pt x="15279" y="8922"/>
                </a:lnTo>
                <a:lnTo>
                  <a:pt x="15271" y="8931"/>
                </a:lnTo>
                <a:close/>
                <a:moveTo>
                  <a:pt x="15041" y="6425"/>
                </a:moveTo>
                <a:lnTo>
                  <a:pt x="15050" y="6434"/>
                </a:lnTo>
                <a:lnTo>
                  <a:pt x="15050" y="6425"/>
                </a:lnTo>
                <a:lnTo>
                  <a:pt x="15050" y="6416"/>
                </a:lnTo>
                <a:close/>
                <a:moveTo>
                  <a:pt x="15306" y="7165"/>
                </a:moveTo>
                <a:lnTo>
                  <a:pt x="15297" y="7165"/>
                </a:lnTo>
                <a:lnTo>
                  <a:pt x="15297" y="7174"/>
                </a:lnTo>
                <a:lnTo>
                  <a:pt x="15306" y="7174"/>
                </a:lnTo>
                <a:close/>
                <a:moveTo>
                  <a:pt x="15429" y="7104"/>
                </a:moveTo>
                <a:lnTo>
                  <a:pt x="15429" y="7112"/>
                </a:lnTo>
                <a:lnTo>
                  <a:pt x="15438" y="7121"/>
                </a:lnTo>
                <a:lnTo>
                  <a:pt x="15447" y="7121"/>
                </a:lnTo>
                <a:lnTo>
                  <a:pt x="15456" y="7121"/>
                </a:lnTo>
                <a:lnTo>
                  <a:pt x="15456" y="7130"/>
                </a:lnTo>
                <a:lnTo>
                  <a:pt x="15456" y="7121"/>
                </a:lnTo>
                <a:lnTo>
                  <a:pt x="15447" y="7112"/>
                </a:lnTo>
                <a:lnTo>
                  <a:pt x="15447" y="7121"/>
                </a:lnTo>
                <a:lnTo>
                  <a:pt x="15438" y="7112"/>
                </a:lnTo>
                <a:lnTo>
                  <a:pt x="15438" y="7104"/>
                </a:lnTo>
                <a:lnTo>
                  <a:pt x="15438" y="7095"/>
                </a:lnTo>
                <a:lnTo>
                  <a:pt x="15438" y="7104"/>
                </a:lnTo>
                <a:close/>
                <a:moveTo>
                  <a:pt x="15297" y="7201"/>
                </a:moveTo>
                <a:lnTo>
                  <a:pt x="15297" y="7192"/>
                </a:lnTo>
                <a:lnTo>
                  <a:pt x="15297" y="7201"/>
                </a:lnTo>
                <a:lnTo>
                  <a:pt x="15306" y="7201"/>
                </a:lnTo>
                <a:lnTo>
                  <a:pt x="15315" y="7201"/>
                </a:lnTo>
                <a:lnTo>
                  <a:pt x="15323" y="7201"/>
                </a:lnTo>
                <a:lnTo>
                  <a:pt x="15315" y="7192"/>
                </a:lnTo>
                <a:lnTo>
                  <a:pt x="15315" y="7201"/>
                </a:lnTo>
                <a:lnTo>
                  <a:pt x="15306" y="7192"/>
                </a:lnTo>
                <a:lnTo>
                  <a:pt x="15306" y="7183"/>
                </a:lnTo>
                <a:lnTo>
                  <a:pt x="15297" y="7183"/>
                </a:lnTo>
                <a:lnTo>
                  <a:pt x="15297" y="7192"/>
                </a:lnTo>
                <a:lnTo>
                  <a:pt x="15306" y="7201"/>
                </a:lnTo>
                <a:close/>
                <a:moveTo>
                  <a:pt x="15482" y="7227"/>
                </a:moveTo>
                <a:lnTo>
                  <a:pt x="15491" y="7227"/>
                </a:lnTo>
                <a:lnTo>
                  <a:pt x="15491" y="7218"/>
                </a:lnTo>
                <a:lnTo>
                  <a:pt x="15482" y="7218"/>
                </a:lnTo>
                <a:close/>
                <a:moveTo>
                  <a:pt x="14168" y="5516"/>
                </a:moveTo>
                <a:lnTo>
                  <a:pt x="14168" y="5525"/>
                </a:lnTo>
                <a:lnTo>
                  <a:pt x="14177" y="5525"/>
                </a:lnTo>
                <a:lnTo>
                  <a:pt x="14177" y="5516"/>
                </a:lnTo>
                <a:close/>
                <a:moveTo>
                  <a:pt x="14256" y="5534"/>
                </a:moveTo>
                <a:lnTo>
                  <a:pt x="14247" y="5534"/>
                </a:lnTo>
                <a:lnTo>
                  <a:pt x="14256" y="5534"/>
                </a:lnTo>
                <a:lnTo>
                  <a:pt x="14265" y="5525"/>
                </a:lnTo>
                <a:lnTo>
                  <a:pt x="14274" y="5525"/>
                </a:lnTo>
                <a:lnTo>
                  <a:pt x="14265" y="5525"/>
                </a:lnTo>
                <a:close/>
                <a:moveTo>
                  <a:pt x="14274" y="5384"/>
                </a:moveTo>
                <a:lnTo>
                  <a:pt x="14265" y="5384"/>
                </a:lnTo>
                <a:lnTo>
                  <a:pt x="14256" y="5384"/>
                </a:lnTo>
                <a:lnTo>
                  <a:pt x="14256" y="5392"/>
                </a:lnTo>
                <a:lnTo>
                  <a:pt x="14265" y="5401"/>
                </a:lnTo>
                <a:lnTo>
                  <a:pt x="14265" y="5410"/>
                </a:lnTo>
                <a:lnTo>
                  <a:pt x="14256" y="5410"/>
                </a:lnTo>
                <a:lnTo>
                  <a:pt x="14265" y="5419"/>
                </a:lnTo>
                <a:lnTo>
                  <a:pt x="14274" y="5410"/>
                </a:lnTo>
                <a:lnTo>
                  <a:pt x="14282" y="5410"/>
                </a:lnTo>
                <a:lnTo>
                  <a:pt x="14282" y="5392"/>
                </a:lnTo>
                <a:lnTo>
                  <a:pt x="14282" y="5384"/>
                </a:lnTo>
                <a:close/>
                <a:moveTo>
                  <a:pt x="14256" y="5242"/>
                </a:moveTo>
                <a:lnTo>
                  <a:pt x="14247" y="5242"/>
                </a:lnTo>
                <a:lnTo>
                  <a:pt x="14247" y="5251"/>
                </a:lnTo>
                <a:lnTo>
                  <a:pt x="14265" y="5251"/>
                </a:lnTo>
                <a:lnTo>
                  <a:pt x="14265" y="5242"/>
                </a:lnTo>
                <a:close/>
                <a:moveTo>
                  <a:pt x="14238" y="5216"/>
                </a:moveTo>
                <a:lnTo>
                  <a:pt x="14229" y="5216"/>
                </a:lnTo>
                <a:lnTo>
                  <a:pt x="14238" y="5225"/>
                </a:lnTo>
                <a:lnTo>
                  <a:pt x="14247" y="5225"/>
                </a:lnTo>
                <a:close/>
                <a:moveTo>
                  <a:pt x="14282" y="5463"/>
                </a:moveTo>
                <a:lnTo>
                  <a:pt x="14274" y="5463"/>
                </a:lnTo>
                <a:lnTo>
                  <a:pt x="14265" y="5472"/>
                </a:lnTo>
                <a:lnTo>
                  <a:pt x="14274" y="5472"/>
                </a:lnTo>
                <a:lnTo>
                  <a:pt x="14282" y="5472"/>
                </a:lnTo>
                <a:lnTo>
                  <a:pt x="14291" y="5463"/>
                </a:lnTo>
                <a:close/>
                <a:moveTo>
                  <a:pt x="14212" y="5507"/>
                </a:moveTo>
                <a:lnTo>
                  <a:pt x="14203" y="5507"/>
                </a:lnTo>
                <a:lnTo>
                  <a:pt x="14203" y="5516"/>
                </a:lnTo>
                <a:lnTo>
                  <a:pt x="14212" y="5516"/>
                </a:lnTo>
                <a:close/>
                <a:moveTo>
                  <a:pt x="14291" y="5313"/>
                </a:moveTo>
                <a:lnTo>
                  <a:pt x="14282" y="5313"/>
                </a:lnTo>
                <a:lnTo>
                  <a:pt x="14282" y="5322"/>
                </a:lnTo>
                <a:lnTo>
                  <a:pt x="14274" y="5322"/>
                </a:lnTo>
                <a:lnTo>
                  <a:pt x="14265" y="5322"/>
                </a:lnTo>
                <a:lnTo>
                  <a:pt x="14256" y="5331"/>
                </a:lnTo>
                <a:lnTo>
                  <a:pt x="14265" y="5340"/>
                </a:lnTo>
                <a:lnTo>
                  <a:pt x="14274" y="5340"/>
                </a:lnTo>
                <a:lnTo>
                  <a:pt x="14282" y="5331"/>
                </a:lnTo>
                <a:lnTo>
                  <a:pt x="14291" y="5331"/>
                </a:lnTo>
                <a:lnTo>
                  <a:pt x="14282" y="5331"/>
                </a:lnTo>
                <a:lnTo>
                  <a:pt x="14274" y="5340"/>
                </a:lnTo>
                <a:lnTo>
                  <a:pt x="14282" y="5348"/>
                </a:lnTo>
                <a:lnTo>
                  <a:pt x="14300" y="5348"/>
                </a:lnTo>
                <a:lnTo>
                  <a:pt x="14309" y="5348"/>
                </a:lnTo>
                <a:lnTo>
                  <a:pt x="14300" y="5340"/>
                </a:lnTo>
                <a:lnTo>
                  <a:pt x="14309" y="5340"/>
                </a:lnTo>
                <a:lnTo>
                  <a:pt x="14309" y="5348"/>
                </a:lnTo>
                <a:lnTo>
                  <a:pt x="14309" y="5340"/>
                </a:lnTo>
                <a:lnTo>
                  <a:pt x="14309" y="5331"/>
                </a:lnTo>
                <a:lnTo>
                  <a:pt x="14300" y="5322"/>
                </a:lnTo>
                <a:close/>
                <a:moveTo>
                  <a:pt x="14159" y="5543"/>
                </a:moveTo>
                <a:lnTo>
                  <a:pt x="14159" y="5534"/>
                </a:lnTo>
                <a:lnTo>
                  <a:pt x="14159" y="5543"/>
                </a:lnTo>
                <a:lnTo>
                  <a:pt x="14150" y="5543"/>
                </a:lnTo>
                <a:lnTo>
                  <a:pt x="14141" y="5543"/>
                </a:lnTo>
                <a:close/>
                <a:moveTo>
                  <a:pt x="14291" y="5551"/>
                </a:moveTo>
                <a:lnTo>
                  <a:pt x="14291" y="5560"/>
                </a:lnTo>
                <a:lnTo>
                  <a:pt x="14300" y="5551"/>
                </a:lnTo>
                <a:lnTo>
                  <a:pt x="14291" y="5551"/>
                </a:lnTo>
                <a:lnTo>
                  <a:pt x="14300" y="5551"/>
                </a:lnTo>
                <a:close/>
                <a:moveTo>
                  <a:pt x="14088" y="5437"/>
                </a:moveTo>
                <a:lnTo>
                  <a:pt x="14080" y="5437"/>
                </a:lnTo>
                <a:close/>
                <a:moveTo>
                  <a:pt x="14194" y="5463"/>
                </a:moveTo>
                <a:lnTo>
                  <a:pt x="14203" y="5472"/>
                </a:lnTo>
                <a:lnTo>
                  <a:pt x="14212" y="5472"/>
                </a:lnTo>
                <a:lnTo>
                  <a:pt x="14212" y="5463"/>
                </a:lnTo>
                <a:lnTo>
                  <a:pt x="14203" y="5463"/>
                </a:lnTo>
                <a:close/>
                <a:moveTo>
                  <a:pt x="14353" y="5648"/>
                </a:moveTo>
                <a:lnTo>
                  <a:pt x="14362" y="5648"/>
                </a:lnTo>
                <a:lnTo>
                  <a:pt x="14353" y="5640"/>
                </a:lnTo>
                <a:lnTo>
                  <a:pt x="14353" y="5631"/>
                </a:lnTo>
                <a:lnTo>
                  <a:pt x="14353" y="5622"/>
                </a:lnTo>
                <a:lnTo>
                  <a:pt x="14362" y="5613"/>
                </a:lnTo>
                <a:lnTo>
                  <a:pt x="14353" y="5622"/>
                </a:lnTo>
                <a:lnTo>
                  <a:pt x="14344" y="5631"/>
                </a:lnTo>
                <a:lnTo>
                  <a:pt x="14353" y="5640"/>
                </a:lnTo>
                <a:close/>
                <a:moveTo>
                  <a:pt x="14221" y="5260"/>
                </a:moveTo>
                <a:lnTo>
                  <a:pt x="14212" y="5269"/>
                </a:lnTo>
                <a:lnTo>
                  <a:pt x="14212" y="5260"/>
                </a:lnTo>
                <a:lnTo>
                  <a:pt x="14203" y="5260"/>
                </a:lnTo>
                <a:lnTo>
                  <a:pt x="14194" y="5260"/>
                </a:lnTo>
                <a:lnTo>
                  <a:pt x="14203" y="5269"/>
                </a:lnTo>
                <a:lnTo>
                  <a:pt x="14203" y="5278"/>
                </a:lnTo>
                <a:lnTo>
                  <a:pt x="14212" y="5278"/>
                </a:lnTo>
                <a:lnTo>
                  <a:pt x="14212" y="5269"/>
                </a:lnTo>
                <a:lnTo>
                  <a:pt x="14212" y="5278"/>
                </a:lnTo>
                <a:lnTo>
                  <a:pt x="14221" y="5278"/>
                </a:lnTo>
                <a:lnTo>
                  <a:pt x="14221" y="5269"/>
                </a:lnTo>
                <a:lnTo>
                  <a:pt x="14229" y="5260"/>
                </a:lnTo>
                <a:close/>
                <a:moveTo>
                  <a:pt x="20008" y="8286"/>
                </a:moveTo>
                <a:lnTo>
                  <a:pt x="20017" y="8295"/>
                </a:lnTo>
                <a:lnTo>
                  <a:pt x="20017" y="8286"/>
                </a:lnTo>
                <a:close/>
                <a:moveTo>
                  <a:pt x="14221" y="5543"/>
                </a:moveTo>
                <a:lnTo>
                  <a:pt x="14221" y="5534"/>
                </a:lnTo>
                <a:lnTo>
                  <a:pt x="14212" y="5534"/>
                </a:lnTo>
                <a:lnTo>
                  <a:pt x="14212" y="5543"/>
                </a:lnTo>
                <a:close/>
                <a:moveTo>
                  <a:pt x="14238" y="5516"/>
                </a:moveTo>
                <a:lnTo>
                  <a:pt x="14238" y="5507"/>
                </a:lnTo>
                <a:lnTo>
                  <a:pt x="14238" y="5498"/>
                </a:lnTo>
                <a:lnTo>
                  <a:pt x="14229" y="5498"/>
                </a:lnTo>
                <a:lnTo>
                  <a:pt x="14221" y="5507"/>
                </a:lnTo>
                <a:lnTo>
                  <a:pt x="14221" y="5516"/>
                </a:lnTo>
                <a:lnTo>
                  <a:pt x="14229" y="5525"/>
                </a:lnTo>
                <a:close/>
                <a:moveTo>
                  <a:pt x="14229" y="5481"/>
                </a:moveTo>
                <a:lnTo>
                  <a:pt x="14221" y="5472"/>
                </a:lnTo>
                <a:lnTo>
                  <a:pt x="14221" y="5481"/>
                </a:lnTo>
                <a:close/>
                <a:moveTo>
                  <a:pt x="14080" y="5357"/>
                </a:moveTo>
                <a:lnTo>
                  <a:pt x="14080" y="5348"/>
                </a:lnTo>
                <a:lnTo>
                  <a:pt x="14071" y="5348"/>
                </a:lnTo>
                <a:lnTo>
                  <a:pt x="14062" y="5348"/>
                </a:lnTo>
                <a:lnTo>
                  <a:pt x="14044" y="5357"/>
                </a:lnTo>
                <a:lnTo>
                  <a:pt x="14035" y="5357"/>
                </a:lnTo>
                <a:lnTo>
                  <a:pt x="14044" y="5357"/>
                </a:lnTo>
                <a:lnTo>
                  <a:pt x="14053" y="5357"/>
                </a:lnTo>
                <a:lnTo>
                  <a:pt x="14062" y="5357"/>
                </a:lnTo>
                <a:lnTo>
                  <a:pt x="14062" y="5366"/>
                </a:lnTo>
                <a:lnTo>
                  <a:pt x="14071" y="5366"/>
                </a:lnTo>
                <a:lnTo>
                  <a:pt x="14080" y="5375"/>
                </a:lnTo>
                <a:lnTo>
                  <a:pt x="14088" y="5384"/>
                </a:lnTo>
                <a:lnTo>
                  <a:pt x="14097" y="5384"/>
                </a:lnTo>
                <a:lnTo>
                  <a:pt x="14097" y="5392"/>
                </a:lnTo>
                <a:lnTo>
                  <a:pt x="14106" y="5401"/>
                </a:lnTo>
                <a:lnTo>
                  <a:pt x="14115" y="5401"/>
                </a:lnTo>
                <a:lnTo>
                  <a:pt x="14124" y="5401"/>
                </a:lnTo>
                <a:lnTo>
                  <a:pt x="14132" y="5401"/>
                </a:lnTo>
                <a:lnTo>
                  <a:pt x="14132" y="5410"/>
                </a:lnTo>
                <a:lnTo>
                  <a:pt x="14132" y="5419"/>
                </a:lnTo>
                <a:lnTo>
                  <a:pt x="14141" y="5428"/>
                </a:lnTo>
                <a:lnTo>
                  <a:pt x="14150" y="5428"/>
                </a:lnTo>
                <a:lnTo>
                  <a:pt x="14159" y="5437"/>
                </a:lnTo>
                <a:lnTo>
                  <a:pt x="14168" y="5428"/>
                </a:lnTo>
                <a:lnTo>
                  <a:pt x="14168" y="5419"/>
                </a:lnTo>
                <a:lnTo>
                  <a:pt x="14159" y="5419"/>
                </a:lnTo>
                <a:lnTo>
                  <a:pt x="14150" y="5419"/>
                </a:lnTo>
                <a:lnTo>
                  <a:pt x="14141" y="5410"/>
                </a:lnTo>
                <a:lnTo>
                  <a:pt x="14141" y="5401"/>
                </a:lnTo>
                <a:lnTo>
                  <a:pt x="14132" y="5392"/>
                </a:lnTo>
                <a:lnTo>
                  <a:pt x="14132" y="5384"/>
                </a:lnTo>
                <a:lnTo>
                  <a:pt x="14132" y="5375"/>
                </a:lnTo>
                <a:lnTo>
                  <a:pt x="14115" y="5375"/>
                </a:lnTo>
                <a:lnTo>
                  <a:pt x="14097" y="5366"/>
                </a:lnTo>
                <a:lnTo>
                  <a:pt x="14088" y="5366"/>
                </a:lnTo>
                <a:close/>
                <a:moveTo>
                  <a:pt x="13877" y="5392"/>
                </a:moveTo>
                <a:lnTo>
                  <a:pt x="13877" y="5401"/>
                </a:lnTo>
                <a:lnTo>
                  <a:pt x="13885" y="5401"/>
                </a:lnTo>
                <a:lnTo>
                  <a:pt x="13877" y="5401"/>
                </a:lnTo>
                <a:close/>
                <a:moveTo>
                  <a:pt x="14097" y="5640"/>
                </a:moveTo>
                <a:lnTo>
                  <a:pt x="14088" y="5640"/>
                </a:lnTo>
                <a:lnTo>
                  <a:pt x="14088" y="5648"/>
                </a:lnTo>
                <a:lnTo>
                  <a:pt x="14088" y="5657"/>
                </a:lnTo>
                <a:lnTo>
                  <a:pt x="14088" y="5666"/>
                </a:lnTo>
                <a:lnTo>
                  <a:pt x="14097" y="5666"/>
                </a:lnTo>
                <a:lnTo>
                  <a:pt x="14115" y="5666"/>
                </a:lnTo>
                <a:lnTo>
                  <a:pt x="14124" y="5666"/>
                </a:lnTo>
                <a:lnTo>
                  <a:pt x="14159" y="5675"/>
                </a:lnTo>
                <a:lnTo>
                  <a:pt x="14168" y="5675"/>
                </a:lnTo>
                <a:lnTo>
                  <a:pt x="14177" y="5675"/>
                </a:lnTo>
                <a:lnTo>
                  <a:pt x="14177" y="5684"/>
                </a:lnTo>
                <a:lnTo>
                  <a:pt x="14177" y="5693"/>
                </a:lnTo>
                <a:lnTo>
                  <a:pt x="14212" y="5684"/>
                </a:lnTo>
                <a:lnTo>
                  <a:pt x="14238" y="5684"/>
                </a:lnTo>
                <a:lnTo>
                  <a:pt x="14256" y="5684"/>
                </a:lnTo>
                <a:lnTo>
                  <a:pt x="14274" y="5684"/>
                </a:lnTo>
                <a:lnTo>
                  <a:pt x="14282" y="5684"/>
                </a:lnTo>
                <a:lnTo>
                  <a:pt x="14282" y="5675"/>
                </a:lnTo>
                <a:lnTo>
                  <a:pt x="14291" y="5675"/>
                </a:lnTo>
                <a:lnTo>
                  <a:pt x="14291" y="5666"/>
                </a:lnTo>
                <a:lnTo>
                  <a:pt x="14291" y="5657"/>
                </a:lnTo>
                <a:lnTo>
                  <a:pt x="14282" y="5666"/>
                </a:lnTo>
                <a:lnTo>
                  <a:pt x="14274" y="5666"/>
                </a:lnTo>
                <a:lnTo>
                  <a:pt x="14256" y="5666"/>
                </a:lnTo>
                <a:lnTo>
                  <a:pt x="14256" y="5675"/>
                </a:lnTo>
                <a:lnTo>
                  <a:pt x="14247" y="5675"/>
                </a:lnTo>
                <a:lnTo>
                  <a:pt x="14247" y="5666"/>
                </a:lnTo>
                <a:lnTo>
                  <a:pt x="14247" y="5657"/>
                </a:lnTo>
                <a:lnTo>
                  <a:pt x="14238" y="5657"/>
                </a:lnTo>
                <a:lnTo>
                  <a:pt x="14229" y="5657"/>
                </a:lnTo>
                <a:lnTo>
                  <a:pt x="14221" y="5657"/>
                </a:lnTo>
                <a:lnTo>
                  <a:pt x="14203" y="5657"/>
                </a:lnTo>
                <a:lnTo>
                  <a:pt x="14194" y="5648"/>
                </a:lnTo>
                <a:lnTo>
                  <a:pt x="14177" y="5648"/>
                </a:lnTo>
                <a:lnTo>
                  <a:pt x="14168" y="5648"/>
                </a:lnTo>
                <a:lnTo>
                  <a:pt x="14159" y="5648"/>
                </a:lnTo>
                <a:lnTo>
                  <a:pt x="14150" y="5657"/>
                </a:lnTo>
                <a:lnTo>
                  <a:pt x="14141" y="5657"/>
                </a:lnTo>
                <a:lnTo>
                  <a:pt x="14141" y="5648"/>
                </a:lnTo>
                <a:lnTo>
                  <a:pt x="14132" y="5648"/>
                </a:lnTo>
                <a:lnTo>
                  <a:pt x="14132" y="5640"/>
                </a:lnTo>
                <a:lnTo>
                  <a:pt x="14132" y="5631"/>
                </a:lnTo>
                <a:lnTo>
                  <a:pt x="14124" y="5631"/>
                </a:lnTo>
                <a:lnTo>
                  <a:pt x="14124" y="5640"/>
                </a:lnTo>
                <a:lnTo>
                  <a:pt x="14115" y="5640"/>
                </a:lnTo>
                <a:lnTo>
                  <a:pt x="14106" y="5640"/>
                </a:lnTo>
                <a:lnTo>
                  <a:pt x="14106" y="5631"/>
                </a:lnTo>
                <a:lnTo>
                  <a:pt x="14097" y="5631"/>
                </a:lnTo>
                <a:close/>
                <a:moveTo>
                  <a:pt x="14097" y="5340"/>
                </a:moveTo>
                <a:lnTo>
                  <a:pt x="14106" y="5340"/>
                </a:lnTo>
                <a:lnTo>
                  <a:pt x="14088" y="5331"/>
                </a:lnTo>
                <a:close/>
                <a:moveTo>
                  <a:pt x="14115" y="5331"/>
                </a:moveTo>
                <a:lnTo>
                  <a:pt x="14115" y="5322"/>
                </a:lnTo>
                <a:lnTo>
                  <a:pt x="14115" y="5331"/>
                </a:lnTo>
                <a:lnTo>
                  <a:pt x="14106" y="5331"/>
                </a:lnTo>
                <a:close/>
                <a:moveTo>
                  <a:pt x="14053" y="5587"/>
                </a:moveTo>
                <a:lnTo>
                  <a:pt x="14053" y="5578"/>
                </a:lnTo>
                <a:lnTo>
                  <a:pt x="14044" y="5578"/>
                </a:lnTo>
                <a:lnTo>
                  <a:pt x="14044" y="5569"/>
                </a:lnTo>
                <a:lnTo>
                  <a:pt x="14044" y="5578"/>
                </a:lnTo>
                <a:lnTo>
                  <a:pt x="14044" y="5587"/>
                </a:lnTo>
                <a:close/>
                <a:moveTo>
                  <a:pt x="13877" y="5366"/>
                </a:moveTo>
                <a:lnTo>
                  <a:pt x="13868" y="5366"/>
                </a:lnTo>
                <a:lnTo>
                  <a:pt x="13868" y="5375"/>
                </a:lnTo>
                <a:lnTo>
                  <a:pt x="13868" y="5384"/>
                </a:lnTo>
                <a:lnTo>
                  <a:pt x="13877" y="5384"/>
                </a:lnTo>
                <a:lnTo>
                  <a:pt x="13877" y="5375"/>
                </a:lnTo>
                <a:lnTo>
                  <a:pt x="13877" y="5366"/>
                </a:lnTo>
                <a:lnTo>
                  <a:pt x="13877" y="5357"/>
                </a:lnTo>
                <a:close/>
                <a:moveTo>
                  <a:pt x="13877" y="5437"/>
                </a:moveTo>
                <a:lnTo>
                  <a:pt x="13877" y="5445"/>
                </a:lnTo>
                <a:lnTo>
                  <a:pt x="13877" y="5454"/>
                </a:lnTo>
                <a:lnTo>
                  <a:pt x="13885" y="5463"/>
                </a:lnTo>
                <a:lnTo>
                  <a:pt x="13894" y="5454"/>
                </a:lnTo>
                <a:lnTo>
                  <a:pt x="13903" y="5454"/>
                </a:lnTo>
                <a:lnTo>
                  <a:pt x="13894" y="5445"/>
                </a:lnTo>
                <a:lnTo>
                  <a:pt x="13885" y="5445"/>
                </a:lnTo>
                <a:close/>
                <a:moveTo>
                  <a:pt x="13868" y="5401"/>
                </a:moveTo>
                <a:lnTo>
                  <a:pt x="13859" y="5401"/>
                </a:lnTo>
                <a:lnTo>
                  <a:pt x="13850" y="5410"/>
                </a:lnTo>
                <a:lnTo>
                  <a:pt x="13850" y="5419"/>
                </a:lnTo>
                <a:lnTo>
                  <a:pt x="13859" y="5419"/>
                </a:lnTo>
                <a:lnTo>
                  <a:pt x="13859" y="5410"/>
                </a:lnTo>
                <a:lnTo>
                  <a:pt x="13868" y="5419"/>
                </a:lnTo>
                <a:lnTo>
                  <a:pt x="13868" y="5428"/>
                </a:lnTo>
                <a:lnTo>
                  <a:pt x="13868" y="5419"/>
                </a:lnTo>
                <a:lnTo>
                  <a:pt x="13885" y="5428"/>
                </a:lnTo>
                <a:lnTo>
                  <a:pt x="13885" y="5419"/>
                </a:lnTo>
                <a:lnTo>
                  <a:pt x="13877" y="5410"/>
                </a:lnTo>
                <a:lnTo>
                  <a:pt x="13868" y="5401"/>
                </a:lnTo>
                <a:lnTo>
                  <a:pt x="13868" y="5392"/>
                </a:lnTo>
                <a:close/>
                <a:moveTo>
                  <a:pt x="14362" y="5525"/>
                </a:moveTo>
                <a:lnTo>
                  <a:pt x="14353" y="5525"/>
                </a:lnTo>
                <a:lnTo>
                  <a:pt x="14344" y="5534"/>
                </a:lnTo>
                <a:lnTo>
                  <a:pt x="14335" y="5534"/>
                </a:lnTo>
                <a:lnTo>
                  <a:pt x="14335" y="5543"/>
                </a:lnTo>
                <a:lnTo>
                  <a:pt x="14344" y="5534"/>
                </a:lnTo>
                <a:lnTo>
                  <a:pt x="14353" y="5534"/>
                </a:lnTo>
                <a:lnTo>
                  <a:pt x="14371" y="5525"/>
                </a:lnTo>
                <a:close/>
                <a:moveTo>
                  <a:pt x="14150" y="5481"/>
                </a:moveTo>
                <a:lnTo>
                  <a:pt x="14150" y="5490"/>
                </a:lnTo>
                <a:lnTo>
                  <a:pt x="14159" y="5481"/>
                </a:lnTo>
                <a:close/>
                <a:moveTo>
                  <a:pt x="14159" y="5507"/>
                </a:moveTo>
                <a:lnTo>
                  <a:pt x="14159" y="5498"/>
                </a:lnTo>
                <a:lnTo>
                  <a:pt x="14150" y="5498"/>
                </a:lnTo>
                <a:lnTo>
                  <a:pt x="14150" y="5507"/>
                </a:lnTo>
                <a:close/>
                <a:moveTo>
                  <a:pt x="14159" y="5348"/>
                </a:moveTo>
                <a:lnTo>
                  <a:pt x="14159" y="5357"/>
                </a:lnTo>
                <a:lnTo>
                  <a:pt x="14159" y="5366"/>
                </a:lnTo>
                <a:lnTo>
                  <a:pt x="14168" y="5366"/>
                </a:lnTo>
                <a:lnTo>
                  <a:pt x="14168" y="5357"/>
                </a:lnTo>
                <a:close/>
                <a:moveTo>
                  <a:pt x="14177" y="5198"/>
                </a:moveTo>
                <a:lnTo>
                  <a:pt x="14177" y="5189"/>
                </a:lnTo>
                <a:lnTo>
                  <a:pt x="14168" y="5189"/>
                </a:lnTo>
                <a:lnTo>
                  <a:pt x="14168" y="5198"/>
                </a:lnTo>
                <a:lnTo>
                  <a:pt x="14159" y="5198"/>
                </a:lnTo>
                <a:lnTo>
                  <a:pt x="14159" y="5207"/>
                </a:lnTo>
                <a:lnTo>
                  <a:pt x="14168" y="5207"/>
                </a:lnTo>
                <a:lnTo>
                  <a:pt x="14177" y="5207"/>
                </a:lnTo>
                <a:close/>
                <a:moveTo>
                  <a:pt x="14185" y="5481"/>
                </a:moveTo>
                <a:lnTo>
                  <a:pt x="14194" y="5481"/>
                </a:lnTo>
                <a:lnTo>
                  <a:pt x="14194" y="5472"/>
                </a:lnTo>
                <a:lnTo>
                  <a:pt x="14185" y="5472"/>
                </a:lnTo>
                <a:close/>
                <a:moveTo>
                  <a:pt x="14141" y="5463"/>
                </a:moveTo>
                <a:lnTo>
                  <a:pt x="14141" y="5472"/>
                </a:lnTo>
                <a:lnTo>
                  <a:pt x="14150" y="5472"/>
                </a:lnTo>
                <a:lnTo>
                  <a:pt x="14150" y="5463"/>
                </a:lnTo>
                <a:close/>
                <a:moveTo>
                  <a:pt x="14185" y="5437"/>
                </a:moveTo>
                <a:lnTo>
                  <a:pt x="14177" y="5437"/>
                </a:lnTo>
                <a:lnTo>
                  <a:pt x="14177" y="5445"/>
                </a:lnTo>
                <a:lnTo>
                  <a:pt x="14185" y="5454"/>
                </a:lnTo>
                <a:lnTo>
                  <a:pt x="14194" y="5454"/>
                </a:lnTo>
                <a:lnTo>
                  <a:pt x="14194" y="5445"/>
                </a:lnTo>
                <a:lnTo>
                  <a:pt x="14194" y="5437"/>
                </a:lnTo>
                <a:close/>
                <a:moveTo>
                  <a:pt x="14229" y="5569"/>
                </a:moveTo>
                <a:lnTo>
                  <a:pt x="14221" y="5560"/>
                </a:lnTo>
                <a:lnTo>
                  <a:pt x="14221" y="5569"/>
                </a:lnTo>
                <a:close/>
                <a:moveTo>
                  <a:pt x="22884" y="8966"/>
                </a:moveTo>
                <a:lnTo>
                  <a:pt x="22884" y="8975"/>
                </a:lnTo>
                <a:lnTo>
                  <a:pt x="22893" y="8975"/>
                </a:lnTo>
                <a:lnTo>
                  <a:pt x="22902" y="8984"/>
                </a:lnTo>
                <a:lnTo>
                  <a:pt x="22911" y="8984"/>
                </a:lnTo>
                <a:lnTo>
                  <a:pt x="22902" y="8975"/>
                </a:lnTo>
                <a:lnTo>
                  <a:pt x="22893" y="8975"/>
                </a:lnTo>
                <a:close/>
                <a:moveTo>
                  <a:pt x="23308" y="9840"/>
                </a:moveTo>
                <a:lnTo>
                  <a:pt x="23299" y="9840"/>
                </a:lnTo>
                <a:close/>
                <a:moveTo>
                  <a:pt x="23105" y="9698"/>
                </a:moveTo>
                <a:lnTo>
                  <a:pt x="23096" y="9698"/>
                </a:lnTo>
                <a:lnTo>
                  <a:pt x="23105" y="9707"/>
                </a:lnTo>
                <a:lnTo>
                  <a:pt x="23105" y="9716"/>
                </a:lnTo>
                <a:lnTo>
                  <a:pt x="23114" y="9716"/>
                </a:lnTo>
                <a:lnTo>
                  <a:pt x="23114" y="9707"/>
                </a:lnTo>
                <a:lnTo>
                  <a:pt x="23114" y="9698"/>
                </a:lnTo>
                <a:close/>
                <a:moveTo>
                  <a:pt x="22911" y="8975"/>
                </a:moveTo>
                <a:lnTo>
                  <a:pt x="22911" y="8966"/>
                </a:lnTo>
                <a:lnTo>
                  <a:pt x="22893" y="8966"/>
                </a:lnTo>
                <a:close/>
                <a:moveTo>
                  <a:pt x="23308" y="9857"/>
                </a:moveTo>
                <a:lnTo>
                  <a:pt x="23317" y="9857"/>
                </a:lnTo>
                <a:lnTo>
                  <a:pt x="23308" y="9848"/>
                </a:lnTo>
                <a:lnTo>
                  <a:pt x="23308" y="9840"/>
                </a:lnTo>
                <a:close/>
                <a:moveTo>
                  <a:pt x="22805" y="9142"/>
                </a:moveTo>
                <a:lnTo>
                  <a:pt x="22814" y="9134"/>
                </a:lnTo>
                <a:lnTo>
                  <a:pt x="22814" y="9125"/>
                </a:lnTo>
                <a:lnTo>
                  <a:pt x="22805" y="9134"/>
                </a:lnTo>
                <a:close/>
                <a:moveTo>
                  <a:pt x="23422" y="10007"/>
                </a:moveTo>
                <a:lnTo>
                  <a:pt x="23414" y="10007"/>
                </a:lnTo>
                <a:lnTo>
                  <a:pt x="23422" y="10007"/>
                </a:lnTo>
                <a:lnTo>
                  <a:pt x="23422" y="9998"/>
                </a:lnTo>
                <a:close/>
                <a:moveTo>
                  <a:pt x="23378" y="9990"/>
                </a:moveTo>
                <a:lnTo>
                  <a:pt x="23369" y="9998"/>
                </a:lnTo>
                <a:lnTo>
                  <a:pt x="23378" y="9998"/>
                </a:lnTo>
                <a:close/>
                <a:moveTo>
                  <a:pt x="23431" y="9107"/>
                </a:moveTo>
                <a:lnTo>
                  <a:pt x="23449" y="9098"/>
                </a:lnTo>
                <a:lnTo>
                  <a:pt x="23431" y="9107"/>
                </a:lnTo>
                <a:lnTo>
                  <a:pt x="23422" y="9098"/>
                </a:lnTo>
                <a:lnTo>
                  <a:pt x="23414" y="9098"/>
                </a:lnTo>
                <a:lnTo>
                  <a:pt x="23405" y="9098"/>
                </a:lnTo>
                <a:lnTo>
                  <a:pt x="23396" y="9089"/>
                </a:lnTo>
                <a:lnTo>
                  <a:pt x="23387" y="9089"/>
                </a:lnTo>
                <a:lnTo>
                  <a:pt x="23378" y="9089"/>
                </a:lnTo>
                <a:lnTo>
                  <a:pt x="23369" y="9081"/>
                </a:lnTo>
                <a:lnTo>
                  <a:pt x="23369" y="9072"/>
                </a:lnTo>
                <a:lnTo>
                  <a:pt x="23369" y="9063"/>
                </a:lnTo>
                <a:lnTo>
                  <a:pt x="23378" y="9063"/>
                </a:lnTo>
                <a:lnTo>
                  <a:pt x="23387" y="9063"/>
                </a:lnTo>
                <a:lnTo>
                  <a:pt x="23378" y="9063"/>
                </a:lnTo>
                <a:lnTo>
                  <a:pt x="23369" y="9054"/>
                </a:lnTo>
                <a:lnTo>
                  <a:pt x="23343" y="9054"/>
                </a:lnTo>
                <a:lnTo>
                  <a:pt x="23325" y="9045"/>
                </a:lnTo>
                <a:lnTo>
                  <a:pt x="23325" y="9036"/>
                </a:lnTo>
                <a:lnTo>
                  <a:pt x="23325" y="9028"/>
                </a:lnTo>
                <a:lnTo>
                  <a:pt x="23325" y="9019"/>
                </a:lnTo>
                <a:lnTo>
                  <a:pt x="23325" y="9010"/>
                </a:lnTo>
                <a:lnTo>
                  <a:pt x="23317" y="9010"/>
                </a:lnTo>
                <a:lnTo>
                  <a:pt x="23290" y="9019"/>
                </a:lnTo>
                <a:lnTo>
                  <a:pt x="23281" y="9010"/>
                </a:lnTo>
                <a:lnTo>
                  <a:pt x="23272" y="9010"/>
                </a:lnTo>
                <a:lnTo>
                  <a:pt x="23272" y="8984"/>
                </a:lnTo>
                <a:lnTo>
                  <a:pt x="23264" y="8984"/>
                </a:lnTo>
                <a:lnTo>
                  <a:pt x="23255" y="8975"/>
                </a:lnTo>
                <a:lnTo>
                  <a:pt x="23255" y="8966"/>
                </a:lnTo>
                <a:lnTo>
                  <a:pt x="23246" y="8948"/>
                </a:lnTo>
                <a:lnTo>
                  <a:pt x="23228" y="8939"/>
                </a:lnTo>
                <a:lnTo>
                  <a:pt x="23219" y="8931"/>
                </a:lnTo>
                <a:lnTo>
                  <a:pt x="23202" y="8913"/>
                </a:lnTo>
                <a:lnTo>
                  <a:pt x="23193" y="8913"/>
                </a:lnTo>
                <a:lnTo>
                  <a:pt x="23193" y="8904"/>
                </a:lnTo>
                <a:lnTo>
                  <a:pt x="23184" y="8895"/>
                </a:lnTo>
                <a:lnTo>
                  <a:pt x="23175" y="8895"/>
                </a:lnTo>
                <a:lnTo>
                  <a:pt x="23167" y="8878"/>
                </a:lnTo>
                <a:lnTo>
                  <a:pt x="23158" y="8860"/>
                </a:lnTo>
                <a:lnTo>
                  <a:pt x="23158" y="8851"/>
                </a:lnTo>
                <a:lnTo>
                  <a:pt x="23175" y="8842"/>
                </a:lnTo>
                <a:lnTo>
                  <a:pt x="23193" y="8842"/>
                </a:lnTo>
                <a:lnTo>
                  <a:pt x="23211" y="8842"/>
                </a:lnTo>
                <a:lnTo>
                  <a:pt x="23219" y="8842"/>
                </a:lnTo>
                <a:lnTo>
                  <a:pt x="23228" y="8842"/>
                </a:lnTo>
                <a:lnTo>
                  <a:pt x="23228" y="8833"/>
                </a:lnTo>
                <a:lnTo>
                  <a:pt x="23219" y="8816"/>
                </a:lnTo>
                <a:lnTo>
                  <a:pt x="23219" y="8807"/>
                </a:lnTo>
                <a:lnTo>
                  <a:pt x="23211" y="8798"/>
                </a:lnTo>
                <a:lnTo>
                  <a:pt x="23202" y="8798"/>
                </a:lnTo>
                <a:lnTo>
                  <a:pt x="23202" y="8789"/>
                </a:lnTo>
                <a:lnTo>
                  <a:pt x="23193" y="8789"/>
                </a:lnTo>
                <a:lnTo>
                  <a:pt x="23184" y="8789"/>
                </a:lnTo>
                <a:lnTo>
                  <a:pt x="23175" y="8789"/>
                </a:lnTo>
                <a:lnTo>
                  <a:pt x="23167" y="8781"/>
                </a:lnTo>
                <a:lnTo>
                  <a:pt x="23122" y="8763"/>
                </a:lnTo>
                <a:lnTo>
                  <a:pt x="23105" y="8754"/>
                </a:lnTo>
                <a:lnTo>
                  <a:pt x="23087" y="8754"/>
                </a:lnTo>
                <a:lnTo>
                  <a:pt x="23078" y="8754"/>
                </a:lnTo>
                <a:lnTo>
                  <a:pt x="23069" y="8745"/>
                </a:lnTo>
                <a:lnTo>
                  <a:pt x="23078" y="8728"/>
                </a:lnTo>
                <a:lnTo>
                  <a:pt x="23069" y="8710"/>
                </a:lnTo>
                <a:lnTo>
                  <a:pt x="23069" y="8701"/>
                </a:lnTo>
                <a:lnTo>
                  <a:pt x="23043" y="8675"/>
                </a:lnTo>
                <a:lnTo>
                  <a:pt x="23034" y="8675"/>
                </a:lnTo>
                <a:lnTo>
                  <a:pt x="23025" y="8666"/>
                </a:lnTo>
                <a:lnTo>
                  <a:pt x="23017" y="8666"/>
                </a:lnTo>
                <a:lnTo>
                  <a:pt x="23008" y="8657"/>
                </a:lnTo>
                <a:lnTo>
                  <a:pt x="23008" y="8648"/>
                </a:lnTo>
                <a:lnTo>
                  <a:pt x="22999" y="8648"/>
                </a:lnTo>
                <a:lnTo>
                  <a:pt x="22990" y="8639"/>
                </a:lnTo>
                <a:lnTo>
                  <a:pt x="22981" y="8639"/>
                </a:lnTo>
                <a:lnTo>
                  <a:pt x="22981" y="8630"/>
                </a:lnTo>
                <a:lnTo>
                  <a:pt x="22972" y="8630"/>
                </a:lnTo>
                <a:lnTo>
                  <a:pt x="22964" y="8630"/>
                </a:lnTo>
                <a:lnTo>
                  <a:pt x="22955" y="8630"/>
                </a:lnTo>
                <a:lnTo>
                  <a:pt x="22946" y="8630"/>
                </a:lnTo>
                <a:lnTo>
                  <a:pt x="22937" y="8622"/>
                </a:lnTo>
                <a:lnTo>
                  <a:pt x="22928" y="8613"/>
                </a:lnTo>
                <a:lnTo>
                  <a:pt x="22920" y="8613"/>
                </a:lnTo>
                <a:lnTo>
                  <a:pt x="22902" y="8604"/>
                </a:lnTo>
                <a:lnTo>
                  <a:pt x="22893" y="8595"/>
                </a:lnTo>
                <a:lnTo>
                  <a:pt x="22875" y="8595"/>
                </a:lnTo>
                <a:lnTo>
                  <a:pt x="22867" y="8595"/>
                </a:lnTo>
                <a:lnTo>
                  <a:pt x="22858" y="8595"/>
                </a:lnTo>
                <a:lnTo>
                  <a:pt x="22831" y="8586"/>
                </a:lnTo>
                <a:lnTo>
                  <a:pt x="22814" y="8578"/>
                </a:lnTo>
                <a:lnTo>
                  <a:pt x="22796" y="8569"/>
                </a:lnTo>
                <a:lnTo>
                  <a:pt x="22787" y="8569"/>
                </a:lnTo>
                <a:lnTo>
                  <a:pt x="22770" y="8560"/>
                </a:lnTo>
                <a:lnTo>
                  <a:pt x="22734" y="8542"/>
                </a:lnTo>
                <a:lnTo>
                  <a:pt x="22725" y="8542"/>
                </a:lnTo>
                <a:lnTo>
                  <a:pt x="22699" y="8542"/>
                </a:lnTo>
                <a:lnTo>
                  <a:pt x="22699" y="8533"/>
                </a:lnTo>
                <a:lnTo>
                  <a:pt x="22690" y="8533"/>
                </a:lnTo>
                <a:lnTo>
                  <a:pt x="22672" y="8525"/>
                </a:lnTo>
                <a:lnTo>
                  <a:pt x="22664" y="8525"/>
                </a:lnTo>
                <a:lnTo>
                  <a:pt x="22637" y="8525"/>
                </a:lnTo>
                <a:lnTo>
                  <a:pt x="22628" y="8525"/>
                </a:lnTo>
                <a:lnTo>
                  <a:pt x="22611" y="8516"/>
                </a:lnTo>
                <a:lnTo>
                  <a:pt x="22593" y="8507"/>
                </a:lnTo>
                <a:lnTo>
                  <a:pt x="22584" y="8498"/>
                </a:lnTo>
                <a:lnTo>
                  <a:pt x="22575" y="8498"/>
                </a:lnTo>
                <a:lnTo>
                  <a:pt x="22567" y="8498"/>
                </a:lnTo>
                <a:lnTo>
                  <a:pt x="22558" y="8489"/>
                </a:lnTo>
                <a:lnTo>
                  <a:pt x="22549" y="8480"/>
                </a:lnTo>
                <a:lnTo>
                  <a:pt x="22505" y="8472"/>
                </a:lnTo>
                <a:lnTo>
                  <a:pt x="22505" y="8463"/>
                </a:lnTo>
                <a:lnTo>
                  <a:pt x="22496" y="8463"/>
                </a:lnTo>
                <a:lnTo>
                  <a:pt x="22487" y="8463"/>
                </a:lnTo>
                <a:lnTo>
                  <a:pt x="22470" y="8463"/>
                </a:lnTo>
                <a:lnTo>
                  <a:pt x="22452" y="8472"/>
                </a:lnTo>
                <a:lnTo>
                  <a:pt x="22443" y="8480"/>
                </a:lnTo>
                <a:lnTo>
                  <a:pt x="22434" y="8489"/>
                </a:lnTo>
                <a:lnTo>
                  <a:pt x="22443" y="8498"/>
                </a:lnTo>
                <a:lnTo>
                  <a:pt x="22434" y="8507"/>
                </a:lnTo>
                <a:lnTo>
                  <a:pt x="22417" y="8516"/>
                </a:lnTo>
                <a:lnTo>
                  <a:pt x="22399" y="8516"/>
                </a:lnTo>
                <a:lnTo>
                  <a:pt x="22381" y="8516"/>
                </a:lnTo>
                <a:lnTo>
                  <a:pt x="22381" y="8525"/>
                </a:lnTo>
                <a:lnTo>
                  <a:pt x="22373" y="8525"/>
                </a:lnTo>
                <a:lnTo>
                  <a:pt x="22373" y="8533"/>
                </a:lnTo>
                <a:lnTo>
                  <a:pt x="22373" y="8542"/>
                </a:lnTo>
                <a:lnTo>
                  <a:pt x="22355" y="8551"/>
                </a:lnTo>
                <a:lnTo>
                  <a:pt x="22346" y="8560"/>
                </a:lnTo>
                <a:lnTo>
                  <a:pt x="22346" y="8569"/>
                </a:lnTo>
                <a:lnTo>
                  <a:pt x="22328" y="8586"/>
                </a:lnTo>
                <a:lnTo>
                  <a:pt x="22320" y="8586"/>
                </a:lnTo>
                <a:lnTo>
                  <a:pt x="22320" y="8595"/>
                </a:lnTo>
                <a:lnTo>
                  <a:pt x="22311" y="8595"/>
                </a:lnTo>
                <a:lnTo>
                  <a:pt x="22302" y="8595"/>
                </a:lnTo>
                <a:lnTo>
                  <a:pt x="22284" y="8595"/>
                </a:lnTo>
                <a:lnTo>
                  <a:pt x="22275" y="8586"/>
                </a:lnTo>
                <a:lnTo>
                  <a:pt x="22267" y="8578"/>
                </a:lnTo>
                <a:lnTo>
                  <a:pt x="22267" y="8569"/>
                </a:lnTo>
                <a:lnTo>
                  <a:pt x="22267" y="8560"/>
                </a:lnTo>
                <a:lnTo>
                  <a:pt x="22267" y="8569"/>
                </a:lnTo>
                <a:lnTo>
                  <a:pt x="22258" y="8569"/>
                </a:lnTo>
                <a:lnTo>
                  <a:pt x="22258" y="8551"/>
                </a:lnTo>
                <a:lnTo>
                  <a:pt x="22258" y="8542"/>
                </a:lnTo>
                <a:lnTo>
                  <a:pt x="22249" y="8533"/>
                </a:lnTo>
                <a:lnTo>
                  <a:pt x="22240" y="8542"/>
                </a:lnTo>
                <a:lnTo>
                  <a:pt x="22240" y="8551"/>
                </a:lnTo>
                <a:lnTo>
                  <a:pt x="22240" y="8560"/>
                </a:lnTo>
                <a:lnTo>
                  <a:pt x="22231" y="8542"/>
                </a:lnTo>
                <a:lnTo>
                  <a:pt x="22223" y="8516"/>
                </a:lnTo>
                <a:lnTo>
                  <a:pt x="22214" y="8507"/>
                </a:lnTo>
                <a:lnTo>
                  <a:pt x="22214" y="8498"/>
                </a:lnTo>
                <a:lnTo>
                  <a:pt x="22214" y="8489"/>
                </a:lnTo>
                <a:lnTo>
                  <a:pt x="22214" y="8480"/>
                </a:lnTo>
                <a:lnTo>
                  <a:pt x="22214" y="8472"/>
                </a:lnTo>
                <a:lnTo>
                  <a:pt x="22223" y="8463"/>
                </a:lnTo>
                <a:lnTo>
                  <a:pt x="22223" y="8454"/>
                </a:lnTo>
                <a:lnTo>
                  <a:pt x="22223" y="8445"/>
                </a:lnTo>
                <a:lnTo>
                  <a:pt x="22223" y="8436"/>
                </a:lnTo>
                <a:lnTo>
                  <a:pt x="22214" y="8427"/>
                </a:lnTo>
                <a:lnTo>
                  <a:pt x="22214" y="8419"/>
                </a:lnTo>
                <a:lnTo>
                  <a:pt x="22214" y="8410"/>
                </a:lnTo>
                <a:lnTo>
                  <a:pt x="22205" y="8410"/>
                </a:lnTo>
                <a:lnTo>
                  <a:pt x="22196" y="8401"/>
                </a:lnTo>
                <a:lnTo>
                  <a:pt x="22187" y="8401"/>
                </a:lnTo>
                <a:lnTo>
                  <a:pt x="22170" y="8401"/>
                </a:lnTo>
                <a:lnTo>
                  <a:pt x="22152" y="8401"/>
                </a:lnTo>
                <a:lnTo>
                  <a:pt x="22143" y="8392"/>
                </a:lnTo>
                <a:lnTo>
                  <a:pt x="22126" y="8383"/>
                </a:lnTo>
                <a:lnTo>
                  <a:pt x="22108" y="8375"/>
                </a:lnTo>
                <a:lnTo>
                  <a:pt x="22099" y="8375"/>
                </a:lnTo>
                <a:lnTo>
                  <a:pt x="22090" y="8375"/>
                </a:lnTo>
                <a:lnTo>
                  <a:pt x="22073" y="8383"/>
                </a:lnTo>
                <a:lnTo>
                  <a:pt x="22064" y="8383"/>
                </a:lnTo>
                <a:lnTo>
                  <a:pt x="22064" y="8392"/>
                </a:lnTo>
                <a:lnTo>
                  <a:pt x="22055" y="8392"/>
                </a:lnTo>
                <a:lnTo>
                  <a:pt x="22055" y="8401"/>
                </a:lnTo>
                <a:lnTo>
                  <a:pt x="22046" y="8401"/>
                </a:lnTo>
                <a:lnTo>
                  <a:pt x="22020" y="8410"/>
                </a:lnTo>
                <a:lnTo>
                  <a:pt x="22011" y="8410"/>
                </a:lnTo>
                <a:lnTo>
                  <a:pt x="22002" y="8410"/>
                </a:lnTo>
                <a:lnTo>
                  <a:pt x="22002" y="8419"/>
                </a:lnTo>
                <a:lnTo>
                  <a:pt x="22002" y="8427"/>
                </a:lnTo>
                <a:lnTo>
                  <a:pt x="22002" y="8436"/>
                </a:lnTo>
                <a:lnTo>
                  <a:pt x="21993" y="8445"/>
                </a:lnTo>
                <a:lnTo>
                  <a:pt x="21984" y="8454"/>
                </a:lnTo>
                <a:lnTo>
                  <a:pt x="21993" y="8454"/>
                </a:lnTo>
                <a:lnTo>
                  <a:pt x="22002" y="8454"/>
                </a:lnTo>
                <a:lnTo>
                  <a:pt x="22011" y="8454"/>
                </a:lnTo>
                <a:lnTo>
                  <a:pt x="22037" y="8463"/>
                </a:lnTo>
                <a:lnTo>
                  <a:pt x="22046" y="8463"/>
                </a:lnTo>
                <a:lnTo>
                  <a:pt x="22055" y="8463"/>
                </a:lnTo>
                <a:lnTo>
                  <a:pt x="22055" y="8480"/>
                </a:lnTo>
                <a:lnTo>
                  <a:pt x="22064" y="8489"/>
                </a:lnTo>
                <a:lnTo>
                  <a:pt x="22064" y="8498"/>
                </a:lnTo>
                <a:lnTo>
                  <a:pt x="22073" y="8507"/>
                </a:lnTo>
                <a:lnTo>
                  <a:pt x="22081" y="8516"/>
                </a:lnTo>
                <a:lnTo>
                  <a:pt x="22090" y="8516"/>
                </a:lnTo>
                <a:lnTo>
                  <a:pt x="22099" y="8516"/>
                </a:lnTo>
                <a:lnTo>
                  <a:pt x="22108" y="8516"/>
                </a:lnTo>
                <a:lnTo>
                  <a:pt x="22126" y="8516"/>
                </a:lnTo>
                <a:lnTo>
                  <a:pt x="22134" y="8516"/>
                </a:lnTo>
                <a:lnTo>
                  <a:pt x="22152" y="8516"/>
                </a:lnTo>
                <a:lnTo>
                  <a:pt x="22161" y="8516"/>
                </a:lnTo>
                <a:lnTo>
                  <a:pt x="22170" y="8516"/>
                </a:lnTo>
                <a:lnTo>
                  <a:pt x="22187" y="8507"/>
                </a:lnTo>
                <a:lnTo>
                  <a:pt x="22205" y="8507"/>
                </a:lnTo>
                <a:lnTo>
                  <a:pt x="22196" y="8507"/>
                </a:lnTo>
                <a:lnTo>
                  <a:pt x="22196" y="8516"/>
                </a:lnTo>
                <a:lnTo>
                  <a:pt x="22196" y="8525"/>
                </a:lnTo>
                <a:lnTo>
                  <a:pt x="22187" y="8533"/>
                </a:lnTo>
                <a:lnTo>
                  <a:pt x="22187" y="8542"/>
                </a:lnTo>
                <a:lnTo>
                  <a:pt x="22178" y="8542"/>
                </a:lnTo>
                <a:lnTo>
                  <a:pt x="22178" y="8533"/>
                </a:lnTo>
                <a:lnTo>
                  <a:pt x="22170" y="8533"/>
                </a:lnTo>
                <a:lnTo>
                  <a:pt x="22161" y="8533"/>
                </a:lnTo>
                <a:lnTo>
                  <a:pt x="22152" y="8533"/>
                </a:lnTo>
                <a:lnTo>
                  <a:pt x="22143" y="8533"/>
                </a:lnTo>
                <a:lnTo>
                  <a:pt x="22134" y="8533"/>
                </a:lnTo>
                <a:lnTo>
                  <a:pt x="22126" y="8542"/>
                </a:lnTo>
                <a:lnTo>
                  <a:pt x="22117" y="8551"/>
                </a:lnTo>
                <a:lnTo>
                  <a:pt x="22108" y="8551"/>
                </a:lnTo>
                <a:lnTo>
                  <a:pt x="22099" y="8551"/>
                </a:lnTo>
                <a:lnTo>
                  <a:pt x="22081" y="8551"/>
                </a:lnTo>
                <a:lnTo>
                  <a:pt x="22064" y="8551"/>
                </a:lnTo>
                <a:lnTo>
                  <a:pt x="22055" y="8551"/>
                </a:lnTo>
                <a:lnTo>
                  <a:pt x="22064" y="8560"/>
                </a:lnTo>
                <a:lnTo>
                  <a:pt x="22064" y="8569"/>
                </a:lnTo>
                <a:lnTo>
                  <a:pt x="22081" y="8569"/>
                </a:lnTo>
                <a:lnTo>
                  <a:pt x="22099" y="8578"/>
                </a:lnTo>
                <a:lnTo>
                  <a:pt x="22117" y="8595"/>
                </a:lnTo>
                <a:lnTo>
                  <a:pt x="22117" y="8604"/>
                </a:lnTo>
                <a:lnTo>
                  <a:pt x="22126" y="8613"/>
                </a:lnTo>
                <a:lnTo>
                  <a:pt x="22117" y="8622"/>
                </a:lnTo>
                <a:lnTo>
                  <a:pt x="22117" y="8630"/>
                </a:lnTo>
                <a:lnTo>
                  <a:pt x="22126" y="8639"/>
                </a:lnTo>
                <a:lnTo>
                  <a:pt x="22126" y="8648"/>
                </a:lnTo>
                <a:lnTo>
                  <a:pt x="22134" y="8648"/>
                </a:lnTo>
                <a:lnTo>
                  <a:pt x="22143" y="8648"/>
                </a:lnTo>
                <a:lnTo>
                  <a:pt x="22152" y="8648"/>
                </a:lnTo>
                <a:lnTo>
                  <a:pt x="22161" y="8639"/>
                </a:lnTo>
                <a:lnTo>
                  <a:pt x="22161" y="8630"/>
                </a:lnTo>
                <a:lnTo>
                  <a:pt x="22161" y="8622"/>
                </a:lnTo>
                <a:lnTo>
                  <a:pt x="22170" y="8613"/>
                </a:lnTo>
                <a:lnTo>
                  <a:pt x="22170" y="8604"/>
                </a:lnTo>
                <a:lnTo>
                  <a:pt x="22178" y="8604"/>
                </a:lnTo>
                <a:lnTo>
                  <a:pt x="22178" y="8595"/>
                </a:lnTo>
                <a:lnTo>
                  <a:pt x="22178" y="8586"/>
                </a:lnTo>
                <a:lnTo>
                  <a:pt x="22187" y="8578"/>
                </a:lnTo>
                <a:lnTo>
                  <a:pt x="22196" y="8578"/>
                </a:lnTo>
                <a:lnTo>
                  <a:pt x="22187" y="8578"/>
                </a:lnTo>
                <a:lnTo>
                  <a:pt x="22187" y="8586"/>
                </a:lnTo>
                <a:lnTo>
                  <a:pt x="22187" y="8595"/>
                </a:lnTo>
                <a:lnTo>
                  <a:pt x="22187" y="8604"/>
                </a:lnTo>
                <a:lnTo>
                  <a:pt x="22187" y="8613"/>
                </a:lnTo>
                <a:lnTo>
                  <a:pt x="22196" y="8622"/>
                </a:lnTo>
                <a:lnTo>
                  <a:pt x="22205" y="8630"/>
                </a:lnTo>
                <a:lnTo>
                  <a:pt x="22214" y="8630"/>
                </a:lnTo>
                <a:lnTo>
                  <a:pt x="22223" y="8630"/>
                </a:lnTo>
                <a:lnTo>
                  <a:pt x="22223" y="8639"/>
                </a:lnTo>
                <a:lnTo>
                  <a:pt x="22240" y="8639"/>
                </a:lnTo>
                <a:lnTo>
                  <a:pt x="22249" y="8639"/>
                </a:lnTo>
                <a:lnTo>
                  <a:pt x="22258" y="8639"/>
                </a:lnTo>
                <a:lnTo>
                  <a:pt x="22267" y="8639"/>
                </a:lnTo>
                <a:lnTo>
                  <a:pt x="22275" y="8639"/>
                </a:lnTo>
                <a:lnTo>
                  <a:pt x="22258" y="8639"/>
                </a:lnTo>
                <a:lnTo>
                  <a:pt x="22258" y="8648"/>
                </a:lnTo>
                <a:lnTo>
                  <a:pt x="22267" y="8657"/>
                </a:lnTo>
                <a:lnTo>
                  <a:pt x="22293" y="8675"/>
                </a:lnTo>
                <a:lnTo>
                  <a:pt x="22302" y="8675"/>
                </a:lnTo>
                <a:lnTo>
                  <a:pt x="22311" y="8675"/>
                </a:lnTo>
                <a:lnTo>
                  <a:pt x="22337" y="8675"/>
                </a:lnTo>
                <a:lnTo>
                  <a:pt x="22355" y="8683"/>
                </a:lnTo>
                <a:lnTo>
                  <a:pt x="22364" y="8683"/>
                </a:lnTo>
                <a:lnTo>
                  <a:pt x="22373" y="8692"/>
                </a:lnTo>
                <a:lnTo>
                  <a:pt x="22381" y="8692"/>
                </a:lnTo>
                <a:lnTo>
                  <a:pt x="22399" y="8701"/>
                </a:lnTo>
                <a:lnTo>
                  <a:pt x="22417" y="8710"/>
                </a:lnTo>
                <a:lnTo>
                  <a:pt x="22425" y="8710"/>
                </a:lnTo>
                <a:lnTo>
                  <a:pt x="22434" y="8710"/>
                </a:lnTo>
                <a:lnTo>
                  <a:pt x="22443" y="8719"/>
                </a:lnTo>
                <a:lnTo>
                  <a:pt x="22452" y="8710"/>
                </a:lnTo>
                <a:lnTo>
                  <a:pt x="22452" y="8719"/>
                </a:lnTo>
                <a:lnTo>
                  <a:pt x="22487" y="8736"/>
                </a:lnTo>
                <a:lnTo>
                  <a:pt x="22487" y="8745"/>
                </a:lnTo>
                <a:lnTo>
                  <a:pt x="22496" y="8745"/>
                </a:lnTo>
                <a:lnTo>
                  <a:pt x="22505" y="8754"/>
                </a:lnTo>
                <a:lnTo>
                  <a:pt x="22505" y="8763"/>
                </a:lnTo>
                <a:lnTo>
                  <a:pt x="22505" y="8772"/>
                </a:lnTo>
                <a:lnTo>
                  <a:pt x="22514" y="8772"/>
                </a:lnTo>
                <a:lnTo>
                  <a:pt x="22523" y="8763"/>
                </a:lnTo>
                <a:lnTo>
                  <a:pt x="22523" y="8772"/>
                </a:lnTo>
                <a:lnTo>
                  <a:pt x="22514" y="8772"/>
                </a:lnTo>
                <a:lnTo>
                  <a:pt x="22523" y="8781"/>
                </a:lnTo>
                <a:lnTo>
                  <a:pt x="22531" y="8781"/>
                </a:lnTo>
                <a:lnTo>
                  <a:pt x="22523" y="8781"/>
                </a:lnTo>
                <a:lnTo>
                  <a:pt x="22523" y="8789"/>
                </a:lnTo>
                <a:lnTo>
                  <a:pt x="22531" y="8798"/>
                </a:lnTo>
                <a:lnTo>
                  <a:pt x="22531" y="8816"/>
                </a:lnTo>
                <a:lnTo>
                  <a:pt x="22540" y="8825"/>
                </a:lnTo>
                <a:lnTo>
                  <a:pt x="22549" y="8833"/>
                </a:lnTo>
                <a:lnTo>
                  <a:pt x="22558" y="8842"/>
                </a:lnTo>
                <a:lnTo>
                  <a:pt x="22558" y="8851"/>
                </a:lnTo>
                <a:lnTo>
                  <a:pt x="22567" y="8851"/>
                </a:lnTo>
                <a:lnTo>
                  <a:pt x="22549" y="8851"/>
                </a:lnTo>
                <a:lnTo>
                  <a:pt x="22549" y="8860"/>
                </a:lnTo>
                <a:lnTo>
                  <a:pt x="22558" y="8869"/>
                </a:lnTo>
                <a:lnTo>
                  <a:pt x="22567" y="8878"/>
                </a:lnTo>
                <a:lnTo>
                  <a:pt x="22575" y="8878"/>
                </a:lnTo>
                <a:lnTo>
                  <a:pt x="22584" y="8878"/>
                </a:lnTo>
                <a:lnTo>
                  <a:pt x="22575" y="8878"/>
                </a:lnTo>
                <a:lnTo>
                  <a:pt x="22567" y="8878"/>
                </a:lnTo>
                <a:lnTo>
                  <a:pt x="22558" y="8878"/>
                </a:lnTo>
                <a:lnTo>
                  <a:pt x="22558" y="8886"/>
                </a:lnTo>
                <a:lnTo>
                  <a:pt x="22567" y="8886"/>
                </a:lnTo>
                <a:lnTo>
                  <a:pt x="22567" y="8895"/>
                </a:lnTo>
                <a:lnTo>
                  <a:pt x="22575" y="8904"/>
                </a:lnTo>
                <a:lnTo>
                  <a:pt x="22584" y="8904"/>
                </a:lnTo>
                <a:lnTo>
                  <a:pt x="22584" y="8913"/>
                </a:lnTo>
                <a:lnTo>
                  <a:pt x="22575" y="8913"/>
                </a:lnTo>
                <a:lnTo>
                  <a:pt x="22575" y="8922"/>
                </a:lnTo>
                <a:lnTo>
                  <a:pt x="22567" y="8931"/>
                </a:lnTo>
                <a:lnTo>
                  <a:pt x="22567" y="8939"/>
                </a:lnTo>
                <a:lnTo>
                  <a:pt x="22567" y="8948"/>
                </a:lnTo>
                <a:lnTo>
                  <a:pt x="22567" y="8957"/>
                </a:lnTo>
                <a:lnTo>
                  <a:pt x="22584" y="8948"/>
                </a:lnTo>
                <a:lnTo>
                  <a:pt x="22593" y="8939"/>
                </a:lnTo>
                <a:lnTo>
                  <a:pt x="22593" y="8948"/>
                </a:lnTo>
                <a:lnTo>
                  <a:pt x="22602" y="8948"/>
                </a:lnTo>
                <a:lnTo>
                  <a:pt x="22611" y="8948"/>
                </a:lnTo>
                <a:lnTo>
                  <a:pt x="22620" y="8948"/>
                </a:lnTo>
                <a:lnTo>
                  <a:pt x="22628" y="8948"/>
                </a:lnTo>
                <a:lnTo>
                  <a:pt x="22646" y="8948"/>
                </a:lnTo>
                <a:lnTo>
                  <a:pt x="22655" y="8939"/>
                </a:lnTo>
                <a:lnTo>
                  <a:pt x="22655" y="8931"/>
                </a:lnTo>
                <a:lnTo>
                  <a:pt x="22655" y="8939"/>
                </a:lnTo>
                <a:lnTo>
                  <a:pt x="22646" y="8948"/>
                </a:lnTo>
                <a:lnTo>
                  <a:pt x="22655" y="8957"/>
                </a:lnTo>
                <a:lnTo>
                  <a:pt x="22681" y="8984"/>
                </a:lnTo>
                <a:lnTo>
                  <a:pt x="22690" y="8992"/>
                </a:lnTo>
                <a:lnTo>
                  <a:pt x="22699" y="9001"/>
                </a:lnTo>
                <a:lnTo>
                  <a:pt x="22708" y="9010"/>
                </a:lnTo>
                <a:lnTo>
                  <a:pt x="22717" y="9019"/>
                </a:lnTo>
                <a:lnTo>
                  <a:pt x="22734" y="9028"/>
                </a:lnTo>
                <a:lnTo>
                  <a:pt x="22743" y="9019"/>
                </a:lnTo>
                <a:lnTo>
                  <a:pt x="22752" y="9019"/>
                </a:lnTo>
                <a:lnTo>
                  <a:pt x="22761" y="9028"/>
                </a:lnTo>
                <a:lnTo>
                  <a:pt x="22770" y="9028"/>
                </a:lnTo>
                <a:lnTo>
                  <a:pt x="22778" y="9028"/>
                </a:lnTo>
                <a:lnTo>
                  <a:pt x="22796" y="9028"/>
                </a:lnTo>
                <a:lnTo>
                  <a:pt x="22814" y="9019"/>
                </a:lnTo>
                <a:lnTo>
                  <a:pt x="22814" y="9028"/>
                </a:lnTo>
                <a:lnTo>
                  <a:pt x="22822" y="9028"/>
                </a:lnTo>
                <a:lnTo>
                  <a:pt x="22831" y="9028"/>
                </a:lnTo>
                <a:lnTo>
                  <a:pt x="22831" y="9036"/>
                </a:lnTo>
                <a:lnTo>
                  <a:pt x="22840" y="9036"/>
                </a:lnTo>
                <a:lnTo>
                  <a:pt x="22858" y="9028"/>
                </a:lnTo>
                <a:lnTo>
                  <a:pt x="22875" y="9019"/>
                </a:lnTo>
                <a:lnTo>
                  <a:pt x="22884" y="9010"/>
                </a:lnTo>
                <a:lnTo>
                  <a:pt x="22893" y="9010"/>
                </a:lnTo>
                <a:lnTo>
                  <a:pt x="22893" y="9001"/>
                </a:lnTo>
                <a:lnTo>
                  <a:pt x="22902" y="8992"/>
                </a:lnTo>
                <a:lnTo>
                  <a:pt x="22893" y="8992"/>
                </a:lnTo>
                <a:lnTo>
                  <a:pt x="22893" y="8984"/>
                </a:lnTo>
                <a:lnTo>
                  <a:pt x="22884" y="8975"/>
                </a:lnTo>
                <a:lnTo>
                  <a:pt x="22875" y="8975"/>
                </a:lnTo>
                <a:lnTo>
                  <a:pt x="22867" y="8966"/>
                </a:lnTo>
                <a:lnTo>
                  <a:pt x="22858" y="8966"/>
                </a:lnTo>
                <a:lnTo>
                  <a:pt x="22840" y="8966"/>
                </a:lnTo>
                <a:lnTo>
                  <a:pt x="22831" y="8966"/>
                </a:lnTo>
                <a:lnTo>
                  <a:pt x="22822" y="8957"/>
                </a:lnTo>
                <a:lnTo>
                  <a:pt x="22822" y="8948"/>
                </a:lnTo>
                <a:lnTo>
                  <a:pt x="22814" y="8948"/>
                </a:lnTo>
                <a:lnTo>
                  <a:pt x="22822" y="8948"/>
                </a:lnTo>
                <a:lnTo>
                  <a:pt x="22822" y="8957"/>
                </a:lnTo>
                <a:lnTo>
                  <a:pt x="22831" y="8957"/>
                </a:lnTo>
                <a:lnTo>
                  <a:pt x="22840" y="8957"/>
                </a:lnTo>
                <a:lnTo>
                  <a:pt x="22849" y="8957"/>
                </a:lnTo>
                <a:lnTo>
                  <a:pt x="22858" y="8957"/>
                </a:lnTo>
                <a:lnTo>
                  <a:pt x="22875" y="8957"/>
                </a:lnTo>
                <a:lnTo>
                  <a:pt x="22893" y="8957"/>
                </a:lnTo>
                <a:lnTo>
                  <a:pt x="22902" y="8957"/>
                </a:lnTo>
                <a:lnTo>
                  <a:pt x="22911" y="8948"/>
                </a:lnTo>
                <a:lnTo>
                  <a:pt x="22911" y="8939"/>
                </a:lnTo>
                <a:lnTo>
                  <a:pt x="22920" y="8939"/>
                </a:lnTo>
                <a:lnTo>
                  <a:pt x="22928" y="8939"/>
                </a:lnTo>
                <a:lnTo>
                  <a:pt x="22937" y="8939"/>
                </a:lnTo>
                <a:lnTo>
                  <a:pt x="22928" y="8931"/>
                </a:lnTo>
                <a:lnTo>
                  <a:pt x="22937" y="8931"/>
                </a:lnTo>
                <a:lnTo>
                  <a:pt x="22920" y="8904"/>
                </a:lnTo>
                <a:lnTo>
                  <a:pt x="22920" y="8895"/>
                </a:lnTo>
                <a:lnTo>
                  <a:pt x="22920" y="8904"/>
                </a:lnTo>
                <a:lnTo>
                  <a:pt x="22928" y="8904"/>
                </a:lnTo>
                <a:lnTo>
                  <a:pt x="22928" y="8913"/>
                </a:lnTo>
                <a:lnTo>
                  <a:pt x="22937" y="8913"/>
                </a:lnTo>
                <a:lnTo>
                  <a:pt x="22955" y="8922"/>
                </a:lnTo>
                <a:lnTo>
                  <a:pt x="22964" y="8913"/>
                </a:lnTo>
                <a:lnTo>
                  <a:pt x="22972" y="8913"/>
                </a:lnTo>
                <a:lnTo>
                  <a:pt x="22972" y="8904"/>
                </a:lnTo>
                <a:lnTo>
                  <a:pt x="22981" y="8904"/>
                </a:lnTo>
                <a:lnTo>
                  <a:pt x="22990" y="8904"/>
                </a:lnTo>
                <a:lnTo>
                  <a:pt x="22990" y="8913"/>
                </a:lnTo>
                <a:lnTo>
                  <a:pt x="22999" y="8913"/>
                </a:lnTo>
                <a:lnTo>
                  <a:pt x="23008" y="8913"/>
                </a:lnTo>
                <a:lnTo>
                  <a:pt x="23008" y="8922"/>
                </a:lnTo>
                <a:lnTo>
                  <a:pt x="23017" y="8922"/>
                </a:lnTo>
                <a:lnTo>
                  <a:pt x="23025" y="8922"/>
                </a:lnTo>
                <a:lnTo>
                  <a:pt x="23034" y="8922"/>
                </a:lnTo>
                <a:lnTo>
                  <a:pt x="23034" y="8931"/>
                </a:lnTo>
                <a:lnTo>
                  <a:pt x="23052" y="8931"/>
                </a:lnTo>
                <a:lnTo>
                  <a:pt x="23061" y="8931"/>
                </a:lnTo>
                <a:lnTo>
                  <a:pt x="23069" y="8931"/>
                </a:lnTo>
                <a:lnTo>
                  <a:pt x="23078" y="8939"/>
                </a:lnTo>
                <a:lnTo>
                  <a:pt x="23096" y="8939"/>
                </a:lnTo>
                <a:lnTo>
                  <a:pt x="23096" y="8948"/>
                </a:lnTo>
                <a:lnTo>
                  <a:pt x="23105" y="8957"/>
                </a:lnTo>
                <a:lnTo>
                  <a:pt x="23105" y="8966"/>
                </a:lnTo>
                <a:lnTo>
                  <a:pt x="23114" y="8975"/>
                </a:lnTo>
                <a:lnTo>
                  <a:pt x="23122" y="8984"/>
                </a:lnTo>
                <a:lnTo>
                  <a:pt x="23131" y="8992"/>
                </a:lnTo>
                <a:lnTo>
                  <a:pt x="23131" y="9010"/>
                </a:lnTo>
                <a:lnTo>
                  <a:pt x="23140" y="9010"/>
                </a:lnTo>
                <a:lnTo>
                  <a:pt x="23149" y="9019"/>
                </a:lnTo>
                <a:lnTo>
                  <a:pt x="23158" y="9019"/>
                </a:lnTo>
                <a:lnTo>
                  <a:pt x="23158" y="9028"/>
                </a:lnTo>
                <a:lnTo>
                  <a:pt x="23167" y="9036"/>
                </a:lnTo>
                <a:lnTo>
                  <a:pt x="23167" y="9045"/>
                </a:lnTo>
                <a:lnTo>
                  <a:pt x="23184" y="9054"/>
                </a:lnTo>
                <a:lnTo>
                  <a:pt x="23193" y="9063"/>
                </a:lnTo>
                <a:lnTo>
                  <a:pt x="23202" y="9072"/>
                </a:lnTo>
                <a:lnTo>
                  <a:pt x="23202" y="9081"/>
                </a:lnTo>
                <a:lnTo>
                  <a:pt x="23211" y="9081"/>
                </a:lnTo>
                <a:lnTo>
                  <a:pt x="23211" y="9089"/>
                </a:lnTo>
                <a:lnTo>
                  <a:pt x="23219" y="9089"/>
                </a:lnTo>
                <a:lnTo>
                  <a:pt x="23228" y="9089"/>
                </a:lnTo>
                <a:lnTo>
                  <a:pt x="23237" y="9089"/>
                </a:lnTo>
                <a:lnTo>
                  <a:pt x="23246" y="9089"/>
                </a:lnTo>
                <a:lnTo>
                  <a:pt x="23255" y="9089"/>
                </a:lnTo>
                <a:lnTo>
                  <a:pt x="23264" y="9098"/>
                </a:lnTo>
                <a:lnTo>
                  <a:pt x="23281" y="9098"/>
                </a:lnTo>
                <a:lnTo>
                  <a:pt x="23290" y="9098"/>
                </a:lnTo>
                <a:lnTo>
                  <a:pt x="23299" y="9098"/>
                </a:lnTo>
                <a:lnTo>
                  <a:pt x="23308" y="9107"/>
                </a:lnTo>
                <a:lnTo>
                  <a:pt x="23334" y="9107"/>
                </a:lnTo>
                <a:lnTo>
                  <a:pt x="23352" y="9107"/>
                </a:lnTo>
                <a:lnTo>
                  <a:pt x="23361" y="9107"/>
                </a:lnTo>
                <a:lnTo>
                  <a:pt x="23369" y="9107"/>
                </a:lnTo>
                <a:lnTo>
                  <a:pt x="23369" y="9116"/>
                </a:lnTo>
                <a:lnTo>
                  <a:pt x="23378" y="9116"/>
                </a:lnTo>
                <a:lnTo>
                  <a:pt x="23378" y="9125"/>
                </a:lnTo>
                <a:lnTo>
                  <a:pt x="23387" y="9125"/>
                </a:lnTo>
                <a:lnTo>
                  <a:pt x="23396" y="9134"/>
                </a:lnTo>
                <a:lnTo>
                  <a:pt x="23405" y="9134"/>
                </a:lnTo>
                <a:lnTo>
                  <a:pt x="23414" y="9134"/>
                </a:lnTo>
                <a:lnTo>
                  <a:pt x="23422" y="9134"/>
                </a:lnTo>
                <a:lnTo>
                  <a:pt x="23431" y="9125"/>
                </a:lnTo>
                <a:lnTo>
                  <a:pt x="23431" y="9116"/>
                </a:lnTo>
                <a:lnTo>
                  <a:pt x="23422" y="9116"/>
                </a:lnTo>
                <a:lnTo>
                  <a:pt x="23414" y="9107"/>
                </a:lnTo>
                <a:close/>
                <a:moveTo>
                  <a:pt x="22549" y="8966"/>
                </a:moveTo>
                <a:lnTo>
                  <a:pt x="22567" y="8966"/>
                </a:lnTo>
                <a:lnTo>
                  <a:pt x="22558" y="8948"/>
                </a:lnTo>
                <a:lnTo>
                  <a:pt x="22549" y="8948"/>
                </a:lnTo>
                <a:lnTo>
                  <a:pt x="22549" y="8957"/>
                </a:lnTo>
                <a:lnTo>
                  <a:pt x="22540" y="8957"/>
                </a:lnTo>
                <a:close/>
                <a:moveTo>
                  <a:pt x="22390" y="9495"/>
                </a:moveTo>
                <a:lnTo>
                  <a:pt x="22390" y="9504"/>
                </a:lnTo>
                <a:lnTo>
                  <a:pt x="22399" y="9504"/>
                </a:lnTo>
                <a:lnTo>
                  <a:pt x="22399" y="9495"/>
                </a:lnTo>
                <a:close/>
                <a:moveTo>
                  <a:pt x="22425" y="9398"/>
                </a:moveTo>
                <a:lnTo>
                  <a:pt x="22417" y="9398"/>
                </a:lnTo>
                <a:lnTo>
                  <a:pt x="22408" y="9389"/>
                </a:lnTo>
                <a:lnTo>
                  <a:pt x="22408" y="9381"/>
                </a:lnTo>
                <a:lnTo>
                  <a:pt x="22417" y="9372"/>
                </a:lnTo>
                <a:lnTo>
                  <a:pt x="22417" y="9363"/>
                </a:lnTo>
                <a:lnTo>
                  <a:pt x="22417" y="9372"/>
                </a:lnTo>
                <a:lnTo>
                  <a:pt x="22408" y="9372"/>
                </a:lnTo>
                <a:lnTo>
                  <a:pt x="22408" y="9363"/>
                </a:lnTo>
                <a:lnTo>
                  <a:pt x="22408" y="9354"/>
                </a:lnTo>
                <a:lnTo>
                  <a:pt x="22399" y="9354"/>
                </a:lnTo>
                <a:lnTo>
                  <a:pt x="22399" y="9363"/>
                </a:lnTo>
                <a:lnTo>
                  <a:pt x="22390" y="9363"/>
                </a:lnTo>
                <a:lnTo>
                  <a:pt x="22381" y="9372"/>
                </a:lnTo>
                <a:lnTo>
                  <a:pt x="22381" y="9381"/>
                </a:lnTo>
                <a:lnTo>
                  <a:pt x="22381" y="9389"/>
                </a:lnTo>
                <a:lnTo>
                  <a:pt x="22381" y="9398"/>
                </a:lnTo>
                <a:lnTo>
                  <a:pt x="22390" y="9398"/>
                </a:lnTo>
                <a:lnTo>
                  <a:pt x="22399" y="9398"/>
                </a:lnTo>
                <a:lnTo>
                  <a:pt x="22408" y="9398"/>
                </a:lnTo>
                <a:lnTo>
                  <a:pt x="22417" y="9398"/>
                </a:lnTo>
                <a:close/>
                <a:moveTo>
                  <a:pt x="22417" y="9504"/>
                </a:moveTo>
                <a:lnTo>
                  <a:pt x="22417" y="9495"/>
                </a:lnTo>
                <a:close/>
                <a:moveTo>
                  <a:pt x="22822" y="9098"/>
                </a:moveTo>
                <a:lnTo>
                  <a:pt x="22814" y="9098"/>
                </a:lnTo>
                <a:lnTo>
                  <a:pt x="22814" y="9107"/>
                </a:lnTo>
                <a:close/>
                <a:moveTo>
                  <a:pt x="22805" y="9098"/>
                </a:moveTo>
                <a:lnTo>
                  <a:pt x="22814" y="9089"/>
                </a:lnTo>
                <a:lnTo>
                  <a:pt x="22805" y="9089"/>
                </a:lnTo>
                <a:close/>
                <a:moveTo>
                  <a:pt x="22611" y="9610"/>
                </a:moveTo>
                <a:lnTo>
                  <a:pt x="22602" y="9610"/>
                </a:lnTo>
                <a:lnTo>
                  <a:pt x="22602" y="9619"/>
                </a:lnTo>
                <a:lnTo>
                  <a:pt x="22611" y="9610"/>
                </a:lnTo>
                <a:lnTo>
                  <a:pt x="22620" y="9610"/>
                </a:lnTo>
                <a:lnTo>
                  <a:pt x="22611" y="9601"/>
                </a:lnTo>
                <a:close/>
                <a:moveTo>
                  <a:pt x="22620" y="9557"/>
                </a:moveTo>
                <a:lnTo>
                  <a:pt x="22611" y="9566"/>
                </a:lnTo>
                <a:lnTo>
                  <a:pt x="22593" y="9566"/>
                </a:lnTo>
                <a:lnTo>
                  <a:pt x="22584" y="9575"/>
                </a:lnTo>
                <a:lnTo>
                  <a:pt x="22584" y="9584"/>
                </a:lnTo>
                <a:lnTo>
                  <a:pt x="22593" y="9584"/>
                </a:lnTo>
                <a:lnTo>
                  <a:pt x="22602" y="9584"/>
                </a:lnTo>
                <a:lnTo>
                  <a:pt x="22602" y="9575"/>
                </a:lnTo>
                <a:lnTo>
                  <a:pt x="22602" y="9584"/>
                </a:lnTo>
                <a:lnTo>
                  <a:pt x="22611" y="9575"/>
                </a:lnTo>
                <a:lnTo>
                  <a:pt x="22620" y="9566"/>
                </a:lnTo>
                <a:lnTo>
                  <a:pt x="22628" y="9566"/>
                </a:lnTo>
                <a:close/>
                <a:moveTo>
                  <a:pt x="22567" y="8931"/>
                </a:moveTo>
                <a:lnTo>
                  <a:pt x="22575" y="8913"/>
                </a:lnTo>
                <a:lnTo>
                  <a:pt x="22575" y="8904"/>
                </a:lnTo>
                <a:lnTo>
                  <a:pt x="22567" y="8904"/>
                </a:lnTo>
                <a:lnTo>
                  <a:pt x="22558" y="8895"/>
                </a:lnTo>
                <a:lnTo>
                  <a:pt x="22540" y="8895"/>
                </a:lnTo>
                <a:lnTo>
                  <a:pt x="22523" y="8895"/>
                </a:lnTo>
                <a:lnTo>
                  <a:pt x="22514" y="8904"/>
                </a:lnTo>
                <a:lnTo>
                  <a:pt x="22505" y="8904"/>
                </a:lnTo>
                <a:lnTo>
                  <a:pt x="22505" y="8913"/>
                </a:lnTo>
                <a:lnTo>
                  <a:pt x="22487" y="8931"/>
                </a:lnTo>
                <a:lnTo>
                  <a:pt x="22478" y="8957"/>
                </a:lnTo>
                <a:lnTo>
                  <a:pt x="22478" y="8966"/>
                </a:lnTo>
                <a:lnTo>
                  <a:pt x="22496" y="8966"/>
                </a:lnTo>
                <a:lnTo>
                  <a:pt x="22523" y="8966"/>
                </a:lnTo>
                <a:lnTo>
                  <a:pt x="22540" y="8957"/>
                </a:lnTo>
                <a:lnTo>
                  <a:pt x="22549" y="8948"/>
                </a:lnTo>
                <a:lnTo>
                  <a:pt x="22558" y="8939"/>
                </a:lnTo>
                <a:close/>
                <a:moveTo>
                  <a:pt x="23440" y="8551"/>
                </a:moveTo>
                <a:lnTo>
                  <a:pt x="23449" y="8551"/>
                </a:lnTo>
                <a:lnTo>
                  <a:pt x="23458" y="8551"/>
                </a:lnTo>
                <a:lnTo>
                  <a:pt x="23458" y="8560"/>
                </a:lnTo>
                <a:lnTo>
                  <a:pt x="23484" y="8569"/>
                </a:lnTo>
                <a:lnTo>
                  <a:pt x="23493" y="8578"/>
                </a:lnTo>
                <a:lnTo>
                  <a:pt x="23502" y="8578"/>
                </a:lnTo>
                <a:lnTo>
                  <a:pt x="23519" y="8595"/>
                </a:lnTo>
                <a:lnTo>
                  <a:pt x="23519" y="8604"/>
                </a:lnTo>
                <a:lnTo>
                  <a:pt x="23528" y="8604"/>
                </a:lnTo>
                <a:lnTo>
                  <a:pt x="23537" y="8604"/>
                </a:lnTo>
                <a:lnTo>
                  <a:pt x="23546" y="8604"/>
                </a:lnTo>
                <a:lnTo>
                  <a:pt x="23555" y="8613"/>
                </a:lnTo>
                <a:lnTo>
                  <a:pt x="23555" y="8622"/>
                </a:lnTo>
                <a:lnTo>
                  <a:pt x="23572" y="8639"/>
                </a:lnTo>
                <a:lnTo>
                  <a:pt x="23581" y="8657"/>
                </a:lnTo>
                <a:lnTo>
                  <a:pt x="23581" y="8666"/>
                </a:lnTo>
                <a:lnTo>
                  <a:pt x="23581" y="8675"/>
                </a:lnTo>
                <a:lnTo>
                  <a:pt x="23581" y="8683"/>
                </a:lnTo>
                <a:lnTo>
                  <a:pt x="23581" y="8692"/>
                </a:lnTo>
                <a:lnTo>
                  <a:pt x="23590" y="8692"/>
                </a:lnTo>
                <a:lnTo>
                  <a:pt x="23590" y="8701"/>
                </a:lnTo>
                <a:lnTo>
                  <a:pt x="23599" y="8701"/>
                </a:lnTo>
                <a:lnTo>
                  <a:pt x="23608" y="8692"/>
                </a:lnTo>
                <a:lnTo>
                  <a:pt x="23608" y="8683"/>
                </a:lnTo>
                <a:lnTo>
                  <a:pt x="23608" y="8675"/>
                </a:lnTo>
                <a:lnTo>
                  <a:pt x="23616" y="8666"/>
                </a:lnTo>
                <a:lnTo>
                  <a:pt x="23608" y="8648"/>
                </a:lnTo>
                <a:lnTo>
                  <a:pt x="23555" y="8613"/>
                </a:lnTo>
                <a:lnTo>
                  <a:pt x="23546" y="8604"/>
                </a:lnTo>
                <a:lnTo>
                  <a:pt x="23537" y="8595"/>
                </a:lnTo>
                <a:lnTo>
                  <a:pt x="23528" y="8586"/>
                </a:lnTo>
                <a:lnTo>
                  <a:pt x="23519" y="8586"/>
                </a:lnTo>
                <a:lnTo>
                  <a:pt x="23511" y="8578"/>
                </a:lnTo>
                <a:lnTo>
                  <a:pt x="23502" y="8569"/>
                </a:lnTo>
                <a:lnTo>
                  <a:pt x="23493" y="8569"/>
                </a:lnTo>
                <a:lnTo>
                  <a:pt x="23484" y="8560"/>
                </a:lnTo>
                <a:lnTo>
                  <a:pt x="23475" y="8560"/>
                </a:lnTo>
                <a:lnTo>
                  <a:pt x="23467" y="8551"/>
                </a:lnTo>
                <a:lnTo>
                  <a:pt x="23458" y="8551"/>
                </a:lnTo>
                <a:lnTo>
                  <a:pt x="23440" y="8542"/>
                </a:lnTo>
                <a:lnTo>
                  <a:pt x="23449" y="8542"/>
                </a:lnTo>
                <a:close/>
                <a:moveTo>
                  <a:pt x="23352" y="8454"/>
                </a:moveTo>
                <a:lnTo>
                  <a:pt x="23352" y="8463"/>
                </a:lnTo>
                <a:lnTo>
                  <a:pt x="23361" y="8463"/>
                </a:lnTo>
                <a:lnTo>
                  <a:pt x="23369" y="8472"/>
                </a:lnTo>
                <a:lnTo>
                  <a:pt x="23369" y="8463"/>
                </a:lnTo>
                <a:lnTo>
                  <a:pt x="23361" y="8454"/>
                </a:lnTo>
                <a:close/>
                <a:moveTo>
                  <a:pt x="23325" y="8763"/>
                </a:moveTo>
                <a:lnTo>
                  <a:pt x="23317" y="8754"/>
                </a:lnTo>
                <a:lnTo>
                  <a:pt x="23308" y="8754"/>
                </a:lnTo>
                <a:lnTo>
                  <a:pt x="23290" y="8754"/>
                </a:lnTo>
                <a:lnTo>
                  <a:pt x="23281" y="8754"/>
                </a:lnTo>
                <a:lnTo>
                  <a:pt x="23264" y="8754"/>
                </a:lnTo>
                <a:lnTo>
                  <a:pt x="23264" y="8763"/>
                </a:lnTo>
                <a:lnTo>
                  <a:pt x="23264" y="8772"/>
                </a:lnTo>
                <a:lnTo>
                  <a:pt x="23272" y="8772"/>
                </a:lnTo>
                <a:lnTo>
                  <a:pt x="23281" y="8781"/>
                </a:lnTo>
                <a:lnTo>
                  <a:pt x="23290" y="8781"/>
                </a:lnTo>
                <a:lnTo>
                  <a:pt x="23299" y="8781"/>
                </a:lnTo>
                <a:lnTo>
                  <a:pt x="23317" y="8798"/>
                </a:lnTo>
                <a:lnTo>
                  <a:pt x="23334" y="8798"/>
                </a:lnTo>
                <a:lnTo>
                  <a:pt x="23343" y="8798"/>
                </a:lnTo>
                <a:lnTo>
                  <a:pt x="23352" y="8807"/>
                </a:lnTo>
                <a:lnTo>
                  <a:pt x="23361" y="8807"/>
                </a:lnTo>
                <a:lnTo>
                  <a:pt x="23361" y="8816"/>
                </a:lnTo>
                <a:lnTo>
                  <a:pt x="23369" y="8816"/>
                </a:lnTo>
                <a:lnTo>
                  <a:pt x="23396" y="8807"/>
                </a:lnTo>
                <a:lnTo>
                  <a:pt x="23414" y="8807"/>
                </a:lnTo>
                <a:lnTo>
                  <a:pt x="23422" y="8807"/>
                </a:lnTo>
                <a:lnTo>
                  <a:pt x="23431" y="8798"/>
                </a:lnTo>
                <a:lnTo>
                  <a:pt x="23440" y="8798"/>
                </a:lnTo>
                <a:lnTo>
                  <a:pt x="23449" y="8789"/>
                </a:lnTo>
                <a:lnTo>
                  <a:pt x="23458" y="8789"/>
                </a:lnTo>
                <a:lnTo>
                  <a:pt x="23467" y="8789"/>
                </a:lnTo>
                <a:lnTo>
                  <a:pt x="23475" y="8781"/>
                </a:lnTo>
                <a:lnTo>
                  <a:pt x="23484" y="8781"/>
                </a:lnTo>
                <a:lnTo>
                  <a:pt x="23484" y="8772"/>
                </a:lnTo>
                <a:lnTo>
                  <a:pt x="23493" y="8772"/>
                </a:lnTo>
                <a:lnTo>
                  <a:pt x="23493" y="8763"/>
                </a:lnTo>
                <a:lnTo>
                  <a:pt x="23493" y="8754"/>
                </a:lnTo>
                <a:lnTo>
                  <a:pt x="23511" y="8754"/>
                </a:lnTo>
                <a:lnTo>
                  <a:pt x="23519" y="8754"/>
                </a:lnTo>
                <a:lnTo>
                  <a:pt x="23528" y="8754"/>
                </a:lnTo>
                <a:lnTo>
                  <a:pt x="23537" y="8754"/>
                </a:lnTo>
                <a:lnTo>
                  <a:pt x="23537" y="8745"/>
                </a:lnTo>
                <a:lnTo>
                  <a:pt x="23537" y="8736"/>
                </a:lnTo>
                <a:lnTo>
                  <a:pt x="23528" y="8728"/>
                </a:lnTo>
                <a:lnTo>
                  <a:pt x="23528" y="8719"/>
                </a:lnTo>
                <a:lnTo>
                  <a:pt x="23546" y="8719"/>
                </a:lnTo>
                <a:lnTo>
                  <a:pt x="23546" y="8710"/>
                </a:lnTo>
                <a:lnTo>
                  <a:pt x="23555" y="8701"/>
                </a:lnTo>
                <a:lnTo>
                  <a:pt x="23564" y="8701"/>
                </a:lnTo>
                <a:lnTo>
                  <a:pt x="23564" y="8692"/>
                </a:lnTo>
                <a:lnTo>
                  <a:pt x="23555" y="8683"/>
                </a:lnTo>
                <a:lnTo>
                  <a:pt x="23564" y="8666"/>
                </a:lnTo>
                <a:lnTo>
                  <a:pt x="23555" y="8666"/>
                </a:lnTo>
                <a:lnTo>
                  <a:pt x="23546" y="8666"/>
                </a:lnTo>
                <a:lnTo>
                  <a:pt x="23537" y="8657"/>
                </a:lnTo>
                <a:lnTo>
                  <a:pt x="23528" y="8666"/>
                </a:lnTo>
                <a:lnTo>
                  <a:pt x="23519" y="8666"/>
                </a:lnTo>
                <a:lnTo>
                  <a:pt x="23519" y="8657"/>
                </a:lnTo>
                <a:lnTo>
                  <a:pt x="23511" y="8657"/>
                </a:lnTo>
                <a:lnTo>
                  <a:pt x="23502" y="8657"/>
                </a:lnTo>
                <a:lnTo>
                  <a:pt x="23502" y="8666"/>
                </a:lnTo>
                <a:lnTo>
                  <a:pt x="23493" y="8666"/>
                </a:lnTo>
                <a:lnTo>
                  <a:pt x="23502" y="8692"/>
                </a:lnTo>
                <a:lnTo>
                  <a:pt x="23511" y="8701"/>
                </a:lnTo>
                <a:lnTo>
                  <a:pt x="23502" y="8710"/>
                </a:lnTo>
                <a:lnTo>
                  <a:pt x="23493" y="8710"/>
                </a:lnTo>
                <a:lnTo>
                  <a:pt x="23484" y="8710"/>
                </a:lnTo>
                <a:lnTo>
                  <a:pt x="23467" y="8728"/>
                </a:lnTo>
                <a:lnTo>
                  <a:pt x="23458" y="8728"/>
                </a:lnTo>
                <a:lnTo>
                  <a:pt x="23458" y="8736"/>
                </a:lnTo>
                <a:lnTo>
                  <a:pt x="23458" y="8745"/>
                </a:lnTo>
                <a:lnTo>
                  <a:pt x="23449" y="8745"/>
                </a:lnTo>
                <a:lnTo>
                  <a:pt x="23449" y="8754"/>
                </a:lnTo>
                <a:lnTo>
                  <a:pt x="23440" y="8754"/>
                </a:lnTo>
                <a:lnTo>
                  <a:pt x="23431" y="8754"/>
                </a:lnTo>
                <a:lnTo>
                  <a:pt x="23422" y="8754"/>
                </a:lnTo>
                <a:lnTo>
                  <a:pt x="23414" y="8754"/>
                </a:lnTo>
                <a:lnTo>
                  <a:pt x="23405" y="8754"/>
                </a:lnTo>
                <a:lnTo>
                  <a:pt x="23396" y="8754"/>
                </a:lnTo>
                <a:lnTo>
                  <a:pt x="23387" y="8745"/>
                </a:lnTo>
                <a:lnTo>
                  <a:pt x="23387" y="8736"/>
                </a:lnTo>
                <a:lnTo>
                  <a:pt x="23387" y="8728"/>
                </a:lnTo>
                <a:lnTo>
                  <a:pt x="23396" y="8719"/>
                </a:lnTo>
                <a:lnTo>
                  <a:pt x="23387" y="8719"/>
                </a:lnTo>
                <a:lnTo>
                  <a:pt x="23387" y="8728"/>
                </a:lnTo>
                <a:lnTo>
                  <a:pt x="23378" y="8745"/>
                </a:lnTo>
                <a:lnTo>
                  <a:pt x="23369" y="8754"/>
                </a:lnTo>
                <a:lnTo>
                  <a:pt x="23361" y="8754"/>
                </a:lnTo>
                <a:lnTo>
                  <a:pt x="23352" y="8754"/>
                </a:lnTo>
                <a:lnTo>
                  <a:pt x="23343" y="8763"/>
                </a:lnTo>
                <a:lnTo>
                  <a:pt x="23334" y="8763"/>
                </a:lnTo>
                <a:close/>
                <a:moveTo>
                  <a:pt x="23502" y="7810"/>
                </a:moveTo>
                <a:lnTo>
                  <a:pt x="23502" y="7819"/>
                </a:lnTo>
                <a:close/>
                <a:moveTo>
                  <a:pt x="23396" y="8525"/>
                </a:moveTo>
                <a:lnTo>
                  <a:pt x="23387" y="8525"/>
                </a:lnTo>
                <a:lnTo>
                  <a:pt x="23378" y="8533"/>
                </a:lnTo>
                <a:lnTo>
                  <a:pt x="23387" y="8533"/>
                </a:lnTo>
                <a:lnTo>
                  <a:pt x="23387" y="8542"/>
                </a:lnTo>
                <a:lnTo>
                  <a:pt x="23396" y="8542"/>
                </a:lnTo>
                <a:lnTo>
                  <a:pt x="23405" y="8551"/>
                </a:lnTo>
                <a:lnTo>
                  <a:pt x="23414" y="8542"/>
                </a:lnTo>
                <a:lnTo>
                  <a:pt x="23414" y="8533"/>
                </a:lnTo>
                <a:close/>
                <a:moveTo>
                  <a:pt x="23405" y="4713"/>
                </a:moveTo>
                <a:lnTo>
                  <a:pt x="23378" y="4722"/>
                </a:lnTo>
                <a:lnTo>
                  <a:pt x="23369" y="4739"/>
                </a:lnTo>
                <a:lnTo>
                  <a:pt x="23361" y="4739"/>
                </a:lnTo>
                <a:lnTo>
                  <a:pt x="23343" y="4766"/>
                </a:lnTo>
                <a:lnTo>
                  <a:pt x="23352" y="4766"/>
                </a:lnTo>
                <a:lnTo>
                  <a:pt x="23361" y="4757"/>
                </a:lnTo>
                <a:lnTo>
                  <a:pt x="23378" y="4748"/>
                </a:lnTo>
                <a:lnTo>
                  <a:pt x="23378" y="4739"/>
                </a:lnTo>
                <a:lnTo>
                  <a:pt x="23387" y="4739"/>
                </a:lnTo>
                <a:lnTo>
                  <a:pt x="23396" y="4731"/>
                </a:lnTo>
                <a:lnTo>
                  <a:pt x="23405" y="4731"/>
                </a:lnTo>
                <a:lnTo>
                  <a:pt x="23422" y="4704"/>
                </a:lnTo>
                <a:lnTo>
                  <a:pt x="23405" y="4704"/>
                </a:lnTo>
                <a:close/>
                <a:moveTo>
                  <a:pt x="23422" y="3433"/>
                </a:moveTo>
                <a:lnTo>
                  <a:pt x="23440" y="3424"/>
                </a:lnTo>
                <a:lnTo>
                  <a:pt x="23431" y="3424"/>
                </a:lnTo>
                <a:lnTo>
                  <a:pt x="23431" y="3416"/>
                </a:lnTo>
                <a:lnTo>
                  <a:pt x="23422" y="3424"/>
                </a:lnTo>
                <a:lnTo>
                  <a:pt x="23414" y="3433"/>
                </a:lnTo>
                <a:close/>
                <a:moveTo>
                  <a:pt x="23537" y="8569"/>
                </a:moveTo>
                <a:lnTo>
                  <a:pt x="23528" y="8560"/>
                </a:lnTo>
                <a:close/>
                <a:moveTo>
                  <a:pt x="23546" y="4625"/>
                </a:moveTo>
                <a:lnTo>
                  <a:pt x="23537" y="4633"/>
                </a:lnTo>
                <a:lnTo>
                  <a:pt x="23519" y="4651"/>
                </a:lnTo>
                <a:lnTo>
                  <a:pt x="23511" y="4651"/>
                </a:lnTo>
                <a:lnTo>
                  <a:pt x="23519" y="4651"/>
                </a:lnTo>
                <a:lnTo>
                  <a:pt x="23528" y="4642"/>
                </a:lnTo>
                <a:lnTo>
                  <a:pt x="23555" y="4625"/>
                </a:lnTo>
                <a:close/>
                <a:moveTo>
                  <a:pt x="23616" y="10219"/>
                </a:moveTo>
                <a:lnTo>
                  <a:pt x="23608" y="10228"/>
                </a:lnTo>
                <a:lnTo>
                  <a:pt x="23608" y="10237"/>
                </a:lnTo>
                <a:lnTo>
                  <a:pt x="23608" y="10246"/>
                </a:lnTo>
                <a:lnTo>
                  <a:pt x="23608" y="10254"/>
                </a:lnTo>
                <a:lnTo>
                  <a:pt x="23599" y="10263"/>
                </a:lnTo>
                <a:lnTo>
                  <a:pt x="23608" y="10272"/>
                </a:lnTo>
                <a:lnTo>
                  <a:pt x="23608" y="10281"/>
                </a:lnTo>
                <a:lnTo>
                  <a:pt x="23608" y="10272"/>
                </a:lnTo>
                <a:lnTo>
                  <a:pt x="23616" y="10254"/>
                </a:lnTo>
                <a:lnTo>
                  <a:pt x="23625" y="10219"/>
                </a:lnTo>
                <a:lnTo>
                  <a:pt x="23634" y="10219"/>
                </a:lnTo>
                <a:lnTo>
                  <a:pt x="23625" y="10210"/>
                </a:lnTo>
                <a:lnTo>
                  <a:pt x="23625" y="10193"/>
                </a:lnTo>
                <a:lnTo>
                  <a:pt x="23616" y="10193"/>
                </a:lnTo>
                <a:lnTo>
                  <a:pt x="23616" y="10201"/>
                </a:lnTo>
                <a:lnTo>
                  <a:pt x="23625" y="10210"/>
                </a:lnTo>
                <a:close/>
                <a:moveTo>
                  <a:pt x="23608" y="4563"/>
                </a:moveTo>
                <a:lnTo>
                  <a:pt x="23599" y="4572"/>
                </a:lnTo>
                <a:lnTo>
                  <a:pt x="23608" y="4572"/>
                </a:lnTo>
                <a:close/>
                <a:moveTo>
                  <a:pt x="23608" y="9019"/>
                </a:moveTo>
                <a:lnTo>
                  <a:pt x="23599" y="9019"/>
                </a:lnTo>
                <a:lnTo>
                  <a:pt x="23599" y="9010"/>
                </a:lnTo>
                <a:lnTo>
                  <a:pt x="23590" y="9010"/>
                </a:lnTo>
                <a:lnTo>
                  <a:pt x="23581" y="9010"/>
                </a:lnTo>
                <a:lnTo>
                  <a:pt x="23572" y="9010"/>
                </a:lnTo>
                <a:lnTo>
                  <a:pt x="23581" y="9019"/>
                </a:lnTo>
                <a:lnTo>
                  <a:pt x="23590" y="9028"/>
                </a:lnTo>
                <a:lnTo>
                  <a:pt x="23599" y="9028"/>
                </a:lnTo>
                <a:lnTo>
                  <a:pt x="23599" y="9019"/>
                </a:lnTo>
                <a:close/>
                <a:moveTo>
                  <a:pt x="23475" y="10104"/>
                </a:moveTo>
                <a:lnTo>
                  <a:pt x="23467" y="10104"/>
                </a:lnTo>
                <a:lnTo>
                  <a:pt x="23467" y="10096"/>
                </a:lnTo>
                <a:lnTo>
                  <a:pt x="23458" y="10096"/>
                </a:lnTo>
                <a:lnTo>
                  <a:pt x="23458" y="10104"/>
                </a:lnTo>
                <a:lnTo>
                  <a:pt x="23467" y="10122"/>
                </a:lnTo>
                <a:lnTo>
                  <a:pt x="23475" y="10122"/>
                </a:lnTo>
                <a:lnTo>
                  <a:pt x="23475" y="10113"/>
                </a:lnTo>
                <a:close/>
                <a:moveTo>
                  <a:pt x="23528" y="8551"/>
                </a:moveTo>
                <a:lnTo>
                  <a:pt x="23528" y="8560"/>
                </a:lnTo>
                <a:close/>
                <a:moveTo>
                  <a:pt x="23581" y="8578"/>
                </a:moveTo>
                <a:lnTo>
                  <a:pt x="23572" y="8578"/>
                </a:lnTo>
                <a:lnTo>
                  <a:pt x="23572" y="8586"/>
                </a:lnTo>
                <a:lnTo>
                  <a:pt x="23581" y="8586"/>
                </a:lnTo>
                <a:close/>
                <a:moveTo>
                  <a:pt x="23211" y="4810"/>
                </a:moveTo>
                <a:lnTo>
                  <a:pt x="23202" y="4810"/>
                </a:lnTo>
                <a:lnTo>
                  <a:pt x="23193" y="4828"/>
                </a:lnTo>
                <a:lnTo>
                  <a:pt x="23184" y="4828"/>
                </a:lnTo>
                <a:lnTo>
                  <a:pt x="23175" y="4836"/>
                </a:lnTo>
                <a:lnTo>
                  <a:pt x="23175" y="4845"/>
                </a:lnTo>
                <a:lnTo>
                  <a:pt x="23158" y="4854"/>
                </a:lnTo>
                <a:lnTo>
                  <a:pt x="23158" y="4863"/>
                </a:lnTo>
                <a:lnTo>
                  <a:pt x="23158" y="4872"/>
                </a:lnTo>
                <a:lnTo>
                  <a:pt x="23167" y="4863"/>
                </a:lnTo>
                <a:lnTo>
                  <a:pt x="23175" y="4863"/>
                </a:lnTo>
                <a:lnTo>
                  <a:pt x="23184" y="4845"/>
                </a:lnTo>
                <a:lnTo>
                  <a:pt x="23202" y="4836"/>
                </a:lnTo>
                <a:lnTo>
                  <a:pt x="23211" y="4828"/>
                </a:lnTo>
                <a:lnTo>
                  <a:pt x="23211" y="4819"/>
                </a:lnTo>
                <a:lnTo>
                  <a:pt x="23219" y="4819"/>
                </a:lnTo>
                <a:lnTo>
                  <a:pt x="23228" y="4819"/>
                </a:lnTo>
                <a:lnTo>
                  <a:pt x="23237" y="4810"/>
                </a:lnTo>
                <a:lnTo>
                  <a:pt x="23255" y="4801"/>
                </a:lnTo>
                <a:lnTo>
                  <a:pt x="23264" y="4792"/>
                </a:lnTo>
                <a:lnTo>
                  <a:pt x="23281" y="4792"/>
                </a:lnTo>
                <a:lnTo>
                  <a:pt x="23290" y="4792"/>
                </a:lnTo>
                <a:lnTo>
                  <a:pt x="23299" y="4784"/>
                </a:lnTo>
                <a:lnTo>
                  <a:pt x="23299" y="4775"/>
                </a:lnTo>
                <a:lnTo>
                  <a:pt x="23290" y="4775"/>
                </a:lnTo>
                <a:lnTo>
                  <a:pt x="23281" y="4775"/>
                </a:lnTo>
                <a:lnTo>
                  <a:pt x="23264" y="4792"/>
                </a:lnTo>
                <a:lnTo>
                  <a:pt x="23246" y="4792"/>
                </a:lnTo>
                <a:lnTo>
                  <a:pt x="23237" y="4792"/>
                </a:lnTo>
                <a:lnTo>
                  <a:pt x="23237" y="4784"/>
                </a:lnTo>
                <a:lnTo>
                  <a:pt x="23228" y="4784"/>
                </a:lnTo>
                <a:lnTo>
                  <a:pt x="23228" y="4792"/>
                </a:lnTo>
                <a:lnTo>
                  <a:pt x="23228" y="4801"/>
                </a:lnTo>
                <a:lnTo>
                  <a:pt x="23219" y="4801"/>
                </a:lnTo>
                <a:close/>
                <a:moveTo>
                  <a:pt x="23519" y="7801"/>
                </a:moveTo>
                <a:lnTo>
                  <a:pt x="23519" y="7810"/>
                </a:lnTo>
                <a:close/>
                <a:moveTo>
                  <a:pt x="23475" y="9081"/>
                </a:moveTo>
                <a:lnTo>
                  <a:pt x="23467" y="9089"/>
                </a:lnTo>
                <a:lnTo>
                  <a:pt x="23458" y="9081"/>
                </a:lnTo>
                <a:lnTo>
                  <a:pt x="23449" y="9072"/>
                </a:lnTo>
                <a:lnTo>
                  <a:pt x="23440" y="9063"/>
                </a:lnTo>
                <a:lnTo>
                  <a:pt x="23440" y="9072"/>
                </a:lnTo>
                <a:lnTo>
                  <a:pt x="23449" y="9072"/>
                </a:lnTo>
                <a:lnTo>
                  <a:pt x="23449" y="9081"/>
                </a:lnTo>
                <a:lnTo>
                  <a:pt x="23458" y="9089"/>
                </a:lnTo>
                <a:lnTo>
                  <a:pt x="23467" y="9098"/>
                </a:lnTo>
                <a:lnTo>
                  <a:pt x="23475" y="9098"/>
                </a:lnTo>
                <a:close/>
                <a:moveTo>
                  <a:pt x="21561" y="9416"/>
                </a:moveTo>
                <a:lnTo>
                  <a:pt x="21552" y="9416"/>
                </a:lnTo>
                <a:lnTo>
                  <a:pt x="21552" y="9425"/>
                </a:lnTo>
                <a:lnTo>
                  <a:pt x="21561" y="9425"/>
                </a:lnTo>
                <a:close/>
                <a:moveTo>
                  <a:pt x="21446" y="8966"/>
                </a:moveTo>
                <a:lnTo>
                  <a:pt x="21455" y="8957"/>
                </a:lnTo>
                <a:lnTo>
                  <a:pt x="21464" y="8957"/>
                </a:lnTo>
                <a:lnTo>
                  <a:pt x="21464" y="8948"/>
                </a:lnTo>
                <a:lnTo>
                  <a:pt x="21455" y="8948"/>
                </a:lnTo>
                <a:lnTo>
                  <a:pt x="21446" y="8957"/>
                </a:lnTo>
                <a:lnTo>
                  <a:pt x="21437" y="8957"/>
                </a:lnTo>
                <a:lnTo>
                  <a:pt x="21429" y="8957"/>
                </a:lnTo>
                <a:lnTo>
                  <a:pt x="21437" y="8957"/>
                </a:lnTo>
                <a:lnTo>
                  <a:pt x="21429" y="8966"/>
                </a:lnTo>
                <a:lnTo>
                  <a:pt x="21420" y="8966"/>
                </a:lnTo>
                <a:lnTo>
                  <a:pt x="21420" y="8975"/>
                </a:lnTo>
                <a:lnTo>
                  <a:pt x="21429" y="8984"/>
                </a:lnTo>
                <a:lnTo>
                  <a:pt x="21437" y="8975"/>
                </a:lnTo>
                <a:lnTo>
                  <a:pt x="21446" y="8975"/>
                </a:lnTo>
                <a:close/>
                <a:moveTo>
                  <a:pt x="21799" y="8604"/>
                </a:moveTo>
                <a:lnTo>
                  <a:pt x="21799" y="8613"/>
                </a:lnTo>
                <a:lnTo>
                  <a:pt x="21808" y="8613"/>
                </a:lnTo>
                <a:close/>
                <a:moveTo>
                  <a:pt x="21517" y="9478"/>
                </a:moveTo>
                <a:lnTo>
                  <a:pt x="21508" y="9478"/>
                </a:lnTo>
                <a:lnTo>
                  <a:pt x="21508" y="9487"/>
                </a:lnTo>
                <a:lnTo>
                  <a:pt x="21517" y="9487"/>
                </a:lnTo>
                <a:close/>
                <a:moveTo>
                  <a:pt x="22425" y="9513"/>
                </a:moveTo>
                <a:lnTo>
                  <a:pt x="22434" y="9513"/>
                </a:lnTo>
                <a:lnTo>
                  <a:pt x="22434" y="9504"/>
                </a:lnTo>
                <a:lnTo>
                  <a:pt x="22425" y="9495"/>
                </a:lnTo>
                <a:lnTo>
                  <a:pt x="22425" y="9504"/>
                </a:lnTo>
                <a:close/>
                <a:moveTo>
                  <a:pt x="21817" y="8613"/>
                </a:moveTo>
                <a:lnTo>
                  <a:pt x="21817" y="8604"/>
                </a:lnTo>
                <a:lnTo>
                  <a:pt x="21808" y="8604"/>
                </a:lnTo>
                <a:lnTo>
                  <a:pt x="21808" y="8613"/>
                </a:lnTo>
                <a:close/>
                <a:moveTo>
                  <a:pt x="21764" y="8472"/>
                </a:moveTo>
                <a:lnTo>
                  <a:pt x="21773" y="8480"/>
                </a:lnTo>
                <a:lnTo>
                  <a:pt x="21773" y="8472"/>
                </a:lnTo>
                <a:lnTo>
                  <a:pt x="21781" y="8472"/>
                </a:lnTo>
                <a:lnTo>
                  <a:pt x="21773" y="8472"/>
                </a:lnTo>
                <a:lnTo>
                  <a:pt x="21773" y="8463"/>
                </a:lnTo>
                <a:lnTo>
                  <a:pt x="21755" y="8454"/>
                </a:lnTo>
                <a:lnTo>
                  <a:pt x="21746" y="8454"/>
                </a:lnTo>
                <a:lnTo>
                  <a:pt x="21737" y="8445"/>
                </a:lnTo>
                <a:lnTo>
                  <a:pt x="21737" y="8454"/>
                </a:lnTo>
                <a:lnTo>
                  <a:pt x="21728" y="8454"/>
                </a:lnTo>
                <a:lnTo>
                  <a:pt x="21720" y="8472"/>
                </a:lnTo>
                <a:lnTo>
                  <a:pt x="21728" y="8472"/>
                </a:lnTo>
                <a:lnTo>
                  <a:pt x="21737" y="8480"/>
                </a:lnTo>
                <a:lnTo>
                  <a:pt x="21746" y="8472"/>
                </a:lnTo>
                <a:close/>
                <a:moveTo>
                  <a:pt x="21781" y="8622"/>
                </a:moveTo>
                <a:lnTo>
                  <a:pt x="21790" y="8622"/>
                </a:lnTo>
                <a:lnTo>
                  <a:pt x="21790" y="8613"/>
                </a:lnTo>
                <a:lnTo>
                  <a:pt x="21790" y="8604"/>
                </a:lnTo>
                <a:lnTo>
                  <a:pt x="21781" y="8604"/>
                </a:lnTo>
                <a:lnTo>
                  <a:pt x="21773" y="8613"/>
                </a:lnTo>
                <a:lnTo>
                  <a:pt x="21764" y="8613"/>
                </a:lnTo>
                <a:lnTo>
                  <a:pt x="21764" y="8622"/>
                </a:lnTo>
                <a:lnTo>
                  <a:pt x="21764" y="8630"/>
                </a:lnTo>
                <a:lnTo>
                  <a:pt x="21773" y="8622"/>
                </a:lnTo>
                <a:lnTo>
                  <a:pt x="21781" y="8622"/>
                </a:lnTo>
                <a:lnTo>
                  <a:pt x="21773" y="8622"/>
                </a:lnTo>
                <a:close/>
                <a:moveTo>
                  <a:pt x="21728" y="8586"/>
                </a:moveTo>
                <a:lnTo>
                  <a:pt x="21728" y="8595"/>
                </a:lnTo>
                <a:lnTo>
                  <a:pt x="21737" y="8595"/>
                </a:lnTo>
                <a:lnTo>
                  <a:pt x="21737" y="8586"/>
                </a:lnTo>
                <a:close/>
                <a:moveTo>
                  <a:pt x="21340" y="8992"/>
                </a:moveTo>
                <a:lnTo>
                  <a:pt x="21349" y="8992"/>
                </a:lnTo>
                <a:lnTo>
                  <a:pt x="21358" y="8992"/>
                </a:lnTo>
                <a:lnTo>
                  <a:pt x="21367" y="8984"/>
                </a:lnTo>
                <a:lnTo>
                  <a:pt x="21376" y="8984"/>
                </a:lnTo>
                <a:lnTo>
                  <a:pt x="21384" y="8984"/>
                </a:lnTo>
                <a:lnTo>
                  <a:pt x="21384" y="8975"/>
                </a:lnTo>
                <a:lnTo>
                  <a:pt x="21393" y="8966"/>
                </a:lnTo>
                <a:lnTo>
                  <a:pt x="21402" y="8957"/>
                </a:lnTo>
                <a:lnTo>
                  <a:pt x="21393" y="8948"/>
                </a:lnTo>
                <a:lnTo>
                  <a:pt x="21384" y="8939"/>
                </a:lnTo>
                <a:lnTo>
                  <a:pt x="21384" y="8948"/>
                </a:lnTo>
                <a:lnTo>
                  <a:pt x="21393" y="8957"/>
                </a:lnTo>
                <a:lnTo>
                  <a:pt x="21384" y="8957"/>
                </a:lnTo>
                <a:lnTo>
                  <a:pt x="21384" y="8966"/>
                </a:lnTo>
                <a:lnTo>
                  <a:pt x="21367" y="8966"/>
                </a:lnTo>
                <a:lnTo>
                  <a:pt x="21367" y="8975"/>
                </a:lnTo>
                <a:lnTo>
                  <a:pt x="21358" y="8975"/>
                </a:lnTo>
                <a:lnTo>
                  <a:pt x="21358" y="8984"/>
                </a:lnTo>
                <a:lnTo>
                  <a:pt x="21349" y="8984"/>
                </a:lnTo>
                <a:lnTo>
                  <a:pt x="21340" y="8984"/>
                </a:lnTo>
                <a:lnTo>
                  <a:pt x="21331" y="8975"/>
                </a:lnTo>
                <a:lnTo>
                  <a:pt x="21323" y="8975"/>
                </a:lnTo>
                <a:lnTo>
                  <a:pt x="21314" y="8975"/>
                </a:lnTo>
                <a:lnTo>
                  <a:pt x="21305" y="8975"/>
                </a:lnTo>
                <a:lnTo>
                  <a:pt x="21296" y="8975"/>
                </a:lnTo>
                <a:lnTo>
                  <a:pt x="21287" y="8984"/>
                </a:lnTo>
                <a:lnTo>
                  <a:pt x="21279" y="8975"/>
                </a:lnTo>
                <a:lnTo>
                  <a:pt x="21270" y="8975"/>
                </a:lnTo>
                <a:lnTo>
                  <a:pt x="21261" y="8966"/>
                </a:lnTo>
                <a:lnTo>
                  <a:pt x="21252" y="8966"/>
                </a:lnTo>
                <a:lnTo>
                  <a:pt x="21243" y="8957"/>
                </a:lnTo>
                <a:lnTo>
                  <a:pt x="21234" y="8957"/>
                </a:lnTo>
                <a:lnTo>
                  <a:pt x="21226" y="8957"/>
                </a:lnTo>
                <a:lnTo>
                  <a:pt x="21217" y="8957"/>
                </a:lnTo>
                <a:lnTo>
                  <a:pt x="21208" y="8957"/>
                </a:lnTo>
                <a:lnTo>
                  <a:pt x="21199" y="8957"/>
                </a:lnTo>
                <a:lnTo>
                  <a:pt x="21182" y="8966"/>
                </a:lnTo>
                <a:lnTo>
                  <a:pt x="21173" y="8966"/>
                </a:lnTo>
                <a:lnTo>
                  <a:pt x="21164" y="8975"/>
                </a:lnTo>
                <a:lnTo>
                  <a:pt x="21164" y="8984"/>
                </a:lnTo>
                <a:lnTo>
                  <a:pt x="21164" y="8992"/>
                </a:lnTo>
                <a:lnTo>
                  <a:pt x="21173" y="8992"/>
                </a:lnTo>
                <a:lnTo>
                  <a:pt x="21173" y="9001"/>
                </a:lnTo>
                <a:lnTo>
                  <a:pt x="21182" y="8992"/>
                </a:lnTo>
                <a:lnTo>
                  <a:pt x="21190" y="8992"/>
                </a:lnTo>
                <a:lnTo>
                  <a:pt x="21199" y="9001"/>
                </a:lnTo>
                <a:lnTo>
                  <a:pt x="21217" y="8992"/>
                </a:lnTo>
                <a:lnTo>
                  <a:pt x="21234" y="9001"/>
                </a:lnTo>
                <a:lnTo>
                  <a:pt x="21252" y="9001"/>
                </a:lnTo>
                <a:lnTo>
                  <a:pt x="21252" y="9010"/>
                </a:lnTo>
                <a:lnTo>
                  <a:pt x="21261" y="9001"/>
                </a:lnTo>
                <a:lnTo>
                  <a:pt x="21270" y="9001"/>
                </a:lnTo>
                <a:lnTo>
                  <a:pt x="21279" y="9001"/>
                </a:lnTo>
                <a:lnTo>
                  <a:pt x="21279" y="8992"/>
                </a:lnTo>
                <a:lnTo>
                  <a:pt x="21287" y="8992"/>
                </a:lnTo>
                <a:lnTo>
                  <a:pt x="21296" y="9001"/>
                </a:lnTo>
                <a:lnTo>
                  <a:pt x="21305" y="9001"/>
                </a:lnTo>
                <a:lnTo>
                  <a:pt x="21314" y="9001"/>
                </a:lnTo>
                <a:lnTo>
                  <a:pt x="21331" y="8992"/>
                </a:lnTo>
                <a:close/>
                <a:moveTo>
                  <a:pt x="21111" y="8957"/>
                </a:moveTo>
                <a:lnTo>
                  <a:pt x="21111" y="8948"/>
                </a:lnTo>
                <a:lnTo>
                  <a:pt x="21102" y="8948"/>
                </a:lnTo>
                <a:close/>
                <a:moveTo>
                  <a:pt x="21102" y="9054"/>
                </a:moveTo>
                <a:lnTo>
                  <a:pt x="21111" y="9063"/>
                </a:lnTo>
                <a:lnTo>
                  <a:pt x="21129" y="9063"/>
                </a:lnTo>
                <a:lnTo>
                  <a:pt x="21137" y="9063"/>
                </a:lnTo>
                <a:lnTo>
                  <a:pt x="21146" y="9072"/>
                </a:lnTo>
                <a:lnTo>
                  <a:pt x="21164" y="9081"/>
                </a:lnTo>
                <a:lnTo>
                  <a:pt x="21173" y="9081"/>
                </a:lnTo>
                <a:lnTo>
                  <a:pt x="21182" y="9089"/>
                </a:lnTo>
                <a:lnTo>
                  <a:pt x="21190" y="9098"/>
                </a:lnTo>
                <a:lnTo>
                  <a:pt x="21199" y="9098"/>
                </a:lnTo>
                <a:lnTo>
                  <a:pt x="21208" y="9107"/>
                </a:lnTo>
                <a:lnTo>
                  <a:pt x="21217" y="9098"/>
                </a:lnTo>
                <a:lnTo>
                  <a:pt x="21226" y="9098"/>
                </a:lnTo>
                <a:lnTo>
                  <a:pt x="21234" y="9089"/>
                </a:lnTo>
                <a:lnTo>
                  <a:pt x="21243" y="9089"/>
                </a:lnTo>
                <a:lnTo>
                  <a:pt x="21234" y="9081"/>
                </a:lnTo>
                <a:lnTo>
                  <a:pt x="21226" y="9081"/>
                </a:lnTo>
                <a:lnTo>
                  <a:pt x="21226" y="9072"/>
                </a:lnTo>
                <a:lnTo>
                  <a:pt x="21217" y="9063"/>
                </a:lnTo>
                <a:lnTo>
                  <a:pt x="21208" y="9054"/>
                </a:lnTo>
                <a:lnTo>
                  <a:pt x="21208" y="9063"/>
                </a:lnTo>
                <a:lnTo>
                  <a:pt x="21199" y="9054"/>
                </a:lnTo>
                <a:lnTo>
                  <a:pt x="21190" y="9045"/>
                </a:lnTo>
                <a:lnTo>
                  <a:pt x="21182" y="9045"/>
                </a:lnTo>
                <a:lnTo>
                  <a:pt x="21182" y="9036"/>
                </a:lnTo>
                <a:lnTo>
                  <a:pt x="21173" y="9036"/>
                </a:lnTo>
                <a:lnTo>
                  <a:pt x="21164" y="9036"/>
                </a:lnTo>
                <a:lnTo>
                  <a:pt x="21146" y="9036"/>
                </a:lnTo>
                <a:lnTo>
                  <a:pt x="21137" y="9036"/>
                </a:lnTo>
                <a:lnTo>
                  <a:pt x="21129" y="9036"/>
                </a:lnTo>
                <a:lnTo>
                  <a:pt x="21120" y="9036"/>
                </a:lnTo>
                <a:lnTo>
                  <a:pt x="21111" y="9045"/>
                </a:lnTo>
                <a:lnTo>
                  <a:pt x="21102" y="9045"/>
                </a:lnTo>
                <a:close/>
                <a:moveTo>
                  <a:pt x="21208" y="8807"/>
                </a:moveTo>
                <a:lnTo>
                  <a:pt x="21208" y="8816"/>
                </a:lnTo>
                <a:lnTo>
                  <a:pt x="21217" y="8825"/>
                </a:lnTo>
                <a:lnTo>
                  <a:pt x="21217" y="8816"/>
                </a:lnTo>
                <a:lnTo>
                  <a:pt x="21217" y="8789"/>
                </a:lnTo>
                <a:lnTo>
                  <a:pt x="21217" y="8781"/>
                </a:lnTo>
                <a:lnTo>
                  <a:pt x="21217" y="8772"/>
                </a:lnTo>
                <a:lnTo>
                  <a:pt x="21208" y="8781"/>
                </a:lnTo>
                <a:lnTo>
                  <a:pt x="21208" y="8798"/>
                </a:lnTo>
                <a:close/>
                <a:moveTo>
                  <a:pt x="21146" y="8984"/>
                </a:moveTo>
                <a:lnTo>
                  <a:pt x="21146" y="8975"/>
                </a:lnTo>
                <a:lnTo>
                  <a:pt x="21137" y="8975"/>
                </a:lnTo>
                <a:lnTo>
                  <a:pt x="21137" y="8966"/>
                </a:lnTo>
                <a:lnTo>
                  <a:pt x="21137" y="8975"/>
                </a:lnTo>
                <a:lnTo>
                  <a:pt x="21129" y="8984"/>
                </a:lnTo>
                <a:lnTo>
                  <a:pt x="21137" y="8984"/>
                </a:lnTo>
                <a:lnTo>
                  <a:pt x="21129" y="8992"/>
                </a:lnTo>
                <a:lnTo>
                  <a:pt x="21137" y="8992"/>
                </a:lnTo>
                <a:lnTo>
                  <a:pt x="21137" y="8984"/>
                </a:lnTo>
                <a:close/>
                <a:moveTo>
                  <a:pt x="21314" y="9125"/>
                </a:moveTo>
                <a:lnTo>
                  <a:pt x="21305" y="9125"/>
                </a:lnTo>
                <a:lnTo>
                  <a:pt x="21314" y="9125"/>
                </a:lnTo>
                <a:lnTo>
                  <a:pt x="21323" y="9125"/>
                </a:lnTo>
                <a:lnTo>
                  <a:pt x="21323" y="9116"/>
                </a:lnTo>
                <a:lnTo>
                  <a:pt x="21314" y="9116"/>
                </a:lnTo>
                <a:close/>
                <a:moveTo>
                  <a:pt x="21093" y="8992"/>
                </a:moveTo>
                <a:lnTo>
                  <a:pt x="21102" y="8992"/>
                </a:lnTo>
                <a:lnTo>
                  <a:pt x="21111" y="8992"/>
                </a:lnTo>
                <a:lnTo>
                  <a:pt x="21111" y="8984"/>
                </a:lnTo>
                <a:lnTo>
                  <a:pt x="21111" y="8975"/>
                </a:lnTo>
                <a:lnTo>
                  <a:pt x="21102" y="8966"/>
                </a:lnTo>
                <a:lnTo>
                  <a:pt x="21102" y="8957"/>
                </a:lnTo>
                <a:lnTo>
                  <a:pt x="21093" y="8957"/>
                </a:lnTo>
                <a:lnTo>
                  <a:pt x="21084" y="8957"/>
                </a:lnTo>
                <a:lnTo>
                  <a:pt x="21084" y="8966"/>
                </a:lnTo>
                <a:lnTo>
                  <a:pt x="21084" y="8957"/>
                </a:lnTo>
                <a:lnTo>
                  <a:pt x="21076" y="8957"/>
                </a:lnTo>
                <a:lnTo>
                  <a:pt x="21067" y="8957"/>
                </a:lnTo>
                <a:lnTo>
                  <a:pt x="21058" y="8966"/>
                </a:lnTo>
                <a:lnTo>
                  <a:pt x="21049" y="8966"/>
                </a:lnTo>
                <a:lnTo>
                  <a:pt x="21049" y="8957"/>
                </a:lnTo>
                <a:lnTo>
                  <a:pt x="21040" y="8948"/>
                </a:lnTo>
                <a:lnTo>
                  <a:pt x="21023" y="8939"/>
                </a:lnTo>
                <a:lnTo>
                  <a:pt x="21023" y="8948"/>
                </a:lnTo>
                <a:lnTo>
                  <a:pt x="21014" y="8948"/>
                </a:lnTo>
                <a:lnTo>
                  <a:pt x="21014" y="8957"/>
                </a:lnTo>
                <a:lnTo>
                  <a:pt x="21014" y="8966"/>
                </a:lnTo>
                <a:lnTo>
                  <a:pt x="21032" y="8975"/>
                </a:lnTo>
                <a:lnTo>
                  <a:pt x="21040" y="8975"/>
                </a:lnTo>
                <a:lnTo>
                  <a:pt x="21049" y="8984"/>
                </a:lnTo>
                <a:lnTo>
                  <a:pt x="21040" y="8984"/>
                </a:lnTo>
                <a:lnTo>
                  <a:pt x="21032" y="8992"/>
                </a:lnTo>
                <a:lnTo>
                  <a:pt x="21023" y="8992"/>
                </a:lnTo>
                <a:lnTo>
                  <a:pt x="21014" y="8992"/>
                </a:lnTo>
                <a:lnTo>
                  <a:pt x="21014" y="8984"/>
                </a:lnTo>
                <a:lnTo>
                  <a:pt x="21005" y="8975"/>
                </a:lnTo>
                <a:lnTo>
                  <a:pt x="20996" y="8966"/>
                </a:lnTo>
                <a:lnTo>
                  <a:pt x="20987" y="8966"/>
                </a:lnTo>
                <a:lnTo>
                  <a:pt x="20970" y="8966"/>
                </a:lnTo>
                <a:lnTo>
                  <a:pt x="20961" y="8966"/>
                </a:lnTo>
                <a:lnTo>
                  <a:pt x="20952" y="8975"/>
                </a:lnTo>
                <a:lnTo>
                  <a:pt x="20943" y="8975"/>
                </a:lnTo>
                <a:lnTo>
                  <a:pt x="20943" y="8984"/>
                </a:lnTo>
                <a:lnTo>
                  <a:pt x="20943" y="8992"/>
                </a:lnTo>
                <a:lnTo>
                  <a:pt x="20943" y="9001"/>
                </a:lnTo>
                <a:lnTo>
                  <a:pt x="20943" y="9010"/>
                </a:lnTo>
                <a:lnTo>
                  <a:pt x="20952" y="9010"/>
                </a:lnTo>
                <a:lnTo>
                  <a:pt x="20952" y="9019"/>
                </a:lnTo>
                <a:lnTo>
                  <a:pt x="20961" y="9019"/>
                </a:lnTo>
                <a:lnTo>
                  <a:pt x="20970" y="9019"/>
                </a:lnTo>
                <a:lnTo>
                  <a:pt x="20970" y="9010"/>
                </a:lnTo>
                <a:lnTo>
                  <a:pt x="20979" y="9010"/>
                </a:lnTo>
                <a:lnTo>
                  <a:pt x="20987" y="9010"/>
                </a:lnTo>
                <a:lnTo>
                  <a:pt x="20996" y="9010"/>
                </a:lnTo>
                <a:lnTo>
                  <a:pt x="21014" y="9001"/>
                </a:lnTo>
                <a:lnTo>
                  <a:pt x="21023" y="9001"/>
                </a:lnTo>
                <a:lnTo>
                  <a:pt x="21040" y="9001"/>
                </a:lnTo>
                <a:lnTo>
                  <a:pt x="21049" y="9001"/>
                </a:lnTo>
                <a:lnTo>
                  <a:pt x="21049" y="8992"/>
                </a:lnTo>
                <a:lnTo>
                  <a:pt x="21058" y="8984"/>
                </a:lnTo>
                <a:lnTo>
                  <a:pt x="21058" y="8992"/>
                </a:lnTo>
                <a:lnTo>
                  <a:pt x="21058" y="9001"/>
                </a:lnTo>
                <a:lnTo>
                  <a:pt x="21067" y="9001"/>
                </a:lnTo>
                <a:lnTo>
                  <a:pt x="21084" y="8992"/>
                </a:lnTo>
                <a:lnTo>
                  <a:pt x="21093" y="9001"/>
                </a:lnTo>
                <a:lnTo>
                  <a:pt x="21093" y="8992"/>
                </a:lnTo>
                <a:lnTo>
                  <a:pt x="21084" y="8992"/>
                </a:lnTo>
                <a:close/>
                <a:moveTo>
                  <a:pt x="20996" y="8966"/>
                </a:moveTo>
                <a:lnTo>
                  <a:pt x="21005" y="8948"/>
                </a:lnTo>
                <a:lnTo>
                  <a:pt x="20996" y="8948"/>
                </a:lnTo>
                <a:lnTo>
                  <a:pt x="20996" y="8957"/>
                </a:lnTo>
                <a:close/>
                <a:moveTo>
                  <a:pt x="21579" y="9028"/>
                </a:moveTo>
                <a:lnTo>
                  <a:pt x="21596" y="9019"/>
                </a:lnTo>
                <a:lnTo>
                  <a:pt x="21605" y="9019"/>
                </a:lnTo>
                <a:lnTo>
                  <a:pt x="21614" y="9019"/>
                </a:lnTo>
                <a:lnTo>
                  <a:pt x="21623" y="9010"/>
                </a:lnTo>
                <a:lnTo>
                  <a:pt x="21631" y="9010"/>
                </a:lnTo>
                <a:lnTo>
                  <a:pt x="21640" y="9010"/>
                </a:lnTo>
                <a:lnTo>
                  <a:pt x="21649" y="9010"/>
                </a:lnTo>
                <a:lnTo>
                  <a:pt x="21658" y="9001"/>
                </a:lnTo>
                <a:lnTo>
                  <a:pt x="21667" y="8992"/>
                </a:lnTo>
                <a:lnTo>
                  <a:pt x="21676" y="8992"/>
                </a:lnTo>
                <a:lnTo>
                  <a:pt x="21684" y="8992"/>
                </a:lnTo>
                <a:lnTo>
                  <a:pt x="21702" y="8984"/>
                </a:lnTo>
                <a:lnTo>
                  <a:pt x="21711" y="8966"/>
                </a:lnTo>
                <a:lnTo>
                  <a:pt x="21693" y="8966"/>
                </a:lnTo>
                <a:lnTo>
                  <a:pt x="21693" y="8957"/>
                </a:lnTo>
                <a:lnTo>
                  <a:pt x="21684" y="8966"/>
                </a:lnTo>
                <a:lnTo>
                  <a:pt x="21676" y="8966"/>
                </a:lnTo>
                <a:lnTo>
                  <a:pt x="21667" y="8975"/>
                </a:lnTo>
                <a:lnTo>
                  <a:pt x="21658" y="8975"/>
                </a:lnTo>
                <a:lnTo>
                  <a:pt x="21631" y="8975"/>
                </a:lnTo>
                <a:lnTo>
                  <a:pt x="21614" y="8975"/>
                </a:lnTo>
                <a:lnTo>
                  <a:pt x="21605" y="8975"/>
                </a:lnTo>
                <a:lnTo>
                  <a:pt x="21570" y="8984"/>
                </a:lnTo>
                <a:lnTo>
                  <a:pt x="21561" y="8984"/>
                </a:lnTo>
                <a:lnTo>
                  <a:pt x="21552" y="8992"/>
                </a:lnTo>
                <a:lnTo>
                  <a:pt x="21543" y="9001"/>
                </a:lnTo>
                <a:lnTo>
                  <a:pt x="21534" y="9010"/>
                </a:lnTo>
                <a:lnTo>
                  <a:pt x="21526" y="9019"/>
                </a:lnTo>
                <a:lnTo>
                  <a:pt x="21517" y="9019"/>
                </a:lnTo>
                <a:lnTo>
                  <a:pt x="21490" y="9028"/>
                </a:lnTo>
                <a:lnTo>
                  <a:pt x="21473" y="9036"/>
                </a:lnTo>
                <a:lnTo>
                  <a:pt x="21464" y="9045"/>
                </a:lnTo>
                <a:lnTo>
                  <a:pt x="21455" y="9054"/>
                </a:lnTo>
                <a:lnTo>
                  <a:pt x="21446" y="9063"/>
                </a:lnTo>
                <a:lnTo>
                  <a:pt x="21446" y="9072"/>
                </a:lnTo>
                <a:lnTo>
                  <a:pt x="21446" y="9081"/>
                </a:lnTo>
                <a:lnTo>
                  <a:pt x="21446" y="9089"/>
                </a:lnTo>
                <a:lnTo>
                  <a:pt x="21455" y="9089"/>
                </a:lnTo>
                <a:lnTo>
                  <a:pt x="21446" y="9089"/>
                </a:lnTo>
                <a:lnTo>
                  <a:pt x="21446" y="9098"/>
                </a:lnTo>
                <a:lnTo>
                  <a:pt x="21446" y="9107"/>
                </a:lnTo>
                <a:lnTo>
                  <a:pt x="21455" y="9107"/>
                </a:lnTo>
                <a:lnTo>
                  <a:pt x="21464" y="9107"/>
                </a:lnTo>
                <a:lnTo>
                  <a:pt x="21473" y="9107"/>
                </a:lnTo>
                <a:lnTo>
                  <a:pt x="21481" y="9098"/>
                </a:lnTo>
                <a:lnTo>
                  <a:pt x="21499" y="9098"/>
                </a:lnTo>
                <a:lnTo>
                  <a:pt x="21508" y="9089"/>
                </a:lnTo>
                <a:lnTo>
                  <a:pt x="21517" y="9081"/>
                </a:lnTo>
                <a:lnTo>
                  <a:pt x="21526" y="9081"/>
                </a:lnTo>
                <a:lnTo>
                  <a:pt x="21534" y="9063"/>
                </a:lnTo>
                <a:lnTo>
                  <a:pt x="21543" y="9063"/>
                </a:lnTo>
                <a:lnTo>
                  <a:pt x="21543" y="9054"/>
                </a:lnTo>
                <a:lnTo>
                  <a:pt x="21561" y="9036"/>
                </a:lnTo>
                <a:close/>
                <a:moveTo>
                  <a:pt x="22258" y="8825"/>
                </a:moveTo>
                <a:lnTo>
                  <a:pt x="22258" y="8833"/>
                </a:lnTo>
                <a:close/>
                <a:moveTo>
                  <a:pt x="22170" y="8657"/>
                </a:moveTo>
                <a:lnTo>
                  <a:pt x="22161" y="8648"/>
                </a:lnTo>
                <a:lnTo>
                  <a:pt x="22161" y="8657"/>
                </a:lnTo>
                <a:lnTo>
                  <a:pt x="22170" y="8666"/>
                </a:lnTo>
                <a:lnTo>
                  <a:pt x="22178" y="8666"/>
                </a:lnTo>
                <a:close/>
                <a:moveTo>
                  <a:pt x="22223" y="8825"/>
                </a:moveTo>
                <a:lnTo>
                  <a:pt x="22214" y="8825"/>
                </a:lnTo>
                <a:lnTo>
                  <a:pt x="22214" y="8842"/>
                </a:lnTo>
                <a:lnTo>
                  <a:pt x="22214" y="8851"/>
                </a:lnTo>
                <a:lnTo>
                  <a:pt x="22223" y="8860"/>
                </a:lnTo>
                <a:lnTo>
                  <a:pt x="22231" y="8851"/>
                </a:lnTo>
                <a:lnTo>
                  <a:pt x="22240" y="8842"/>
                </a:lnTo>
                <a:lnTo>
                  <a:pt x="22240" y="8833"/>
                </a:lnTo>
                <a:lnTo>
                  <a:pt x="22249" y="8825"/>
                </a:lnTo>
                <a:lnTo>
                  <a:pt x="22240" y="8816"/>
                </a:lnTo>
                <a:lnTo>
                  <a:pt x="22231" y="8816"/>
                </a:lnTo>
                <a:lnTo>
                  <a:pt x="22223" y="8807"/>
                </a:lnTo>
                <a:lnTo>
                  <a:pt x="22214" y="8807"/>
                </a:lnTo>
                <a:lnTo>
                  <a:pt x="22214" y="8825"/>
                </a:lnTo>
                <a:close/>
                <a:moveTo>
                  <a:pt x="22258" y="8842"/>
                </a:moveTo>
                <a:lnTo>
                  <a:pt x="22258" y="8833"/>
                </a:lnTo>
                <a:lnTo>
                  <a:pt x="22258" y="8842"/>
                </a:lnTo>
                <a:lnTo>
                  <a:pt x="22249" y="8842"/>
                </a:lnTo>
                <a:close/>
                <a:moveTo>
                  <a:pt x="22267" y="8798"/>
                </a:moveTo>
                <a:lnTo>
                  <a:pt x="22267" y="8789"/>
                </a:lnTo>
                <a:lnTo>
                  <a:pt x="22258" y="8789"/>
                </a:lnTo>
                <a:lnTo>
                  <a:pt x="22267" y="8781"/>
                </a:lnTo>
                <a:lnTo>
                  <a:pt x="22258" y="8781"/>
                </a:lnTo>
                <a:lnTo>
                  <a:pt x="22258" y="8772"/>
                </a:lnTo>
                <a:lnTo>
                  <a:pt x="22258" y="8763"/>
                </a:lnTo>
                <a:lnTo>
                  <a:pt x="22258" y="8754"/>
                </a:lnTo>
                <a:lnTo>
                  <a:pt x="22249" y="8745"/>
                </a:lnTo>
                <a:lnTo>
                  <a:pt x="22240" y="8745"/>
                </a:lnTo>
                <a:lnTo>
                  <a:pt x="22240" y="8754"/>
                </a:lnTo>
                <a:lnTo>
                  <a:pt x="22231" y="8772"/>
                </a:lnTo>
                <a:lnTo>
                  <a:pt x="22223" y="8763"/>
                </a:lnTo>
                <a:lnTo>
                  <a:pt x="22223" y="8772"/>
                </a:lnTo>
                <a:lnTo>
                  <a:pt x="22231" y="8781"/>
                </a:lnTo>
                <a:lnTo>
                  <a:pt x="22231" y="8789"/>
                </a:lnTo>
                <a:lnTo>
                  <a:pt x="22223" y="8789"/>
                </a:lnTo>
                <a:lnTo>
                  <a:pt x="22223" y="8798"/>
                </a:lnTo>
                <a:lnTo>
                  <a:pt x="22231" y="8807"/>
                </a:lnTo>
                <a:lnTo>
                  <a:pt x="22240" y="8816"/>
                </a:lnTo>
                <a:lnTo>
                  <a:pt x="22258" y="8816"/>
                </a:lnTo>
                <a:lnTo>
                  <a:pt x="22258" y="8807"/>
                </a:lnTo>
                <a:close/>
                <a:moveTo>
                  <a:pt x="22408" y="9169"/>
                </a:moveTo>
                <a:lnTo>
                  <a:pt x="22399" y="9178"/>
                </a:lnTo>
                <a:lnTo>
                  <a:pt x="22399" y="9187"/>
                </a:lnTo>
                <a:lnTo>
                  <a:pt x="22390" y="9187"/>
                </a:lnTo>
                <a:lnTo>
                  <a:pt x="22399" y="9187"/>
                </a:lnTo>
                <a:lnTo>
                  <a:pt x="22408" y="9169"/>
                </a:lnTo>
                <a:lnTo>
                  <a:pt x="22408" y="9160"/>
                </a:lnTo>
                <a:close/>
                <a:moveTo>
                  <a:pt x="22267" y="8816"/>
                </a:moveTo>
                <a:lnTo>
                  <a:pt x="22267" y="8825"/>
                </a:lnTo>
                <a:lnTo>
                  <a:pt x="22275" y="8816"/>
                </a:lnTo>
                <a:close/>
                <a:moveTo>
                  <a:pt x="22364" y="9204"/>
                </a:moveTo>
                <a:lnTo>
                  <a:pt x="22381" y="9204"/>
                </a:lnTo>
                <a:lnTo>
                  <a:pt x="22390" y="9195"/>
                </a:lnTo>
                <a:lnTo>
                  <a:pt x="22373" y="9204"/>
                </a:lnTo>
                <a:close/>
                <a:moveTo>
                  <a:pt x="22099" y="9178"/>
                </a:moveTo>
                <a:lnTo>
                  <a:pt x="22108" y="9178"/>
                </a:lnTo>
                <a:lnTo>
                  <a:pt x="22108" y="9169"/>
                </a:lnTo>
                <a:lnTo>
                  <a:pt x="22108" y="9160"/>
                </a:lnTo>
                <a:lnTo>
                  <a:pt x="22099" y="9160"/>
                </a:lnTo>
                <a:lnTo>
                  <a:pt x="22099" y="9169"/>
                </a:lnTo>
                <a:close/>
                <a:moveTo>
                  <a:pt x="22037" y="8878"/>
                </a:moveTo>
                <a:lnTo>
                  <a:pt x="22037" y="8869"/>
                </a:lnTo>
                <a:lnTo>
                  <a:pt x="22028" y="8878"/>
                </a:lnTo>
                <a:lnTo>
                  <a:pt x="22020" y="8878"/>
                </a:lnTo>
                <a:lnTo>
                  <a:pt x="22020" y="8886"/>
                </a:lnTo>
                <a:lnTo>
                  <a:pt x="22011" y="8895"/>
                </a:lnTo>
                <a:lnTo>
                  <a:pt x="22002" y="8895"/>
                </a:lnTo>
                <a:lnTo>
                  <a:pt x="22002" y="8913"/>
                </a:lnTo>
                <a:lnTo>
                  <a:pt x="21993" y="8913"/>
                </a:lnTo>
                <a:lnTo>
                  <a:pt x="21993" y="8922"/>
                </a:lnTo>
                <a:lnTo>
                  <a:pt x="21993" y="8931"/>
                </a:lnTo>
                <a:lnTo>
                  <a:pt x="21993" y="8939"/>
                </a:lnTo>
                <a:lnTo>
                  <a:pt x="22002" y="8939"/>
                </a:lnTo>
                <a:lnTo>
                  <a:pt x="22011" y="8939"/>
                </a:lnTo>
                <a:lnTo>
                  <a:pt x="22011" y="8931"/>
                </a:lnTo>
                <a:lnTo>
                  <a:pt x="22020" y="8922"/>
                </a:lnTo>
                <a:lnTo>
                  <a:pt x="22020" y="8913"/>
                </a:lnTo>
                <a:lnTo>
                  <a:pt x="22028" y="8913"/>
                </a:lnTo>
                <a:lnTo>
                  <a:pt x="22037" y="8895"/>
                </a:lnTo>
                <a:lnTo>
                  <a:pt x="22037" y="8886"/>
                </a:lnTo>
                <a:close/>
                <a:moveTo>
                  <a:pt x="21914" y="8595"/>
                </a:moveTo>
                <a:lnTo>
                  <a:pt x="21914" y="8604"/>
                </a:lnTo>
                <a:lnTo>
                  <a:pt x="21931" y="8613"/>
                </a:lnTo>
                <a:lnTo>
                  <a:pt x="21940" y="8613"/>
                </a:lnTo>
                <a:lnTo>
                  <a:pt x="21958" y="8622"/>
                </a:lnTo>
                <a:lnTo>
                  <a:pt x="21976" y="8630"/>
                </a:lnTo>
                <a:lnTo>
                  <a:pt x="21976" y="8613"/>
                </a:lnTo>
                <a:lnTo>
                  <a:pt x="21967" y="8604"/>
                </a:lnTo>
                <a:lnTo>
                  <a:pt x="21967" y="8595"/>
                </a:lnTo>
                <a:lnTo>
                  <a:pt x="21958" y="8595"/>
                </a:lnTo>
                <a:lnTo>
                  <a:pt x="21958" y="8586"/>
                </a:lnTo>
                <a:lnTo>
                  <a:pt x="21958" y="8578"/>
                </a:lnTo>
                <a:lnTo>
                  <a:pt x="21940" y="8569"/>
                </a:lnTo>
                <a:lnTo>
                  <a:pt x="21931" y="8569"/>
                </a:lnTo>
                <a:lnTo>
                  <a:pt x="21923" y="8569"/>
                </a:lnTo>
                <a:lnTo>
                  <a:pt x="21914" y="8569"/>
                </a:lnTo>
                <a:lnTo>
                  <a:pt x="21896" y="8560"/>
                </a:lnTo>
                <a:lnTo>
                  <a:pt x="21887" y="8560"/>
                </a:lnTo>
                <a:lnTo>
                  <a:pt x="21878" y="8551"/>
                </a:lnTo>
                <a:lnTo>
                  <a:pt x="21870" y="8551"/>
                </a:lnTo>
                <a:lnTo>
                  <a:pt x="21870" y="8560"/>
                </a:lnTo>
                <a:lnTo>
                  <a:pt x="21861" y="8560"/>
                </a:lnTo>
                <a:lnTo>
                  <a:pt x="21852" y="8569"/>
                </a:lnTo>
                <a:lnTo>
                  <a:pt x="21843" y="8560"/>
                </a:lnTo>
                <a:lnTo>
                  <a:pt x="21834" y="8560"/>
                </a:lnTo>
                <a:lnTo>
                  <a:pt x="21826" y="8560"/>
                </a:lnTo>
                <a:lnTo>
                  <a:pt x="21808" y="8560"/>
                </a:lnTo>
                <a:lnTo>
                  <a:pt x="21781" y="8560"/>
                </a:lnTo>
                <a:lnTo>
                  <a:pt x="21773" y="8569"/>
                </a:lnTo>
                <a:lnTo>
                  <a:pt x="21755" y="8586"/>
                </a:lnTo>
                <a:lnTo>
                  <a:pt x="21755" y="8595"/>
                </a:lnTo>
                <a:lnTo>
                  <a:pt x="21764" y="8595"/>
                </a:lnTo>
                <a:lnTo>
                  <a:pt x="21755" y="8604"/>
                </a:lnTo>
                <a:lnTo>
                  <a:pt x="21764" y="8604"/>
                </a:lnTo>
                <a:lnTo>
                  <a:pt x="21773" y="8595"/>
                </a:lnTo>
                <a:lnTo>
                  <a:pt x="21773" y="8586"/>
                </a:lnTo>
                <a:lnTo>
                  <a:pt x="21773" y="8578"/>
                </a:lnTo>
                <a:lnTo>
                  <a:pt x="21781" y="8586"/>
                </a:lnTo>
                <a:lnTo>
                  <a:pt x="21790" y="8586"/>
                </a:lnTo>
                <a:lnTo>
                  <a:pt x="21799" y="8604"/>
                </a:lnTo>
                <a:lnTo>
                  <a:pt x="21808" y="8604"/>
                </a:lnTo>
                <a:lnTo>
                  <a:pt x="21817" y="8604"/>
                </a:lnTo>
                <a:lnTo>
                  <a:pt x="21817" y="8595"/>
                </a:lnTo>
                <a:lnTo>
                  <a:pt x="21826" y="8595"/>
                </a:lnTo>
                <a:lnTo>
                  <a:pt x="21826" y="8586"/>
                </a:lnTo>
                <a:lnTo>
                  <a:pt x="21834" y="8586"/>
                </a:lnTo>
                <a:lnTo>
                  <a:pt x="21834" y="8595"/>
                </a:lnTo>
                <a:lnTo>
                  <a:pt x="21843" y="8595"/>
                </a:lnTo>
                <a:lnTo>
                  <a:pt x="21852" y="8595"/>
                </a:lnTo>
                <a:lnTo>
                  <a:pt x="21861" y="8604"/>
                </a:lnTo>
                <a:lnTo>
                  <a:pt x="21870" y="8604"/>
                </a:lnTo>
                <a:lnTo>
                  <a:pt x="21878" y="8604"/>
                </a:lnTo>
                <a:lnTo>
                  <a:pt x="21878" y="8595"/>
                </a:lnTo>
                <a:lnTo>
                  <a:pt x="21887" y="8595"/>
                </a:lnTo>
                <a:lnTo>
                  <a:pt x="21905" y="8595"/>
                </a:lnTo>
                <a:close/>
                <a:moveTo>
                  <a:pt x="21887" y="8922"/>
                </a:moveTo>
                <a:lnTo>
                  <a:pt x="21887" y="8931"/>
                </a:lnTo>
                <a:lnTo>
                  <a:pt x="21896" y="8939"/>
                </a:lnTo>
                <a:lnTo>
                  <a:pt x="21905" y="8931"/>
                </a:lnTo>
                <a:lnTo>
                  <a:pt x="21896" y="8922"/>
                </a:lnTo>
                <a:close/>
                <a:moveTo>
                  <a:pt x="20864" y="8966"/>
                </a:moveTo>
                <a:lnTo>
                  <a:pt x="20855" y="8948"/>
                </a:lnTo>
                <a:lnTo>
                  <a:pt x="20846" y="8948"/>
                </a:lnTo>
                <a:lnTo>
                  <a:pt x="20837" y="8948"/>
                </a:lnTo>
                <a:lnTo>
                  <a:pt x="20829" y="8939"/>
                </a:lnTo>
                <a:lnTo>
                  <a:pt x="20820" y="8939"/>
                </a:lnTo>
                <a:lnTo>
                  <a:pt x="20811" y="8948"/>
                </a:lnTo>
                <a:lnTo>
                  <a:pt x="20802" y="8948"/>
                </a:lnTo>
                <a:lnTo>
                  <a:pt x="20785" y="8948"/>
                </a:lnTo>
                <a:lnTo>
                  <a:pt x="20776" y="8948"/>
                </a:lnTo>
                <a:lnTo>
                  <a:pt x="20767" y="8948"/>
                </a:lnTo>
                <a:lnTo>
                  <a:pt x="20776" y="8948"/>
                </a:lnTo>
                <a:lnTo>
                  <a:pt x="20776" y="8957"/>
                </a:lnTo>
                <a:lnTo>
                  <a:pt x="20776" y="8966"/>
                </a:lnTo>
                <a:lnTo>
                  <a:pt x="20785" y="8966"/>
                </a:lnTo>
                <a:lnTo>
                  <a:pt x="20793" y="8966"/>
                </a:lnTo>
                <a:lnTo>
                  <a:pt x="20802" y="8966"/>
                </a:lnTo>
                <a:lnTo>
                  <a:pt x="20811" y="8975"/>
                </a:lnTo>
                <a:lnTo>
                  <a:pt x="20820" y="8984"/>
                </a:lnTo>
                <a:lnTo>
                  <a:pt x="20820" y="8992"/>
                </a:lnTo>
                <a:lnTo>
                  <a:pt x="20820" y="9001"/>
                </a:lnTo>
                <a:lnTo>
                  <a:pt x="20829" y="9001"/>
                </a:lnTo>
                <a:lnTo>
                  <a:pt x="20829" y="8992"/>
                </a:lnTo>
                <a:lnTo>
                  <a:pt x="20829" y="8984"/>
                </a:lnTo>
                <a:lnTo>
                  <a:pt x="20837" y="8984"/>
                </a:lnTo>
                <a:lnTo>
                  <a:pt x="20855" y="8975"/>
                </a:lnTo>
                <a:lnTo>
                  <a:pt x="20855" y="8966"/>
                </a:lnTo>
                <a:close/>
                <a:moveTo>
                  <a:pt x="22108" y="8781"/>
                </a:moveTo>
                <a:lnTo>
                  <a:pt x="22117" y="8789"/>
                </a:lnTo>
                <a:lnTo>
                  <a:pt x="22117" y="8781"/>
                </a:lnTo>
                <a:lnTo>
                  <a:pt x="22117" y="8772"/>
                </a:lnTo>
                <a:lnTo>
                  <a:pt x="22117" y="8763"/>
                </a:lnTo>
                <a:lnTo>
                  <a:pt x="22108" y="8763"/>
                </a:lnTo>
                <a:lnTo>
                  <a:pt x="22108" y="8772"/>
                </a:lnTo>
                <a:close/>
                <a:moveTo>
                  <a:pt x="21817" y="8869"/>
                </a:moveTo>
                <a:lnTo>
                  <a:pt x="21808" y="8869"/>
                </a:lnTo>
                <a:lnTo>
                  <a:pt x="21808" y="8878"/>
                </a:lnTo>
                <a:lnTo>
                  <a:pt x="21817" y="8878"/>
                </a:lnTo>
                <a:close/>
                <a:moveTo>
                  <a:pt x="22046" y="8869"/>
                </a:moveTo>
                <a:lnTo>
                  <a:pt x="22046" y="8878"/>
                </a:lnTo>
                <a:lnTo>
                  <a:pt x="22055" y="8878"/>
                </a:lnTo>
                <a:lnTo>
                  <a:pt x="22055" y="8869"/>
                </a:lnTo>
                <a:close/>
                <a:moveTo>
                  <a:pt x="21358" y="6107"/>
                </a:moveTo>
                <a:lnTo>
                  <a:pt x="21358" y="6099"/>
                </a:lnTo>
                <a:lnTo>
                  <a:pt x="21349" y="6099"/>
                </a:lnTo>
                <a:lnTo>
                  <a:pt x="21349" y="6107"/>
                </a:lnTo>
                <a:close/>
                <a:moveTo>
                  <a:pt x="20546" y="8145"/>
                </a:moveTo>
                <a:lnTo>
                  <a:pt x="20537" y="8145"/>
                </a:lnTo>
                <a:lnTo>
                  <a:pt x="20537" y="8154"/>
                </a:lnTo>
                <a:lnTo>
                  <a:pt x="20537" y="8172"/>
                </a:lnTo>
                <a:lnTo>
                  <a:pt x="20546" y="8172"/>
                </a:lnTo>
                <a:lnTo>
                  <a:pt x="20546" y="8163"/>
                </a:lnTo>
                <a:lnTo>
                  <a:pt x="20546" y="8154"/>
                </a:lnTo>
                <a:close/>
                <a:moveTo>
                  <a:pt x="20476" y="6786"/>
                </a:moveTo>
                <a:lnTo>
                  <a:pt x="20467" y="6786"/>
                </a:lnTo>
                <a:lnTo>
                  <a:pt x="20458" y="6795"/>
                </a:lnTo>
                <a:lnTo>
                  <a:pt x="20467" y="6795"/>
                </a:lnTo>
                <a:lnTo>
                  <a:pt x="20476" y="6795"/>
                </a:lnTo>
                <a:lnTo>
                  <a:pt x="20485" y="6795"/>
                </a:lnTo>
                <a:lnTo>
                  <a:pt x="20485" y="6786"/>
                </a:lnTo>
                <a:close/>
                <a:moveTo>
                  <a:pt x="20635" y="6742"/>
                </a:moveTo>
                <a:lnTo>
                  <a:pt x="20626" y="6751"/>
                </a:lnTo>
                <a:close/>
                <a:moveTo>
                  <a:pt x="20740" y="6698"/>
                </a:moveTo>
                <a:lnTo>
                  <a:pt x="20740" y="6689"/>
                </a:lnTo>
                <a:lnTo>
                  <a:pt x="20732" y="6698"/>
                </a:lnTo>
                <a:lnTo>
                  <a:pt x="20723" y="6698"/>
                </a:lnTo>
                <a:lnTo>
                  <a:pt x="20732" y="6698"/>
                </a:lnTo>
                <a:close/>
                <a:moveTo>
                  <a:pt x="20643" y="6751"/>
                </a:moveTo>
                <a:lnTo>
                  <a:pt x="20652" y="6751"/>
                </a:lnTo>
                <a:lnTo>
                  <a:pt x="20652" y="6742"/>
                </a:lnTo>
                <a:lnTo>
                  <a:pt x="20652" y="6733"/>
                </a:lnTo>
                <a:lnTo>
                  <a:pt x="20643" y="6733"/>
                </a:lnTo>
                <a:lnTo>
                  <a:pt x="20643" y="6742"/>
                </a:lnTo>
                <a:close/>
                <a:moveTo>
                  <a:pt x="20308" y="8074"/>
                </a:moveTo>
                <a:lnTo>
                  <a:pt x="20299" y="8083"/>
                </a:lnTo>
                <a:lnTo>
                  <a:pt x="20308" y="8083"/>
                </a:lnTo>
                <a:lnTo>
                  <a:pt x="20317" y="8083"/>
                </a:lnTo>
                <a:lnTo>
                  <a:pt x="20326" y="8074"/>
                </a:lnTo>
                <a:lnTo>
                  <a:pt x="20326" y="8066"/>
                </a:lnTo>
                <a:lnTo>
                  <a:pt x="20326" y="8057"/>
                </a:lnTo>
                <a:lnTo>
                  <a:pt x="20317" y="8048"/>
                </a:lnTo>
                <a:lnTo>
                  <a:pt x="20317" y="8039"/>
                </a:lnTo>
                <a:lnTo>
                  <a:pt x="20308" y="8048"/>
                </a:lnTo>
                <a:lnTo>
                  <a:pt x="20299" y="8057"/>
                </a:lnTo>
                <a:lnTo>
                  <a:pt x="20299" y="8066"/>
                </a:lnTo>
                <a:lnTo>
                  <a:pt x="20317" y="8074"/>
                </a:lnTo>
                <a:close/>
                <a:moveTo>
                  <a:pt x="20370" y="8260"/>
                </a:moveTo>
                <a:lnTo>
                  <a:pt x="20370" y="8269"/>
                </a:lnTo>
                <a:lnTo>
                  <a:pt x="20361" y="8286"/>
                </a:lnTo>
                <a:lnTo>
                  <a:pt x="20361" y="8295"/>
                </a:lnTo>
                <a:lnTo>
                  <a:pt x="20361" y="8313"/>
                </a:lnTo>
                <a:lnTo>
                  <a:pt x="20361" y="8322"/>
                </a:lnTo>
                <a:lnTo>
                  <a:pt x="20379" y="8330"/>
                </a:lnTo>
                <a:lnTo>
                  <a:pt x="20379" y="8339"/>
                </a:lnTo>
                <a:lnTo>
                  <a:pt x="20387" y="8348"/>
                </a:lnTo>
                <a:lnTo>
                  <a:pt x="20379" y="8366"/>
                </a:lnTo>
                <a:lnTo>
                  <a:pt x="20379" y="8375"/>
                </a:lnTo>
                <a:lnTo>
                  <a:pt x="20379" y="8383"/>
                </a:lnTo>
                <a:lnTo>
                  <a:pt x="20387" y="8392"/>
                </a:lnTo>
                <a:lnTo>
                  <a:pt x="20396" y="8401"/>
                </a:lnTo>
                <a:lnTo>
                  <a:pt x="20387" y="8401"/>
                </a:lnTo>
                <a:lnTo>
                  <a:pt x="20387" y="8410"/>
                </a:lnTo>
                <a:lnTo>
                  <a:pt x="20396" y="8419"/>
                </a:lnTo>
                <a:lnTo>
                  <a:pt x="20405" y="8419"/>
                </a:lnTo>
                <a:lnTo>
                  <a:pt x="20423" y="8419"/>
                </a:lnTo>
                <a:lnTo>
                  <a:pt x="20432" y="8427"/>
                </a:lnTo>
                <a:lnTo>
                  <a:pt x="20440" y="8436"/>
                </a:lnTo>
                <a:lnTo>
                  <a:pt x="20440" y="8445"/>
                </a:lnTo>
                <a:lnTo>
                  <a:pt x="20440" y="8454"/>
                </a:lnTo>
                <a:lnTo>
                  <a:pt x="20449" y="8463"/>
                </a:lnTo>
                <a:lnTo>
                  <a:pt x="20440" y="8472"/>
                </a:lnTo>
                <a:lnTo>
                  <a:pt x="20440" y="8480"/>
                </a:lnTo>
                <a:lnTo>
                  <a:pt x="20440" y="8489"/>
                </a:lnTo>
                <a:lnTo>
                  <a:pt x="20449" y="8489"/>
                </a:lnTo>
                <a:lnTo>
                  <a:pt x="20449" y="8498"/>
                </a:lnTo>
                <a:lnTo>
                  <a:pt x="20449" y="8516"/>
                </a:lnTo>
                <a:lnTo>
                  <a:pt x="20458" y="8551"/>
                </a:lnTo>
                <a:lnTo>
                  <a:pt x="20458" y="8569"/>
                </a:lnTo>
                <a:lnTo>
                  <a:pt x="20467" y="8569"/>
                </a:lnTo>
                <a:lnTo>
                  <a:pt x="20485" y="8560"/>
                </a:lnTo>
                <a:lnTo>
                  <a:pt x="20493" y="8569"/>
                </a:lnTo>
                <a:lnTo>
                  <a:pt x="20502" y="8569"/>
                </a:lnTo>
                <a:lnTo>
                  <a:pt x="20511" y="8560"/>
                </a:lnTo>
                <a:lnTo>
                  <a:pt x="20502" y="8569"/>
                </a:lnTo>
                <a:lnTo>
                  <a:pt x="20511" y="8578"/>
                </a:lnTo>
                <a:lnTo>
                  <a:pt x="20520" y="8578"/>
                </a:lnTo>
                <a:lnTo>
                  <a:pt x="20537" y="8569"/>
                </a:lnTo>
                <a:lnTo>
                  <a:pt x="20546" y="8569"/>
                </a:lnTo>
                <a:lnTo>
                  <a:pt x="20555" y="8569"/>
                </a:lnTo>
                <a:lnTo>
                  <a:pt x="20564" y="8569"/>
                </a:lnTo>
                <a:lnTo>
                  <a:pt x="20564" y="8560"/>
                </a:lnTo>
                <a:lnTo>
                  <a:pt x="20573" y="8569"/>
                </a:lnTo>
                <a:lnTo>
                  <a:pt x="20573" y="8578"/>
                </a:lnTo>
                <a:lnTo>
                  <a:pt x="20582" y="8595"/>
                </a:lnTo>
                <a:lnTo>
                  <a:pt x="20582" y="8604"/>
                </a:lnTo>
                <a:lnTo>
                  <a:pt x="20573" y="8613"/>
                </a:lnTo>
                <a:lnTo>
                  <a:pt x="20582" y="8613"/>
                </a:lnTo>
                <a:lnTo>
                  <a:pt x="20590" y="8613"/>
                </a:lnTo>
                <a:lnTo>
                  <a:pt x="20599" y="8595"/>
                </a:lnTo>
                <a:lnTo>
                  <a:pt x="20608" y="8595"/>
                </a:lnTo>
                <a:lnTo>
                  <a:pt x="20626" y="8595"/>
                </a:lnTo>
                <a:lnTo>
                  <a:pt x="20635" y="8604"/>
                </a:lnTo>
                <a:lnTo>
                  <a:pt x="20643" y="8595"/>
                </a:lnTo>
                <a:lnTo>
                  <a:pt x="20661" y="8586"/>
                </a:lnTo>
                <a:lnTo>
                  <a:pt x="20670" y="8569"/>
                </a:lnTo>
                <a:lnTo>
                  <a:pt x="20687" y="8586"/>
                </a:lnTo>
                <a:lnTo>
                  <a:pt x="20696" y="8586"/>
                </a:lnTo>
                <a:lnTo>
                  <a:pt x="20705" y="8586"/>
                </a:lnTo>
                <a:lnTo>
                  <a:pt x="20714" y="8586"/>
                </a:lnTo>
                <a:lnTo>
                  <a:pt x="20714" y="8595"/>
                </a:lnTo>
                <a:lnTo>
                  <a:pt x="20714" y="8604"/>
                </a:lnTo>
                <a:lnTo>
                  <a:pt x="20723" y="8604"/>
                </a:lnTo>
                <a:lnTo>
                  <a:pt x="20732" y="8595"/>
                </a:lnTo>
                <a:lnTo>
                  <a:pt x="20740" y="8595"/>
                </a:lnTo>
                <a:lnTo>
                  <a:pt x="20749" y="8595"/>
                </a:lnTo>
                <a:lnTo>
                  <a:pt x="20758" y="8595"/>
                </a:lnTo>
                <a:lnTo>
                  <a:pt x="20758" y="8586"/>
                </a:lnTo>
                <a:lnTo>
                  <a:pt x="20758" y="8595"/>
                </a:lnTo>
                <a:lnTo>
                  <a:pt x="20758" y="8604"/>
                </a:lnTo>
                <a:lnTo>
                  <a:pt x="20767" y="8604"/>
                </a:lnTo>
                <a:lnTo>
                  <a:pt x="20776" y="8595"/>
                </a:lnTo>
                <a:lnTo>
                  <a:pt x="20776" y="8604"/>
                </a:lnTo>
                <a:lnTo>
                  <a:pt x="20785" y="8622"/>
                </a:lnTo>
                <a:lnTo>
                  <a:pt x="20785" y="8648"/>
                </a:lnTo>
                <a:lnTo>
                  <a:pt x="20785" y="8657"/>
                </a:lnTo>
                <a:lnTo>
                  <a:pt x="20829" y="8639"/>
                </a:lnTo>
                <a:lnTo>
                  <a:pt x="20882" y="8613"/>
                </a:lnTo>
                <a:lnTo>
                  <a:pt x="20882" y="8604"/>
                </a:lnTo>
                <a:lnTo>
                  <a:pt x="20890" y="8595"/>
                </a:lnTo>
                <a:lnTo>
                  <a:pt x="20899" y="8586"/>
                </a:lnTo>
                <a:lnTo>
                  <a:pt x="20899" y="8578"/>
                </a:lnTo>
                <a:lnTo>
                  <a:pt x="20899" y="8569"/>
                </a:lnTo>
                <a:lnTo>
                  <a:pt x="20908" y="8569"/>
                </a:lnTo>
                <a:lnTo>
                  <a:pt x="20908" y="8560"/>
                </a:lnTo>
                <a:lnTo>
                  <a:pt x="20908" y="8551"/>
                </a:lnTo>
                <a:lnTo>
                  <a:pt x="20908" y="8542"/>
                </a:lnTo>
                <a:lnTo>
                  <a:pt x="20908" y="8533"/>
                </a:lnTo>
                <a:lnTo>
                  <a:pt x="20917" y="8533"/>
                </a:lnTo>
                <a:lnTo>
                  <a:pt x="20926" y="8533"/>
                </a:lnTo>
                <a:lnTo>
                  <a:pt x="20926" y="8525"/>
                </a:lnTo>
                <a:lnTo>
                  <a:pt x="20926" y="8516"/>
                </a:lnTo>
                <a:lnTo>
                  <a:pt x="20917" y="8507"/>
                </a:lnTo>
                <a:lnTo>
                  <a:pt x="20908" y="8507"/>
                </a:lnTo>
                <a:lnTo>
                  <a:pt x="20917" y="8498"/>
                </a:lnTo>
                <a:lnTo>
                  <a:pt x="20917" y="8489"/>
                </a:lnTo>
                <a:lnTo>
                  <a:pt x="20917" y="8480"/>
                </a:lnTo>
                <a:lnTo>
                  <a:pt x="20908" y="8480"/>
                </a:lnTo>
                <a:lnTo>
                  <a:pt x="20917" y="8472"/>
                </a:lnTo>
                <a:lnTo>
                  <a:pt x="20926" y="8472"/>
                </a:lnTo>
                <a:lnTo>
                  <a:pt x="20926" y="8463"/>
                </a:lnTo>
                <a:lnTo>
                  <a:pt x="20926" y="8454"/>
                </a:lnTo>
                <a:lnTo>
                  <a:pt x="20934" y="8454"/>
                </a:lnTo>
                <a:lnTo>
                  <a:pt x="20943" y="8445"/>
                </a:lnTo>
                <a:lnTo>
                  <a:pt x="20943" y="8436"/>
                </a:lnTo>
                <a:lnTo>
                  <a:pt x="20934" y="8436"/>
                </a:lnTo>
                <a:lnTo>
                  <a:pt x="20934" y="8427"/>
                </a:lnTo>
                <a:lnTo>
                  <a:pt x="20943" y="8436"/>
                </a:lnTo>
                <a:lnTo>
                  <a:pt x="20952" y="8436"/>
                </a:lnTo>
                <a:lnTo>
                  <a:pt x="20961" y="8436"/>
                </a:lnTo>
                <a:lnTo>
                  <a:pt x="20970" y="8427"/>
                </a:lnTo>
                <a:lnTo>
                  <a:pt x="20979" y="8419"/>
                </a:lnTo>
                <a:lnTo>
                  <a:pt x="20987" y="8419"/>
                </a:lnTo>
                <a:lnTo>
                  <a:pt x="20996" y="8410"/>
                </a:lnTo>
                <a:lnTo>
                  <a:pt x="20996" y="8401"/>
                </a:lnTo>
                <a:lnTo>
                  <a:pt x="20996" y="8392"/>
                </a:lnTo>
                <a:lnTo>
                  <a:pt x="20987" y="8375"/>
                </a:lnTo>
                <a:lnTo>
                  <a:pt x="20987" y="8366"/>
                </a:lnTo>
                <a:lnTo>
                  <a:pt x="20996" y="8330"/>
                </a:lnTo>
                <a:lnTo>
                  <a:pt x="21014" y="8295"/>
                </a:lnTo>
                <a:lnTo>
                  <a:pt x="21023" y="8295"/>
                </a:lnTo>
                <a:lnTo>
                  <a:pt x="21023" y="8286"/>
                </a:lnTo>
                <a:lnTo>
                  <a:pt x="21032" y="8286"/>
                </a:lnTo>
                <a:lnTo>
                  <a:pt x="21032" y="8277"/>
                </a:lnTo>
                <a:lnTo>
                  <a:pt x="21023" y="8269"/>
                </a:lnTo>
                <a:lnTo>
                  <a:pt x="21032" y="8277"/>
                </a:lnTo>
                <a:lnTo>
                  <a:pt x="21040" y="8286"/>
                </a:lnTo>
                <a:lnTo>
                  <a:pt x="21049" y="8286"/>
                </a:lnTo>
                <a:lnTo>
                  <a:pt x="21058" y="8286"/>
                </a:lnTo>
                <a:lnTo>
                  <a:pt x="21067" y="8295"/>
                </a:lnTo>
                <a:lnTo>
                  <a:pt x="21084" y="8286"/>
                </a:lnTo>
                <a:lnTo>
                  <a:pt x="21093" y="8286"/>
                </a:lnTo>
                <a:lnTo>
                  <a:pt x="21102" y="8277"/>
                </a:lnTo>
                <a:lnTo>
                  <a:pt x="21093" y="8269"/>
                </a:lnTo>
                <a:lnTo>
                  <a:pt x="21076" y="8251"/>
                </a:lnTo>
                <a:lnTo>
                  <a:pt x="21067" y="8251"/>
                </a:lnTo>
                <a:lnTo>
                  <a:pt x="21040" y="8233"/>
                </a:lnTo>
                <a:lnTo>
                  <a:pt x="21040" y="8225"/>
                </a:lnTo>
                <a:lnTo>
                  <a:pt x="21023" y="8216"/>
                </a:lnTo>
                <a:lnTo>
                  <a:pt x="21023" y="8207"/>
                </a:lnTo>
                <a:lnTo>
                  <a:pt x="21014" y="8207"/>
                </a:lnTo>
                <a:lnTo>
                  <a:pt x="21023" y="8198"/>
                </a:lnTo>
                <a:lnTo>
                  <a:pt x="21032" y="8189"/>
                </a:lnTo>
                <a:lnTo>
                  <a:pt x="21032" y="8180"/>
                </a:lnTo>
                <a:lnTo>
                  <a:pt x="21023" y="8163"/>
                </a:lnTo>
                <a:lnTo>
                  <a:pt x="21014" y="8154"/>
                </a:lnTo>
                <a:lnTo>
                  <a:pt x="21014" y="8145"/>
                </a:lnTo>
                <a:lnTo>
                  <a:pt x="21005" y="8145"/>
                </a:lnTo>
                <a:lnTo>
                  <a:pt x="21005" y="8136"/>
                </a:lnTo>
                <a:lnTo>
                  <a:pt x="20996" y="8136"/>
                </a:lnTo>
                <a:lnTo>
                  <a:pt x="21005" y="8136"/>
                </a:lnTo>
                <a:lnTo>
                  <a:pt x="21005" y="8127"/>
                </a:lnTo>
                <a:lnTo>
                  <a:pt x="20996" y="8127"/>
                </a:lnTo>
                <a:lnTo>
                  <a:pt x="20987" y="8119"/>
                </a:lnTo>
                <a:lnTo>
                  <a:pt x="20979" y="8110"/>
                </a:lnTo>
                <a:lnTo>
                  <a:pt x="20987" y="8101"/>
                </a:lnTo>
                <a:lnTo>
                  <a:pt x="20979" y="8101"/>
                </a:lnTo>
                <a:lnTo>
                  <a:pt x="20970" y="8092"/>
                </a:lnTo>
                <a:lnTo>
                  <a:pt x="20970" y="8083"/>
                </a:lnTo>
                <a:lnTo>
                  <a:pt x="20961" y="8083"/>
                </a:lnTo>
                <a:lnTo>
                  <a:pt x="20970" y="8083"/>
                </a:lnTo>
                <a:lnTo>
                  <a:pt x="20979" y="8083"/>
                </a:lnTo>
                <a:lnTo>
                  <a:pt x="20987" y="8083"/>
                </a:lnTo>
                <a:lnTo>
                  <a:pt x="20996" y="8083"/>
                </a:lnTo>
                <a:lnTo>
                  <a:pt x="20996" y="8074"/>
                </a:lnTo>
                <a:lnTo>
                  <a:pt x="20996" y="8083"/>
                </a:lnTo>
                <a:lnTo>
                  <a:pt x="21005" y="8083"/>
                </a:lnTo>
                <a:lnTo>
                  <a:pt x="21014" y="8083"/>
                </a:lnTo>
                <a:lnTo>
                  <a:pt x="21014" y="8074"/>
                </a:lnTo>
                <a:lnTo>
                  <a:pt x="21005" y="8066"/>
                </a:lnTo>
                <a:lnTo>
                  <a:pt x="20996" y="8066"/>
                </a:lnTo>
                <a:lnTo>
                  <a:pt x="20996" y="8057"/>
                </a:lnTo>
                <a:lnTo>
                  <a:pt x="20987" y="8057"/>
                </a:lnTo>
                <a:lnTo>
                  <a:pt x="20996" y="8048"/>
                </a:lnTo>
                <a:lnTo>
                  <a:pt x="21005" y="8048"/>
                </a:lnTo>
                <a:lnTo>
                  <a:pt x="21005" y="8039"/>
                </a:lnTo>
                <a:lnTo>
                  <a:pt x="21005" y="8030"/>
                </a:lnTo>
                <a:lnTo>
                  <a:pt x="21014" y="8030"/>
                </a:lnTo>
                <a:lnTo>
                  <a:pt x="21023" y="8039"/>
                </a:lnTo>
                <a:lnTo>
                  <a:pt x="21032" y="8039"/>
                </a:lnTo>
                <a:lnTo>
                  <a:pt x="21040" y="8039"/>
                </a:lnTo>
                <a:lnTo>
                  <a:pt x="21049" y="8039"/>
                </a:lnTo>
                <a:lnTo>
                  <a:pt x="21058" y="8030"/>
                </a:lnTo>
                <a:lnTo>
                  <a:pt x="21067" y="8030"/>
                </a:lnTo>
                <a:lnTo>
                  <a:pt x="21076" y="8030"/>
                </a:lnTo>
                <a:lnTo>
                  <a:pt x="21076" y="8022"/>
                </a:lnTo>
                <a:lnTo>
                  <a:pt x="21058" y="8013"/>
                </a:lnTo>
                <a:lnTo>
                  <a:pt x="21040" y="7995"/>
                </a:lnTo>
                <a:lnTo>
                  <a:pt x="21049" y="7986"/>
                </a:lnTo>
                <a:lnTo>
                  <a:pt x="21058" y="7986"/>
                </a:lnTo>
                <a:lnTo>
                  <a:pt x="21076" y="7986"/>
                </a:lnTo>
                <a:lnTo>
                  <a:pt x="21084" y="7986"/>
                </a:lnTo>
                <a:lnTo>
                  <a:pt x="21102" y="7986"/>
                </a:lnTo>
                <a:lnTo>
                  <a:pt x="21111" y="7977"/>
                </a:lnTo>
                <a:lnTo>
                  <a:pt x="21120" y="7977"/>
                </a:lnTo>
                <a:lnTo>
                  <a:pt x="21120" y="7969"/>
                </a:lnTo>
                <a:lnTo>
                  <a:pt x="21120" y="7960"/>
                </a:lnTo>
                <a:lnTo>
                  <a:pt x="21120" y="7951"/>
                </a:lnTo>
                <a:lnTo>
                  <a:pt x="21111" y="7951"/>
                </a:lnTo>
                <a:lnTo>
                  <a:pt x="21102" y="7951"/>
                </a:lnTo>
                <a:lnTo>
                  <a:pt x="21084" y="7942"/>
                </a:lnTo>
                <a:lnTo>
                  <a:pt x="21076" y="7942"/>
                </a:lnTo>
                <a:lnTo>
                  <a:pt x="21076" y="7933"/>
                </a:lnTo>
                <a:lnTo>
                  <a:pt x="21067" y="7933"/>
                </a:lnTo>
                <a:lnTo>
                  <a:pt x="21058" y="7924"/>
                </a:lnTo>
                <a:lnTo>
                  <a:pt x="21049" y="7924"/>
                </a:lnTo>
                <a:lnTo>
                  <a:pt x="21040" y="7933"/>
                </a:lnTo>
                <a:lnTo>
                  <a:pt x="21032" y="7933"/>
                </a:lnTo>
                <a:lnTo>
                  <a:pt x="21023" y="7933"/>
                </a:lnTo>
                <a:lnTo>
                  <a:pt x="21023" y="7924"/>
                </a:lnTo>
                <a:lnTo>
                  <a:pt x="21040" y="7924"/>
                </a:lnTo>
                <a:lnTo>
                  <a:pt x="21032" y="7916"/>
                </a:lnTo>
                <a:lnTo>
                  <a:pt x="21032" y="7907"/>
                </a:lnTo>
                <a:lnTo>
                  <a:pt x="21023" y="7916"/>
                </a:lnTo>
                <a:lnTo>
                  <a:pt x="21014" y="7916"/>
                </a:lnTo>
                <a:lnTo>
                  <a:pt x="20996" y="7924"/>
                </a:lnTo>
                <a:lnTo>
                  <a:pt x="21005" y="7916"/>
                </a:lnTo>
                <a:lnTo>
                  <a:pt x="21005" y="7907"/>
                </a:lnTo>
                <a:lnTo>
                  <a:pt x="21005" y="7898"/>
                </a:lnTo>
                <a:lnTo>
                  <a:pt x="21005" y="7889"/>
                </a:lnTo>
                <a:lnTo>
                  <a:pt x="21005" y="7880"/>
                </a:lnTo>
                <a:lnTo>
                  <a:pt x="21005" y="7871"/>
                </a:lnTo>
                <a:lnTo>
                  <a:pt x="20996" y="7871"/>
                </a:lnTo>
                <a:lnTo>
                  <a:pt x="20987" y="7871"/>
                </a:lnTo>
                <a:lnTo>
                  <a:pt x="20979" y="7863"/>
                </a:lnTo>
                <a:lnTo>
                  <a:pt x="20979" y="7854"/>
                </a:lnTo>
                <a:lnTo>
                  <a:pt x="20979" y="7845"/>
                </a:lnTo>
                <a:lnTo>
                  <a:pt x="20970" y="7845"/>
                </a:lnTo>
                <a:lnTo>
                  <a:pt x="20961" y="7845"/>
                </a:lnTo>
                <a:lnTo>
                  <a:pt x="20961" y="7854"/>
                </a:lnTo>
                <a:lnTo>
                  <a:pt x="20952" y="7863"/>
                </a:lnTo>
                <a:lnTo>
                  <a:pt x="20943" y="7871"/>
                </a:lnTo>
                <a:lnTo>
                  <a:pt x="20943" y="7863"/>
                </a:lnTo>
                <a:lnTo>
                  <a:pt x="20943" y="7854"/>
                </a:lnTo>
                <a:lnTo>
                  <a:pt x="20943" y="7845"/>
                </a:lnTo>
                <a:lnTo>
                  <a:pt x="20943" y="7836"/>
                </a:lnTo>
                <a:lnTo>
                  <a:pt x="20943" y="7845"/>
                </a:lnTo>
                <a:lnTo>
                  <a:pt x="20926" y="7871"/>
                </a:lnTo>
                <a:lnTo>
                  <a:pt x="20917" y="7871"/>
                </a:lnTo>
                <a:lnTo>
                  <a:pt x="20890" y="7907"/>
                </a:lnTo>
                <a:lnTo>
                  <a:pt x="20890" y="7916"/>
                </a:lnTo>
                <a:lnTo>
                  <a:pt x="20890" y="7924"/>
                </a:lnTo>
                <a:lnTo>
                  <a:pt x="20882" y="7933"/>
                </a:lnTo>
                <a:lnTo>
                  <a:pt x="20873" y="7942"/>
                </a:lnTo>
                <a:lnTo>
                  <a:pt x="20864" y="7951"/>
                </a:lnTo>
                <a:lnTo>
                  <a:pt x="20864" y="7942"/>
                </a:lnTo>
                <a:lnTo>
                  <a:pt x="20855" y="7942"/>
                </a:lnTo>
                <a:lnTo>
                  <a:pt x="20837" y="7960"/>
                </a:lnTo>
                <a:lnTo>
                  <a:pt x="20846" y="7969"/>
                </a:lnTo>
                <a:lnTo>
                  <a:pt x="20855" y="7969"/>
                </a:lnTo>
                <a:lnTo>
                  <a:pt x="20855" y="7977"/>
                </a:lnTo>
                <a:lnTo>
                  <a:pt x="20846" y="7986"/>
                </a:lnTo>
                <a:lnTo>
                  <a:pt x="20837" y="7986"/>
                </a:lnTo>
                <a:lnTo>
                  <a:pt x="20820" y="7995"/>
                </a:lnTo>
                <a:lnTo>
                  <a:pt x="20811" y="7995"/>
                </a:lnTo>
                <a:lnTo>
                  <a:pt x="20811" y="7986"/>
                </a:lnTo>
                <a:lnTo>
                  <a:pt x="20802" y="7986"/>
                </a:lnTo>
                <a:lnTo>
                  <a:pt x="20793" y="7995"/>
                </a:lnTo>
                <a:lnTo>
                  <a:pt x="20785" y="8004"/>
                </a:lnTo>
                <a:lnTo>
                  <a:pt x="20776" y="8004"/>
                </a:lnTo>
                <a:lnTo>
                  <a:pt x="20767" y="8013"/>
                </a:lnTo>
                <a:lnTo>
                  <a:pt x="20758" y="8013"/>
                </a:lnTo>
                <a:lnTo>
                  <a:pt x="20749" y="8013"/>
                </a:lnTo>
                <a:lnTo>
                  <a:pt x="20740" y="8013"/>
                </a:lnTo>
                <a:lnTo>
                  <a:pt x="20732" y="8022"/>
                </a:lnTo>
                <a:lnTo>
                  <a:pt x="20740" y="8022"/>
                </a:lnTo>
                <a:lnTo>
                  <a:pt x="20740" y="8030"/>
                </a:lnTo>
                <a:lnTo>
                  <a:pt x="20732" y="8039"/>
                </a:lnTo>
                <a:lnTo>
                  <a:pt x="20714" y="8057"/>
                </a:lnTo>
                <a:lnTo>
                  <a:pt x="20696" y="8074"/>
                </a:lnTo>
                <a:lnTo>
                  <a:pt x="20687" y="8092"/>
                </a:lnTo>
                <a:lnTo>
                  <a:pt x="20670" y="8110"/>
                </a:lnTo>
                <a:lnTo>
                  <a:pt x="20670" y="8119"/>
                </a:lnTo>
                <a:lnTo>
                  <a:pt x="20661" y="8119"/>
                </a:lnTo>
                <a:lnTo>
                  <a:pt x="20643" y="8127"/>
                </a:lnTo>
                <a:lnTo>
                  <a:pt x="20599" y="8136"/>
                </a:lnTo>
                <a:lnTo>
                  <a:pt x="20573" y="8145"/>
                </a:lnTo>
                <a:lnTo>
                  <a:pt x="20564" y="8145"/>
                </a:lnTo>
                <a:lnTo>
                  <a:pt x="20555" y="8154"/>
                </a:lnTo>
                <a:lnTo>
                  <a:pt x="20546" y="8163"/>
                </a:lnTo>
                <a:lnTo>
                  <a:pt x="20546" y="8172"/>
                </a:lnTo>
                <a:lnTo>
                  <a:pt x="20546" y="8180"/>
                </a:lnTo>
                <a:lnTo>
                  <a:pt x="20537" y="8172"/>
                </a:lnTo>
                <a:lnTo>
                  <a:pt x="20529" y="8180"/>
                </a:lnTo>
                <a:lnTo>
                  <a:pt x="20529" y="8189"/>
                </a:lnTo>
                <a:lnTo>
                  <a:pt x="20537" y="8198"/>
                </a:lnTo>
                <a:lnTo>
                  <a:pt x="20529" y="8207"/>
                </a:lnTo>
                <a:lnTo>
                  <a:pt x="20529" y="8216"/>
                </a:lnTo>
                <a:lnTo>
                  <a:pt x="20529" y="8225"/>
                </a:lnTo>
                <a:lnTo>
                  <a:pt x="20520" y="8233"/>
                </a:lnTo>
                <a:lnTo>
                  <a:pt x="20520" y="8242"/>
                </a:lnTo>
                <a:lnTo>
                  <a:pt x="20529" y="8242"/>
                </a:lnTo>
                <a:lnTo>
                  <a:pt x="20529" y="8251"/>
                </a:lnTo>
                <a:lnTo>
                  <a:pt x="20520" y="8251"/>
                </a:lnTo>
                <a:lnTo>
                  <a:pt x="20511" y="8242"/>
                </a:lnTo>
                <a:lnTo>
                  <a:pt x="20502" y="8242"/>
                </a:lnTo>
                <a:lnTo>
                  <a:pt x="20493" y="8242"/>
                </a:lnTo>
                <a:lnTo>
                  <a:pt x="20476" y="8225"/>
                </a:lnTo>
                <a:lnTo>
                  <a:pt x="20467" y="8225"/>
                </a:lnTo>
                <a:lnTo>
                  <a:pt x="20458" y="8225"/>
                </a:lnTo>
                <a:lnTo>
                  <a:pt x="20449" y="8225"/>
                </a:lnTo>
                <a:lnTo>
                  <a:pt x="20440" y="8225"/>
                </a:lnTo>
                <a:lnTo>
                  <a:pt x="20432" y="8225"/>
                </a:lnTo>
                <a:lnTo>
                  <a:pt x="20423" y="8216"/>
                </a:lnTo>
                <a:lnTo>
                  <a:pt x="20414" y="8207"/>
                </a:lnTo>
                <a:lnTo>
                  <a:pt x="20396" y="8207"/>
                </a:lnTo>
                <a:lnTo>
                  <a:pt x="20396" y="8216"/>
                </a:lnTo>
                <a:lnTo>
                  <a:pt x="20387" y="8225"/>
                </a:lnTo>
                <a:lnTo>
                  <a:pt x="20379" y="8233"/>
                </a:lnTo>
                <a:lnTo>
                  <a:pt x="20379" y="8242"/>
                </a:lnTo>
                <a:lnTo>
                  <a:pt x="20370" y="8242"/>
                </a:lnTo>
                <a:lnTo>
                  <a:pt x="20370" y="8260"/>
                </a:lnTo>
                <a:lnTo>
                  <a:pt x="20379" y="8260"/>
                </a:lnTo>
                <a:close/>
                <a:moveTo>
                  <a:pt x="20370" y="6901"/>
                </a:moveTo>
                <a:lnTo>
                  <a:pt x="20361" y="6909"/>
                </a:lnTo>
                <a:lnTo>
                  <a:pt x="20352" y="6918"/>
                </a:lnTo>
                <a:lnTo>
                  <a:pt x="20343" y="6918"/>
                </a:lnTo>
                <a:lnTo>
                  <a:pt x="20343" y="6927"/>
                </a:lnTo>
                <a:lnTo>
                  <a:pt x="20343" y="6954"/>
                </a:lnTo>
                <a:lnTo>
                  <a:pt x="20343" y="6962"/>
                </a:lnTo>
                <a:lnTo>
                  <a:pt x="20343" y="6980"/>
                </a:lnTo>
                <a:lnTo>
                  <a:pt x="20361" y="6989"/>
                </a:lnTo>
                <a:lnTo>
                  <a:pt x="20370" y="6998"/>
                </a:lnTo>
                <a:lnTo>
                  <a:pt x="20379" y="6998"/>
                </a:lnTo>
                <a:lnTo>
                  <a:pt x="20396" y="6998"/>
                </a:lnTo>
                <a:lnTo>
                  <a:pt x="20405" y="7007"/>
                </a:lnTo>
                <a:lnTo>
                  <a:pt x="20414" y="7007"/>
                </a:lnTo>
                <a:lnTo>
                  <a:pt x="20423" y="7007"/>
                </a:lnTo>
                <a:lnTo>
                  <a:pt x="20423" y="6998"/>
                </a:lnTo>
                <a:lnTo>
                  <a:pt x="20432" y="6989"/>
                </a:lnTo>
                <a:lnTo>
                  <a:pt x="20440" y="6989"/>
                </a:lnTo>
                <a:lnTo>
                  <a:pt x="20449" y="6989"/>
                </a:lnTo>
                <a:lnTo>
                  <a:pt x="20449" y="6980"/>
                </a:lnTo>
                <a:lnTo>
                  <a:pt x="20458" y="6980"/>
                </a:lnTo>
                <a:lnTo>
                  <a:pt x="20458" y="6971"/>
                </a:lnTo>
                <a:lnTo>
                  <a:pt x="20467" y="6971"/>
                </a:lnTo>
                <a:lnTo>
                  <a:pt x="20476" y="6971"/>
                </a:lnTo>
                <a:lnTo>
                  <a:pt x="20476" y="6962"/>
                </a:lnTo>
                <a:lnTo>
                  <a:pt x="20485" y="6945"/>
                </a:lnTo>
                <a:lnTo>
                  <a:pt x="20485" y="6936"/>
                </a:lnTo>
                <a:lnTo>
                  <a:pt x="20485" y="6927"/>
                </a:lnTo>
                <a:lnTo>
                  <a:pt x="20493" y="6927"/>
                </a:lnTo>
                <a:lnTo>
                  <a:pt x="20502" y="6901"/>
                </a:lnTo>
                <a:lnTo>
                  <a:pt x="20511" y="6901"/>
                </a:lnTo>
                <a:lnTo>
                  <a:pt x="20520" y="6901"/>
                </a:lnTo>
                <a:lnTo>
                  <a:pt x="20520" y="6892"/>
                </a:lnTo>
                <a:lnTo>
                  <a:pt x="20511" y="6883"/>
                </a:lnTo>
                <a:lnTo>
                  <a:pt x="20511" y="6874"/>
                </a:lnTo>
                <a:lnTo>
                  <a:pt x="20502" y="6865"/>
                </a:lnTo>
                <a:lnTo>
                  <a:pt x="20493" y="6865"/>
                </a:lnTo>
                <a:lnTo>
                  <a:pt x="20493" y="6857"/>
                </a:lnTo>
                <a:lnTo>
                  <a:pt x="20485" y="6865"/>
                </a:lnTo>
                <a:lnTo>
                  <a:pt x="20485" y="6874"/>
                </a:lnTo>
                <a:lnTo>
                  <a:pt x="20476" y="6865"/>
                </a:lnTo>
                <a:lnTo>
                  <a:pt x="20476" y="6874"/>
                </a:lnTo>
                <a:lnTo>
                  <a:pt x="20467" y="6865"/>
                </a:lnTo>
                <a:lnTo>
                  <a:pt x="20458" y="6865"/>
                </a:lnTo>
                <a:lnTo>
                  <a:pt x="20449" y="6874"/>
                </a:lnTo>
                <a:lnTo>
                  <a:pt x="20432" y="6874"/>
                </a:lnTo>
                <a:lnTo>
                  <a:pt x="20414" y="6874"/>
                </a:lnTo>
                <a:lnTo>
                  <a:pt x="20405" y="6874"/>
                </a:lnTo>
                <a:lnTo>
                  <a:pt x="20396" y="6883"/>
                </a:lnTo>
                <a:lnTo>
                  <a:pt x="20396" y="6874"/>
                </a:lnTo>
                <a:lnTo>
                  <a:pt x="20387" y="6883"/>
                </a:lnTo>
                <a:lnTo>
                  <a:pt x="20379" y="6892"/>
                </a:lnTo>
                <a:lnTo>
                  <a:pt x="20387" y="6892"/>
                </a:lnTo>
                <a:lnTo>
                  <a:pt x="20379" y="6892"/>
                </a:lnTo>
                <a:close/>
                <a:moveTo>
                  <a:pt x="20264" y="8569"/>
                </a:moveTo>
                <a:lnTo>
                  <a:pt x="20264" y="8578"/>
                </a:lnTo>
                <a:lnTo>
                  <a:pt x="20273" y="8578"/>
                </a:lnTo>
                <a:lnTo>
                  <a:pt x="20264" y="8586"/>
                </a:lnTo>
                <a:lnTo>
                  <a:pt x="20273" y="8586"/>
                </a:lnTo>
                <a:lnTo>
                  <a:pt x="20282" y="8586"/>
                </a:lnTo>
                <a:lnTo>
                  <a:pt x="20282" y="8578"/>
                </a:lnTo>
                <a:lnTo>
                  <a:pt x="20290" y="8578"/>
                </a:lnTo>
                <a:lnTo>
                  <a:pt x="20290" y="8586"/>
                </a:lnTo>
                <a:lnTo>
                  <a:pt x="20299" y="8586"/>
                </a:lnTo>
                <a:lnTo>
                  <a:pt x="20308" y="8578"/>
                </a:lnTo>
                <a:lnTo>
                  <a:pt x="20308" y="8569"/>
                </a:lnTo>
                <a:lnTo>
                  <a:pt x="20317" y="8560"/>
                </a:lnTo>
                <a:lnTo>
                  <a:pt x="20308" y="8551"/>
                </a:lnTo>
                <a:lnTo>
                  <a:pt x="20299" y="8542"/>
                </a:lnTo>
                <a:lnTo>
                  <a:pt x="20290" y="8542"/>
                </a:lnTo>
                <a:lnTo>
                  <a:pt x="20282" y="8533"/>
                </a:lnTo>
                <a:lnTo>
                  <a:pt x="20273" y="8542"/>
                </a:lnTo>
                <a:lnTo>
                  <a:pt x="20273" y="8551"/>
                </a:lnTo>
                <a:lnTo>
                  <a:pt x="20264" y="8560"/>
                </a:lnTo>
                <a:close/>
                <a:moveTo>
                  <a:pt x="21323" y="6954"/>
                </a:moveTo>
                <a:lnTo>
                  <a:pt x="21323" y="6945"/>
                </a:lnTo>
                <a:lnTo>
                  <a:pt x="21314" y="6945"/>
                </a:lnTo>
                <a:lnTo>
                  <a:pt x="21314" y="6954"/>
                </a:lnTo>
                <a:lnTo>
                  <a:pt x="21314" y="6962"/>
                </a:lnTo>
                <a:close/>
                <a:moveTo>
                  <a:pt x="21270" y="6240"/>
                </a:moveTo>
                <a:lnTo>
                  <a:pt x="21270" y="6231"/>
                </a:lnTo>
                <a:lnTo>
                  <a:pt x="21261" y="6240"/>
                </a:lnTo>
                <a:lnTo>
                  <a:pt x="21261" y="6249"/>
                </a:lnTo>
                <a:lnTo>
                  <a:pt x="21270" y="6249"/>
                </a:lnTo>
                <a:close/>
                <a:moveTo>
                  <a:pt x="21182" y="6627"/>
                </a:moveTo>
                <a:lnTo>
                  <a:pt x="21182" y="6636"/>
                </a:lnTo>
                <a:lnTo>
                  <a:pt x="21190" y="6636"/>
                </a:lnTo>
                <a:lnTo>
                  <a:pt x="21190" y="6645"/>
                </a:lnTo>
                <a:lnTo>
                  <a:pt x="21199" y="6662"/>
                </a:lnTo>
                <a:lnTo>
                  <a:pt x="21199" y="6671"/>
                </a:lnTo>
                <a:lnTo>
                  <a:pt x="21199" y="6680"/>
                </a:lnTo>
                <a:lnTo>
                  <a:pt x="21199" y="6671"/>
                </a:lnTo>
                <a:lnTo>
                  <a:pt x="21208" y="6680"/>
                </a:lnTo>
                <a:lnTo>
                  <a:pt x="21217" y="6680"/>
                </a:lnTo>
                <a:lnTo>
                  <a:pt x="21217" y="6689"/>
                </a:lnTo>
                <a:lnTo>
                  <a:pt x="21226" y="6698"/>
                </a:lnTo>
                <a:lnTo>
                  <a:pt x="21226" y="6706"/>
                </a:lnTo>
                <a:lnTo>
                  <a:pt x="21226" y="6715"/>
                </a:lnTo>
                <a:lnTo>
                  <a:pt x="21234" y="6724"/>
                </a:lnTo>
                <a:lnTo>
                  <a:pt x="21243" y="6724"/>
                </a:lnTo>
                <a:lnTo>
                  <a:pt x="21243" y="6715"/>
                </a:lnTo>
                <a:lnTo>
                  <a:pt x="21243" y="6706"/>
                </a:lnTo>
                <a:lnTo>
                  <a:pt x="21243" y="6698"/>
                </a:lnTo>
                <a:lnTo>
                  <a:pt x="21243" y="6689"/>
                </a:lnTo>
                <a:lnTo>
                  <a:pt x="21243" y="6680"/>
                </a:lnTo>
                <a:lnTo>
                  <a:pt x="21252" y="6671"/>
                </a:lnTo>
                <a:lnTo>
                  <a:pt x="21261" y="6654"/>
                </a:lnTo>
                <a:lnTo>
                  <a:pt x="21270" y="6645"/>
                </a:lnTo>
                <a:lnTo>
                  <a:pt x="21279" y="6636"/>
                </a:lnTo>
                <a:lnTo>
                  <a:pt x="21279" y="6627"/>
                </a:lnTo>
                <a:lnTo>
                  <a:pt x="21287" y="6609"/>
                </a:lnTo>
                <a:lnTo>
                  <a:pt x="21287" y="6593"/>
                </a:lnTo>
                <a:lnTo>
                  <a:pt x="21296" y="6575"/>
                </a:lnTo>
                <a:lnTo>
                  <a:pt x="21296" y="6557"/>
                </a:lnTo>
                <a:lnTo>
                  <a:pt x="21305" y="6540"/>
                </a:lnTo>
                <a:lnTo>
                  <a:pt x="21314" y="6522"/>
                </a:lnTo>
                <a:lnTo>
                  <a:pt x="21314" y="6513"/>
                </a:lnTo>
                <a:lnTo>
                  <a:pt x="21314" y="6505"/>
                </a:lnTo>
                <a:lnTo>
                  <a:pt x="21314" y="6496"/>
                </a:lnTo>
                <a:lnTo>
                  <a:pt x="21323" y="6487"/>
                </a:lnTo>
                <a:lnTo>
                  <a:pt x="21314" y="6478"/>
                </a:lnTo>
                <a:lnTo>
                  <a:pt x="21305" y="6478"/>
                </a:lnTo>
                <a:lnTo>
                  <a:pt x="21305" y="6469"/>
                </a:lnTo>
                <a:lnTo>
                  <a:pt x="21296" y="6469"/>
                </a:lnTo>
                <a:lnTo>
                  <a:pt x="21287" y="6469"/>
                </a:lnTo>
                <a:lnTo>
                  <a:pt x="21279" y="6478"/>
                </a:lnTo>
                <a:lnTo>
                  <a:pt x="21261" y="6478"/>
                </a:lnTo>
                <a:lnTo>
                  <a:pt x="21252" y="6487"/>
                </a:lnTo>
                <a:lnTo>
                  <a:pt x="21252" y="6496"/>
                </a:lnTo>
                <a:lnTo>
                  <a:pt x="21243" y="6505"/>
                </a:lnTo>
                <a:lnTo>
                  <a:pt x="21234" y="6513"/>
                </a:lnTo>
                <a:lnTo>
                  <a:pt x="21226" y="6531"/>
                </a:lnTo>
                <a:lnTo>
                  <a:pt x="21190" y="6584"/>
                </a:lnTo>
                <a:lnTo>
                  <a:pt x="21190" y="6593"/>
                </a:lnTo>
                <a:lnTo>
                  <a:pt x="21190" y="6602"/>
                </a:lnTo>
                <a:lnTo>
                  <a:pt x="21190" y="6609"/>
                </a:lnTo>
                <a:lnTo>
                  <a:pt x="21190" y="6618"/>
                </a:lnTo>
                <a:close/>
                <a:moveTo>
                  <a:pt x="21314" y="6804"/>
                </a:moveTo>
                <a:lnTo>
                  <a:pt x="21314" y="6812"/>
                </a:lnTo>
                <a:lnTo>
                  <a:pt x="21314" y="6821"/>
                </a:lnTo>
                <a:lnTo>
                  <a:pt x="21314" y="6812"/>
                </a:lnTo>
                <a:close/>
                <a:moveTo>
                  <a:pt x="20758" y="6698"/>
                </a:moveTo>
                <a:lnTo>
                  <a:pt x="20749" y="6698"/>
                </a:lnTo>
                <a:lnTo>
                  <a:pt x="20749" y="6706"/>
                </a:lnTo>
                <a:close/>
                <a:moveTo>
                  <a:pt x="21323" y="6830"/>
                </a:moveTo>
                <a:lnTo>
                  <a:pt x="21323" y="6839"/>
                </a:lnTo>
                <a:lnTo>
                  <a:pt x="21323" y="6848"/>
                </a:lnTo>
                <a:lnTo>
                  <a:pt x="21323" y="6839"/>
                </a:lnTo>
                <a:lnTo>
                  <a:pt x="21331" y="6839"/>
                </a:lnTo>
                <a:close/>
                <a:moveTo>
                  <a:pt x="21067" y="6531"/>
                </a:moveTo>
                <a:lnTo>
                  <a:pt x="21058" y="6522"/>
                </a:lnTo>
                <a:lnTo>
                  <a:pt x="21058" y="6531"/>
                </a:lnTo>
                <a:lnTo>
                  <a:pt x="21049" y="6531"/>
                </a:lnTo>
                <a:close/>
                <a:moveTo>
                  <a:pt x="21040" y="6531"/>
                </a:moveTo>
                <a:lnTo>
                  <a:pt x="21040" y="6522"/>
                </a:lnTo>
                <a:close/>
                <a:moveTo>
                  <a:pt x="21032" y="7677"/>
                </a:moveTo>
                <a:lnTo>
                  <a:pt x="21023" y="7677"/>
                </a:lnTo>
                <a:lnTo>
                  <a:pt x="21014" y="7686"/>
                </a:lnTo>
                <a:lnTo>
                  <a:pt x="21005" y="7695"/>
                </a:lnTo>
                <a:lnTo>
                  <a:pt x="20996" y="7695"/>
                </a:lnTo>
                <a:lnTo>
                  <a:pt x="20987" y="7713"/>
                </a:lnTo>
                <a:lnTo>
                  <a:pt x="20979" y="7721"/>
                </a:lnTo>
                <a:lnTo>
                  <a:pt x="20979" y="7730"/>
                </a:lnTo>
                <a:lnTo>
                  <a:pt x="20970" y="7739"/>
                </a:lnTo>
                <a:lnTo>
                  <a:pt x="20979" y="7730"/>
                </a:lnTo>
                <a:lnTo>
                  <a:pt x="20987" y="7730"/>
                </a:lnTo>
                <a:lnTo>
                  <a:pt x="20996" y="7730"/>
                </a:lnTo>
                <a:lnTo>
                  <a:pt x="20996" y="7721"/>
                </a:lnTo>
                <a:lnTo>
                  <a:pt x="21005" y="7713"/>
                </a:lnTo>
                <a:lnTo>
                  <a:pt x="21014" y="7713"/>
                </a:lnTo>
                <a:lnTo>
                  <a:pt x="21023" y="7704"/>
                </a:lnTo>
                <a:lnTo>
                  <a:pt x="21032" y="7704"/>
                </a:lnTo>
                <a:lnTo>
                  <a:pt x="21040" y="7695"/>
                </a:lnTo>
                <a:lnTo>
                  <a:pt x="21040" y="7686"/>
                </a:lnTo>
                <a:lnTo>
                  <a:pt x="21049" y="7677"/>
                </a:lnTo>
                <a:lnTo>
                  <a:pt x="21058" y="7677"/>
                </a:lnTo>
                <a:lnTo>
                  <a:pt x="21067" y="7677"/>
                </a:lnTo>
                <a:lnTo>
                  <a:pt x="21067" y="7668"/>
                </a:lnTo>
                <a:lnTo>
                  <a:pt x="21076" y="7660"/>
                </a:lnTo>
                <a:lnTo>
                  <a:pt x="21084" y="7633"/>
                </a:lnTo>
                <a:lnTo>
                  <a:pt x="21084" y="7624"/>
                </a:lnTo>
                <a:lnTo>
                  <a:pt x="21093" y="7624"/>
                </a:lnTo>
                <a:lnTo>
                  <a:pt x="21102" y="7616"/>
                </a:lnTo>
                <a:lnTo>
                  <a:pt x="21120" y="7616"/>
                </a:lnTo>
                <a:lnTo>
                  <a:pt x="21120" y="7607"/>
                </a:lnTo>
                <a:lnTo>
                  <a:pt x="21129" y="7598"/>
                </a:lnTo>
                <a:lnTo>
                  <a:pt x="21137" y="7589"/>
                </a:lnTo>
                <a:lnTo>
                  <a:pt x="21146" y="7589"/>
                </a:lnTo>
                <a:lnTo>
                  <a:pt x="21155" y="7580"/>
                </a:lnTo>
                <a:lnTo>
                  <a:pt x="21146" y="7563"/>
                </a:lnTo>
                <a:lnTo>
                  <a:pt x="21146" y="7545"/>
                </a:lnTo>
                <a:lnTo>
                  <a:pt x="21146" y="7536"/>
                </a:lnTo>
                <a:lnTo>
                  <a:pt x="21146" y="7527"/>
                </a:lnTo>
                <a:lnTo>
                  <a:pt x="21146" y="7518"/>
                </a:lnTo>
                <a:lnTo>
                  <a:pt x="21137" y="7518"/>
                </a:lnTo>
                <a:lnTo>
                  <a:pt x="21129" y="7545"/>
                </a:lnTo>
                <a:lnTo>
                  <a:pt x="21120" y="7554"/>
                </a:lnTo>
                <a:lnTo>
                  <a:pt x="21129" y="7563"/>
                </a:lnTo>
                <a:lnTo>
                  <a:pt x="21129" y="7571"/>
                </a:lnTo>
                <a:lnTo>
                  <a:pt x="21129" y="7580"/>
                </a:lnTo>
                <a:lnTo>
                  <a:pt x="21120" y="7580"/>
                </a:lnTo>
                <a:lnTo>
                  <a:pt x="21120" y="7589"/>
                </a:lnTo>
                <a:lnTo>
                  <a:pt x="21111" y="7589"/>
                </a:lnTo>
                <a:lnTo>
                  <a:pt x="21102" y="7589"/>
                </a:lnTo>
                <a:lnTo>
                  <a:pt x="21093" y="7607"/>
                </a:lnTo>
                <a:lnTo>
                  <a:pt x="21084" y="7616"/>
                </a:lnTo>
                <a:lnTo>
                  <a:pt x="21067" y="7633"/>
                </a:lnTo>
                <a:lnTo>
                  <a:pt x="21058" y="7651"/>
                </a:lnTo>
                <a:lnTo>
                  <a:pt x="21040" y="7668"/>
                </a:lnTo>
                <a:lnTo>
                  <a:pt x="21032" y="7668"/>
                </a:lnTo>
                <a:close/>
                <a:moveTo>
                  <a:pt x="20052" y="8348"/>
                </a:moveTo>
                <a:lnTo>
                  <a:pt x="20043" y="8339"/>
                </a:lnTo>
                <a:lnTo>
                  <a:pt x="20035" y="8330"/>
                </a:lnTo>
                <a:lnTo>
                  <a:pt x="20043" y="8348"/>
                </a:lnTo>
                <a:close/>
                <a:moveTo>
                  <a:pt x="23131" y="8507"/>
                </a:moveTo>
                <a:lnTo>
                  <a:pt x="23131" y="8516"/>
                </a:lnTo>
                <a:lnTo>
                  <a:pt x="23140" y="8507"/>
                </a:lnTo>
                <a:lnTo>
                  <a:pt x="23158" y="8507"/>
                </a:lnTo>
                <a:lnTo>
                  <a:pt x="23167" y="8507"/>
                </a:lnTo>
                <a:lnTo>
                  <a:pt x="23175" y="8507"/>
                </a:lnTo>
                <a:lnTo>
                  <a:pt x="23184" y="8507"/>
                </a:lnTo>
                <a:lnTo>
                  <a:pt x="23184" y="8498"/>
                </a:lnTo>
                <a:lnTo>
                  <a:pt x="23193" y="8498"/>
                </a:lnTo>
                <a:lnTo>
                  <a:pt x="23167" y="8498"/>
                </a:lnTo>
                <a:lnTo>
                  <a:pt x="23149" y="8489"/>
                </a:lnTo>
                <a:lnTo>
                  <a:pt x="23149" y="8498"/>
                </a:lnTo>
                <a:lnTo>
                  <a:pt x="23140" y="8498"/>
                </a:lnTo>
                <a:lnTo>
                  <a:pt x="23131" y="8498"/>
                </a:lnTo>
                <a:close/>
                <a:moveTo>
                  <a:pt x="20096" y="8489"/>
                </a:moveTo>
                <a:lnTo>
                  <a:pt x="20088" y="8489"/>
                </a:lnTo>
                <a:lnTo>
                  <a:pt x="20088" y="8498"/>
                </a:lnTo>
                <a:lnTo>
                  <a:pt x="20096" y="8507"/>
                </a:lnTo>
                <a:lnTo>
                  <a:pt x="20114" y="8507"/>
                </a:lnTo>
                <a:lnTo>
                  <a:pt x="20123" y="8507"/>
                </a:lnTo>
                <a:lnTo>
                  <a:pt x="20132" y="8507"/>
                </a:lnTo>
                <a:lnTo>
                  <a:pt x="20132" y="8516"/>
                </a:lnTo>
                <a:lnTo>
                  <a:pt x="20140" y="8525"/>
                </a:lnTo>
                <a:lnTo>
                  <a:pt x="20140" y="8533"/>
                </a:lnTo>
                <a:lnTo>
                  <a:pt x="20140" y="8542"/>
                </a:lnTo>
                <a:lnTo>
                  <a:pt x="20140" y="8551"/>
                </a:lnTo>
                <a:lnTo>
                  <a:pt x="20149" y="8560"/>
                </a:lnTo>
                <a:lnTo>
                  <a:pt x="20158" y="8560"/>
                </a:lnTo>
                <a:lnTo>
                  <a:pt x="20167" y="8560"/>
                </a:lnTo>
                <a:lnTo>
                  <a:pt x="20176" y="8569"/>
                </a:lnTo>
                <a:lnTo>
                  <a:pt x="20185" y="8569"/>
                </a:lnTo>
                <a:lnTo>
                  <a:pt x="20193" y="8578"/>
                </a:lnTo>
                <a:lnTo>
                  <a:pt x="20202" y="8578"/>
                </a:lnTo>
                <a:lnTo>
                  <a:pt x="20193" y="8569"/>
                </a:lnTo>
                <a:lnTo>
                  <a:pt x="20193" y="8560"/>
                </a:lnTo>
                <a:lnTo>
                  <a:pt x="20202" y="8551"/>
                </a:lnTo>
                <a:lnTo>
                  <a:pt x="20202" y="8542"/>
                </a:lnTo>
                <a:lnTo>
                  <a:pt x="20211" y="8542"/>
                </a:lnTo>
                <a:lnTo>
                  <a:pt x="20176" y="8533"/>
                </a:lnTo>
                <a:lnTo>
                  <a:pt x="20167" y="8507"/>
                </a:lnTo>
                <a:lnTo>
                  <a:pt x="20158" y="8489"/>
                </a:lnTo>
                <a:lnTo>
                  <a:pt x="20158" y="8480"/>
                </a:lnTo>
                <a:lnTo>
                  <a:pt x="20149" y="8472"/>
                </a:lnTo>
                <a:lnTo>
                  <a:pt x="20149" y="8463"/>
                </a:lnTo>
                <a:lnTo>
                  <a:pt x="20140" y="8463"/>
                </a:lnTo>
                <a:lnTo>
                  <a:pt x="20132" y="8463"/>
                </a:lnTo>
                <a:lnTo>
                  <a:pt x="20132" y="8472"/>
                </a:lnTo>
                <a:lnTo>
                  <a:pt x="20123" y="8480"/>
                </a:lnTo>
                <a:lnTo>
                  <a:pt x="20123" y="8472"/>
                </a:lnTo>
                <a:lnTo>
                  <a:pt x="20114" y="8463"/>
                </a:lnTo>
                <a:lnTo>
                  <a:pt x="20105" y="8463"/>
                </a:lnTo>
                <a:lnTo>
                  <a:pt x="20105" y="8472"/>
                </a:lnTo>
                <a:lnTo>
                  <a:pt x="20105" y="8480"/>
                </a:lnTo>
                <a:close/>
                <a:moveTo>
                  <a:pt x="20070" y="8375"/>
                </a:moveTo>
                <a:lnTo>
                  <a:pt x="20079" y="8375"/>
                </a:lnTo>
                <a:lnTo>
                  <a:pt x="20070" y="8366"/>
                </a:lnTo>
                <a:lnTo>
                  <a:pt x="20061" y="8366"/>
                </a:lnTo>
                <a:lnTo>
                  <a:pt x="20052" y="8357"/>
                </a:lnTo>
                <a:lnTo>
                  <a:pt x="20043" y="8348"/>
                </a:lnTo>
                <a:lnTo>
                  <a:pt x="20035" y="8357"/>
                </a:lnTo>
                <a:lnTo>
                  <a:pt x="20035" y="8366"/>
                </a:lnTo>
                <a:lnTo>
                  <a:pt x="20043" y="8366"/>
                </a:lnTo>
                <a:lnTo>
                  <a:pt x="20052" y="8366"/>
                </a:lnTo>
                <a:close/>
                <a:moveTo>
                  <a:pt x="20043" y="8269"/>
                </a:moveTo>
                <a:lnTo>
                  <a:pt x="20043" y="8260"/>
                </a:lnTo>
                <a:lnTo>
                  <a:pt x="20035" y="8269"/>
                </a:lnTo>
                <a:lnTo>
                  <a:pt x="20035" y="8260"/>
                </a:lnTo>
                <a:lnTo>
                  <a:pt x="20026" y="8269"/>
                </a:lnTo>
                <a:lnTo>
                  <a:pt x="20017" y="8269"/>
                </a:lnTo>
                <a:lnTo>
                  <a:pt x="20017" y="8277"/>
                </a:lnTo>
                <a:lnTo>
                  <a:pt x="20026" y="8277"/>
                </a:lnTo>
                <a:lnTo>
                  <a:pt x="20035" y="8277"/>
                </a:lnTo>
                <a:lnTo>
                  <a:pt x="20035" y="8286"/>
                </a:lnTo>
                <a:lnTo>
                  <a:pt x="20043" y="8286"/>
                </a:lnTo>
                <a:lnTo>
                  <a:pt x="20052" y="8277"/>
                </a:lnTo>
                <a:lnTo>
                  <a:pt x="20052" y="8269"/>
                </a:lnTo>
                <a:close/>
                <a:moveTo>
                  <a:pt x="19999" y="8251"/>
                </a:moveTo>
                <a:lnTo>
                  <a:pt x="19990" y="8242"/>
                </a:lnTo>
                <a:lnTo>
                  <a:pt x="19982" y="8251"/>
                </a:lnTo>
                <a:lnTo>
                  <a:pt x="19973" y="8251"/>
                </a:lnTo>
                <a:lnTo>
                  <a:pt x="19990" y="8260"/>
                </a:lnTo>
                <a:close/>
                <a:moveTo>
                  <a:pt x="19973" y="8366"/>
                </a:moveTo>
                <a:lnTo>
                  <a:pt x="19964" y="8375"/>
                </a:lnTo>
                <a:lnTo>
                  <a:pt x="19973" y="8383"/>
                </a:lnTo>
                <a:lnTo>
                  <a:pt x="19982" y="8375"/>
                </a:lnTo>
                <a:close/>
                <a:moveTo>
                  <a:pt x="19982" y="8286"/>
                </a:moveTo>
                <a:lnTo>
                  <a:pt x="19990" y="8295"/>
                </a:lnTo>
                <a:lnTo>
                  <a:pt x="19990" y="8286"/>
                </a:lnTo>
                <a:close/>
                <a:moveTo>
                  <a:pt x="20255" y="8560"/>
                </a:moveTo>
                <a:lnTo>
                  <a:pt x="20255" y="8569"/>
                </a:lnTo>
                <a:close/>
                <a:moveTo>
                  <a:pt x="20670" y="8957"/>
                </a:moveTo>
                <a:lnTo>
                  <a:pt x="20679" y="8957"/>
                </a:lnTo>
                <a:lnTo>
                  <a:pt x="20714" y="8975"/>
                </a:lnTo>
                <a:lnTo>
                  <a:pt x="20732" y="8975"/>
                </a:lnTo>
                <a:lnTo>
                  <a:pt x="20749" y="8984"/>
                </a:lnTo>
                <a:lnTo>
                  <a:pt x="20758" y="8984"/>
                </a:lnTo>
                <a:lnTo>
                  <a:pt x="20767" y="8992"/>
                </a:lnTo>
                <a:lnTo>
                  <a:pt x="20776" y="8992"/>
                </a:lnTo>
                <a:lnTo>
                  <a:pt x="20785" y="8992"/>
                </a:lnTo>
                <a:lnTo>
                  <a:pt x="20785" y="8984"/>
                </a:lnTo>
                <a:lnTo>
                  <a:pt x="20776" y="8984"/>
                </a:lnTo>
                <a:lnTo>
                  <a:pt x="20767" y="8975"/>
                </a:lnTo>
                <a:lnTo>
                  <a:pt x="20767" y="8966"/>
                </a:lnTo>
                <a:lnTo>
                  <a:pt x="20767" y="8957"/>
                </a:lnTo>
                <a:lnTo>
                  <a:pt x="20767" y="8939"/>
                </a:lnTo>
                <a:lnTo>
                  <a:pt x="20767" y="8931"/>
                </a:lnTo>
                <a:lnTo>
                  <a:pt x="20767" y="8922"/>
                </a:lnTo>
                <a:lnTo>
                  <a:pt x="20740" y="8913"/>
                </a:lnTo>
                <a:lnTo>
                  <a:pt x="20732" y="8913"/>
                </a:lnTo>
                <a:lnTo>
                  <a:pt x="20714" y="8913"/>
                </a:lnTo>
                <a:lnTo>
                  <a:pt x="20696" y="8913"/>
                </a:lnTo>
                <a:lnTo>
                  <a:pt x="20679" y="8913"/>
                </a:lnTo>
                <a:lnTo>
                  <a:pt x="20661" y="8913"/>
                </a:lnTo>
                <a:lnTo>
                  <a:pt x="20652" y="8904"/>
                </a:lnTo>
                <a:lnTo>
                  <a:pt x="20643" y="8895"/>
                </a:lnTo>
                <a:lnTo>
                  <a:pt x="20652" y="8886"/>
                </a:lnTo>
                <a:lnTo>
                  <a:pt x="20643" y="8886"/>
                </a:lnTo>
                <a:lnTo>
                  <a:pt x="20635" y="8878"/>
                </a:lnTo>
                <a:lnTo>
                  <a:pt x="20635" y="8869"/>
                </a:lnTo>
                <a:lnTo>
                  <a:pt x="20626" y="8860"/>
                </a:lnTo>
                <a:lnTo>
                  <a:pt x="20617" y="8860"/>
                </a:lnTo>
                <a:lnTo>
                  <a:pt x="20599" y="8860"/>
                </a:lnTo>
                <a:lnTo>
                  <a:pt x="20599" y="8851"/>
                </a:lnTo>
                <a:lnTo>
                  <a:pt x="20590" y="8851"/>
                </a:lnTo>
                <a:lnTo>
                  <a:pt x="20573" y="8842"/>
                </a:lnTo>
                <a:lnTo>
                  <a:pt x="20564" y="8842"/>
                </a:lnTo>
                <a:lnTo>
                  <a:pt x="20555" y="8833"/>
                </a:lnTo>
                <a:lnTo>
                  <a:pt x="20546" y="8842"/>
                </a:lnTo>
                <a:lnTo>
                  <a:pt x="20537" y="8842"/>
                </a:lnTo>
                <a:lnTo>
                  <a:pt x="20529" y="8842"/>
                </a:lnTo>
                <a:lnTo>
                  <a:pt x="20520" y="8825"/>
                </a:lnTo>
                <a:lnTo>
                  <a:pt x="20511" y="8825"/>
                </a:lnTo>
                <a:lnTo>
                  <a:pt x="20502" y="8825"/>
                </a:lnTo>
                <a:lnTo>
                  <a:pt x="20493" y="8825"/>
                </a:lnTo>
                <a:lnTo>
                  <a:pt x="20493" y="8833"/>
                </a:lnTo>
                <a:lnTo>
                  <a:pt x="20493" y="8842"/>
                </a:lnTo>
                <a:lnTo>
                  <a:pt x="20485" y="8851"/>
                </a:lnTo>
                <a:lnTo>
                  <a:pt x="20485" y="8860"/>
                </a:lnTo>
                <a:lnTo>
                  <a:pt x="20476" y="8860"/>
                </a:lnTo>
                <a:lnTo>
                  <a:pt x="20467" y="8860"/>
                </a:lnTo>
                <a:lnTo>
                  <a:pt x="20458" y="8860"/>
                </a:lnTo>
                <a:lnTo>
                  <a:pt x="20449" y="8860"/>
                </a:lnTo>
                <a:lnTo>
                  <a:pt x="20440" y="8860"/>
                </a:lnTo>
                <a:lnTo>
                  <a:pt x="20432" y="8860"/>
                </a:lnTo>
                <a:lnTo>
                  <a:pt x="20414" y="8851"/>
                </a:lnTo>
                <a:lnTo>
                  <a:pt x="20405" y="8851"/>
                </a:lnTo>
                <a:lnTo>
                  <a:pt x="20396" y="8851"/>
                </a:lnTo>
                <a:lnTo>
                  <a:pt x="20387" y="8851"/>
                </a:lnTo>
                <a:lnTo>
                  <a:pt x="20370" y="8851"/>
                </a:lnTo>
                <a:lnTo>
                  <a:pt x="20361" y="8851"/>
                </a:lnTo>
                <a:lnTo>
                  <a:pt x="20352" y="8851"/>
                </a:lnTo>
                <a:lnTo>
                  <a:pt x="20343" y="8851"/>
                </a:lnTo>
                <a:lnTo>
                  <a:pt x="20343" y="8842"/>
                </a:lnTo>
                <a:lnTo>
                  <a:pt x="20335" y="8825"/>
                </a:lnTo>
                <a:lnTo>
                  <a:pt x="20326" y="8816"/>
                </a:lnTo>
                <a:lnTo>
                  <a:pt x="20317" y="8807"/>
                </a:lnTo>
                <a:lnTo>
                  <a:pt x="20308" y="8807"/>
                </a:lnTo>
                <a:lnTo>
                  <a:pt x="20308" y="8816"/>
                </a:lnTo>
                <a:lnTo>
                  <a:pt x="20299" y="8807"/>
                </a:lnTo>
                <a:lnTo>
                  <a:pt x="20290" y="8807"/>
                </a:lnTo>
                <a:lnTo>
                  <a:pt x="20282" y="8807"/>
                </a:lnTo>
                <a:lnTo>
                  <a:pt x="20273" y="8807"/>
                </a:lnTo>
                <a:lnTo>
                  <a:pt x="20264" y="8807"/>
                </a:lnTo>
                <a:lnTo>
                  <a:pt x="20255" y="8798"/>
                </a:lnTo>
                <a:lnTo>
                  <a:pt x="20246" y="8789"/>
                </a:lnTo>
                <a:lnTo>
                  <a:pt x="20238" y="8789"/>
                </a:lnTo>
                <a:lnTo>
                  <a:pt x="20229" y="8781"/>
                </a:lnTo>
                <a:lnTo>
                  <a:pt x="20220" y="8789"/>
                </a:lnTo>
                <a:lnTo>
                  <a:pt x="20220" y="8798"/>
                </a:lnTo>
                <a:lnTo>
                  <a:pt x="20211" y="8798"/>
                </a:lnTo>
                <a:lnTo>
                  <a:pt x="20202" y="8789"/>
                </a:lnTo>
                <a:lnTo>
                  <a:pt x="20193" y="8789"/>
                </a:lnTo>
                <a:lnTo>
                  <a:pt x="20185" y="8789"/>
                </a:lnTo>
                <a:lnTo>
                  <a:pt x="20176" y="8789"/>
                </a:lnTo>
                <a:lnTo>
                  <a:pt x="20158" y="8789"/>
                </a:lnTo>
                <a:lnTo>
                  <a:pt x="20158" y="8781"/>
                </a:lnTo>
                <a:lnTo>
                  <a:pt x="20149" y="8789"/>
                </a:lnTo>
                <a:lnTo>
                  <a:pt x="20140" y="8789"/>
                </a:lnTo>
                <a:lnTo>
                  <a:pt x="20140" y="8798"/>
                </a:lnTo>
                <a:lnTo>
                  <a:pt x="20132" y="8825"/>
                </a:lnTo>
                <a:lnTo>
                  <a:pt x="20123" y="8825"/>
                </a:lnTo>
                <a:lnTo>
                  <a:pt x="20123" y="8833"/>
                </a:lnTo>
                <a:lnTo>
                  <a:pt x="20114" y="8842"/>
                </a:lnTo>
                <a:lnTo>
                  <a:pt x="20114" y="8851"/>
                </a:lnTo>
                <a:lnTo>
                  <a:pt x="20105" y="8851"/>
                </a:lnTo>
                <a:lnTo>
                  <a:pt x="20105" y="8842"/>
                </a:lnTo>
                <a:lnTo>
                  <a:pt x="20096" y="8842"/>
                </a:lnTo>
                <a:lnTo>
                  <a:pt x="20096" y="8851"/>
                </a:lnTo>
                <a:lnTo>
                  <a:pt x="20105" y="8851"/>
                </a:lnTo>
                <a:lnTo>
                  <a:pt x="20114" y="8851"/>
                </a:lnTo>
                <a:lnTo>
                  <a:pt x="20123" y="8851"/>
                </a:lnTo>
                <a:lnTo>
                  <a:pt x="20132" y="8851"/>
                </a:lnTo>
                <a:lnTo>
                  <a:pt x="20140" y="8851"/>
                </a:lnTo>
                <a:lnTo>
                  <a:pt x="20167" y="8860"/>
                </a:lnTo>
                <a:lnTo>
                  <a:pt x="20185" y="8869"/>
                </a:lnTo>
                <a:lnTo>
                  <a:pt x="20185" y="8878"/>
                </a:lnTo>
                <a:lnTo>
                  <a:pt x="20176" y="8878"/>
                </a:lnTo>
                <a:lnTo>
                  <a:pt x="20176" y="8886"/>
                </a:lnTo>
                <a:lnTo>
                  <a:pt x="20185" y="8886"/>
                </a:lnTo>
                <a:lnTo>
                  <a:pt x="20185" y="8895"/>
                </a:lnTo>
                <a:lnTo>
                  <a:pt x="20193" y="8895"/>
                </a:lnTo>
                <a:lnTo>
                  <a:pt x="20229" y="8895"/>
                </a:lnTo>
                <a:lnTo>
                  <a:pt x="20246" y="8895"/>
                </a:lnTo>
                <a:lnTo>
                  <a:pt x="20264" y="8904"/>
                </a:lnTo>
                <a:lnTo>
                  <a:pt x="20273" y="8913"/>
                </a:lnTo>
                <a:lnTo>
                  <a:pt x="20282" y="8913"/>
                </a:lnTo>
                <a:lnTo>
                  <a:pt x="20290" y="8913"/>
                </a:lnTo>
                <a:lnTo>
                  <a:pt x="20308" y="8922"/>
                </a:lnTo>
                <a:lnTo>
                  <a:pt x="20317" y="8922"/>
                </a:lnTo>
                <a:lnTo>
                  <a:pt x="20326" y="8922"/>
                </a:lnTo>
                <a:lnTo>
                  <a:pt x="20335" y="8922"/>
                </a:lnTo>
                <a:lnTo>
                  <a:pt x="20335" y="8913"/>
                </a:lnTo>
                <a:lnTo>
                  <a:pt x="20352" y="8913"/>
                </a:lnTo>
                <a:lnTo>
                  <a:pt x="20361" y="8913"/>
                </a:lnTo>
                <a:lnTo>
                  <a:pt x="20370" y="8913"/>
                </a:lnTo>
                <a:lnTo>
                  <a:pt x="20387" y="8913"/>
                </a:lnTo>
                <a:lnTo>
                  <a:pt x="20432" y="8922"/>
                </a:lnTo>
                <a:lnTo>
                  <a:pt x="20449" y="8931"/>
                </a:lnTo>
                <a:lnTo>
                  <a:pt x="20485" y="8948"/>
                </a:lnTo>
                <a:lnTo>
                  <a:pt x="20502" y="8948"/>
                </a:lnTo>
                <a:lnTo>
                  <a:pt x="20520" y="8957"/>
                </a:lnTo>
                <a:lnTo>
                  <a:pt x="20537" y="8957"/>
                </a:lnTo>
                <a:lnTo>
                  <a:pt x="20555" y="8957"/>
                </a:lnTo>
                <a:lnTo>
                  <a:pt x="20599" y="8957"/>
                </a:lnTo>
                <a:lnTo>
                  <a:pt x="20617" y="8966"/>
                </a:lnTo>
                <a:lnTo>
                  <a:pt x="20635" y="8966"/>
                </a:lnTo>
                <a:lnTo>
                  <a:pt x="20643" y="8966"/>
                </a:lnTo>
                <a:lnTo>
                  <a:pt x="20652" y="8966"/>
                </a:lnTo>
                <a:lnTo>
                  <a:pt x="20661" y="8957"/>
                </a:lnTo>
                <a:close/>
                <a:moveTo>
                  <a:pt x="20096" y="8833"/>
                </a:moveTo>
                <a:lnTo>
                  <a:pt x="20096" y="8825"/>
                </a:lnTo>
                <a:lnTo>
                  <a:pt x="20088" y="8825"/>
                </a:lnTo>
                <a:lnTo>
                  <a:pt x="20088" y="8833"/>
                </a:lnTo>
                <a:lnTo>
                  <a:pt x="20088" y="8842"/>
                </a:lnTo>
                <a:close/>
                <a:moveTo>
                  <a:pt x="20123" y="9116"/>
                </a:moveTo>
                <a:lnTo>
                  <a:pt x="20114" y="9125"/>
                </a:lnTo>
                <a:lnTo>
                  <a:pt x="20123" y="9125"/>
                </a:lnTo>
                <a:lnTo>
                  <a:pt x="20132" y="9125"/>
                </a:lnTo>
                <a:close/>
                <a:moveTo>
                  <a:pt x="20238" y="7589"/>
                </a:moveTo>
                <a:lnTo>
                  <a:pt x="20229" y="7589"/>
                </a:lnTo>
                <a:close/>
                <a:moveTo>
                  <a:pt x="20193" y="7713"/>
                </a:moveTo>
                <a:close/>
                <a:moveTo>
                  <a:pt x="20167" y="8127"/>
                </a:moveTo>
                <a:lnTo>
                  <a:pt x="20167" y="8119"/>
                </a:lnTo>
                <a:close/>
                <a:moveTo>
                  <a:pt x="20202" y="8569"/>
                </a:moveTo>
                <a:lnTo>
                  <a:pt x="20211" y="8569"/>
                </a:lnTo>
                <a:lnTo>
                  <a:pt x="20220" y="8569"/>
                </a:lnTo>
                <a:lnTo>
                  <a:pt x="20211" y="8560"/>
                </a:lnTo>
                <a:close/>
                <a:moveTo>
                  <a:pt x="20132" y="8145"/>
                </a:moveTo>
                <a:lnTo>
                  <a:pt x="20132" y="8136"/>
                </a:lnTo>
                <a:lnTo>
                  <a:pt x="20140" y="8136"/>
                </a:lnTo>
                <a:lnTo>
                  <a:pt x="20132" y="8136"/>
                </a:lnTo>
                <a:lnTo>
                  <a:pt x="20132" y="8127"/>
                </a:lnTo>
                <a:lnTo>
                  <a:pt x="20123" y="8127"/>
                </a:lnTo>
                <a:lnTo>
                  <a:pt x="20123" y="8136"/>
                </a:lnTo>
                <a:lnTo>
                  <a:pt x="20132" y="8136"/>
                </a:lnTo>
                <a:lnTo>
                  <a:pt x="20123" y="8136"/>
                </a:lnTo>
                <a:close/>
                <a:moveTo>
                  <a:pt x="20026" y="8383"/>
                </a:moveTo>
                <a:lnTo>
                  <a:pt x="20017" y="8383"/>
                </a:lnTo>
                <a:lnTo>
                  <a:pt x="20026" y="8392"/>
                </a:lnTo>
                <a:lnTo>
                  <a:pt x="20026" y="8401"/>
                </a:lnTo>
                <a:lnTo>
                  <a:pt x="20035" y="8392"/>
                </a:lnTo>
                <a:lnTo>
                  <a:pt x="20043" y="8392"/>
                </a:lnTo>
                <a:lnTo>
                  <a:pt x="20043" y="8383"/>
                </a:lnTo>
                <a:lnTo>
                  <a:pt x="20035" y="8375"/>
                </a:lnTo>
                <a:close/>
                <a:moveTo>
                  <a:pt x="21852" y="5754"/>
                </a:moveTo>
                <a:lnTo>
                  <a:pt x="21852" y="5763"/>
                </a:lnTo>
                <a:lnTo>
                  <a:pt x="21861" y="5754"/>
                </a:lnTo>
                <a:lnTo>
                  <a:pt x="21861" y="5745"/>
                </a:lnTo>
                <a:lnTo>
                  <a:pt x="21852" y="5737"/>
                </a:lnTo>
                <a:close/>
                <a:moveTo>
                  <a:pt x="21861" y="6240"/>
                </a:moveTo>
                <a:lnTo>
                  <a:pt x="21870" y="6240"/>
                </a:lnTo>
                <a:lnTo>
                  <a:pt x="21870" y="6231"/>
                </a:lnTo>
                <a:lnTo>
                  <a:pt x="21878" y="6231"/>
                </a:lnTo>
                <a:lnTo>
                  <a:pt x="21878" y="6222"/>
                </a:lnTo>
                <a:lnTo>
                  <a:pt x="21887" y="6222"/>
                </a:lnTo>
                <a:lnTo>
                  <a:pt x="21896" y="6213"/>
                </a:lnTo>
                <a:lnTo>
                  <a:pt x="21887" y="6213"/>
                </a:lnTo>
                <a:lnTo>
                  <a:pt x="21878" y="6213"/>
                </a:lnTo>
                <a:lnTo>
                  <a:pt x="21878" y="6222"/>
                </a:lnTo>
                <a:lnTo>
                  <a:pt x="21870" y="6222"/>
                </a:lnTo>
                <a:lnTo>
                  <a:pt x="21861" y="6222"/>
                </a:lnTo>
                <a:lnTo>
                  <a:pt x="21861" y="6231"/>
                </a:lnTo>
                <a:lnTo>
                  <a:pt x="21852" y="6231"/>
                </a:lnTo>
                <a:close/>
                <a:moveTo>
                  <a:pt x="21887" y="5825"/>
                </a:moveTo>
                <a:lnTo>
                  <a:pt x="21878" y="5834"/>
                </a:lnTo>
                <a:lnTo>
                  <a:pt x="21887" y="5834"/>
                </a:lnTo>
                <a:lnTo>
                  <a:pt x="21896" y="5843"/>
                </a:lnTo>
                <a:lnTo>
                  <a:pt x="21905" y="5851"/>
                </a:lnTo>
                <a:lnTo>
                  <a:pt x="21914" y="5860"/>
                </a:lnTo>
                <a:lnTo>
                  <a:pt x="21905" y="5860"/>
                </a:lnTo>
                <a:lnTo>
                  <a:pt x="21896" y="5860"/>
                </a:lnTo>
                <a:lnTo>
                  <a:pt x="21896" y="5851"/>
                </a:lnTo>
                <a:lnTo>
                  <a:pt x="21887" y="5843"/>
                </a:lnTo>
                <a:lnTo>
                  <a:pt x="21887" y="5851"/>
                </a:lnTo>
                <a:lnTo>
                  <a:pt x="21887" y="5860"/>
                </a:lnTo>
                <a:lnTo>
                  <a:pt x="21896" y="5869"/>
                </a:lnTo>
                <a:lnTo>
                  <a:pt x="21896" y="5878"/>
                </a:lnTo>
                <a:lnTo>
                  <a:pt x="21896" y="5887"/>
                </a:lnTo>
                <a:lnTo>
                  <a:pt x="21905" y="5878"/>
                </a:lnTo>
                <a:lnTo>
                  <a:pt x="21914" y="5869"/>
                </a:lnTo>
                <a:lnTo>
                  <a:pt x="21923" y="5869"/>
                </a:lnTo>
                <a:lnTo>
                  <a:pt x="21931" y="5869"/>
                </a:lnTo>
                <a:lnTo>
                  <a:pt x="21931" y="5878"/>
                </a:lnTo>
                <a:lnTo>
                  <a:pt x="21940" y="5878"/>
                </a:lnTo>
                <a:lnTo>
                  <a:pt x="21940" y="5869"/>
                </a:lnTo>
                <a:lnTo>
                  <a:pt x="21940" y="5860"/>
                </a:lnTo>
                <a:lnTo>
                  <a:pt x="21931" y="5860"/>
                </a:lnTo>
                <a:lnTo>
                  <a:pt x="21923" y="5860"/>
                </a:lnTo>
                <a:lnTo>
                  <a:pt x="21923" y="5851"/>
                </a:lnTo>
                <a:lnTo>
                  <a:pt x="21923" y="5843"/>
                </a:lnTo>
                <a:lnTo>
                  <a:pt x="21923" y="5834"/>
                </a:lnTo>
                <a:lnTo>
                  <a:pt x="21931" y="5834"/>
                </a:lnTo>
                <a:lnTo>
                  <a:pt x="21940" y="5843"/>
                </a:lnTo>
                <a:lnTo>
                  <a:pt x="21949" y="5851"/>
                </a:lnTo>
                <a:lnTo>
                  <a:pt x="21949" y="5860"/>
                </a:lnTo>
                <a:lnTo>
                  <a:pt x="21958" y="5869"/>
                </a:lnTo>
                <a:lnTo>
                  <a:pt x="21949" y="5878"/>
                </a:lnTo>
                <a:lnTo>
                  <a:pt x="21958" y="5878"/>
                </a:lnTo>
                <a:lnTo>
                  <a:pt x="21958" y="5896"/>
                </a:lnTo>
                <a:lnTo>
                  <a:pt x="21949" y="5904"/>
                </a:lnTo>
                <a:lnTo>
                  <a:pt x="21940" y="5913"/>
                </a:lnTo>
                <a:lnTo>
                  <a:pt x="21940" y="5922"/>
                </a:lnTo>
                <a:lnTo>
                  <a:pt x="21931" y="5922"/>
                </a:lnTo>
                <a:lnTo>
                  <a:pt x="21931" y="5931"/>
                </a:lnTo>
                <a:lnTo>
                  <a:pt x="21931" y="5940"/>
                </a:lnTo>
                <a:lnTo>
                  <a:pt x="21923" y="5948"/>
                </a:lnTo>
                <a:lnTo>
                  <a:pt x="21931" y="5948"/>
                </a:lnTo>
                <a:lnTo>
                  <a:pt x="21931" y="5957"/>
                </a:lnTo>
                <a:lnTo>
                  <a:pt x="21940" y="5966"/>
                </a:lnTo>
                <a:lnTo>
                  <a:pt x="21931" y="5975"/>
                </a:lnTo>
                <a:lnTo>
                  <a:pt x="21923" y="5975"/>
                </a:lnTo>
                <a:lnTo>
                  <a:pt x="21931" y="5984"/>
                </a:lnTo>
                <a:lnTo>
                  <a:pt x="21931" y="5993"/>
                </a:lnTo>
                <a:lnTo>
                  <a:pt x="21940" y="5993"/>
                </a:lnTo>
                <a:lnTo>
                  <a:pt x="21958" y="6001"/>
                </a:lnTo>
                <a:lnTo>
                  <a:pt x="21958" y="5993"/>
                </a:lnTo>
                <a:lnTo>
                  <a:pt x="21958" y="5984"/>
                </a:lnTo>
                <a:lnTo>
                  <a:pt x="21949" y="5975"/>
                </a:lnTo>
                <a:lnTo>
                  <a:pt x="21958" y="5966"/>
                </a:lnTo>
                <a:lnTo>
                  <a:pt x="21958" y="5957"/>
                </a:lnTo>
                <a:lnTo>
                  <a:pt x="21967" y="5957"/>
                </a:lnTo>
                <a:lnTo>
                  <a:pt x="21976" y="5957"/>
                </a:lnTo>
                <a:lnTo>
                  <a:pt x="21967" y="5966"/>
                </a:lnTo>
                <a:lnTo>
                  <a:pt x="21967" y="5984"/>
                </a:lnTo>
                <a:lnTo>
                  <a:pt x="21967" y="5993"/>
                </a:lnTo>
                <a:lnTo>
                  <a:pt x="21967" y="6001"/>
                </a:lnTo>
                <a:lnTo>
                  <a:pt x="21967" y="6010"/>
                </a:lnTo>
                <a:lnTo>
                  <a:pt x="21976" y="6001"/>
                </a:lnTo>
                <a:lnTo>
                  <a:pt x="21993" y="5993"/>
                </a:lnTo>
                <a:lnTo>
                  <a:pt x="21993" y="5984"/>
                </a:lnTo>
                <a:lnTo>
                  <a:pt x="21993" y="5975"/>
                </a:lnTo>
                <a:lnTo>
                  <a:pt x="22002" y="5975"/>
                </a:lnTo>
                <a:lnTo>
                  <a:pt x="22011" y="5975"/>
                </a:lnTo>
                <a:lnTo>
                  <a:pt x="22020" y="5957"/>
                </a:lnTo>
                <a:lnTo>
                  <a:pt x="22020" y="5948"/>
                </a:lnTo>
                <a:lnTo>
                  <a:pt x="22020" y="5940"/>
                </a:lnTo>
                <a:lnTo>
                  <a:pt x="22020" y="5931"/>
                </a:lnTo>
                <a:lnTo>
                  <a:pt x="22028" y="5922"/>
                </a:lnTo>
                <a:lnTo>
                  <a:pt x="22028" y="5913"/>
                </a:lnTo>
                <a:lnTo>
                  <a:pt x="22028" y="5904"/>
                </a:lnTo>
                <a:lnTo>
                  <a:pt x="22037" y="5896"/>
                </a:lnTo>
                <a:lnTo>
                  <a:pt x="22037" y="5887"/>
                </a:lnTo>
                <a:lnTo>
                  <a:pt x="22055" y="5860"/>
                </a:lnTo>
                <a:lnTo>
                  <a:pt x="22064" y="5860"/>
                </a:lnTo>
                <a:lnTo>
                  <a:pt x="22064" y="5851"/>
                </a:lnTo>
                <a:lnTo>
                  <a:pt x="22055" y="5851"/>
                </a:lnTo>
                <a:lnTo>
                  <a:pt x="22055" y="5843"/>
                </a:lnTo>
                <a:lnTo>
                  <a:pt x="22046" y="5843"/>
                </a:lnTo>
                <a:lnTo>
                  <a:pt x="22046" y="5834"/>
                </a:lnTo>
                <a:lnTo>
                  <a:pt x="22055" y="5825"/>
                </a:lnTo>
                <a:lnTo>
                  <a:pt x="22037" y="5825"/>
                </a:lnTo>
                <a:lnTo>
                  <a:pt x="22028" y="5825"/>
                </a:lnTo>
                <a:lnTo>
                  <a:pt x="22028" y="5816"/>
                </a:lnTo>
                <a:lnTo>
                  <a:pt x="22037" y="5807"/>
                </a:lnTo>
                <a:lnTo>
                  <a:pt x="22037" y="5798"/>
                </a:lnTo>
                <a:lnTo>
                  <a:pt x="22028" y="5798"/>
                </a:lnTo>
                <a:lnTo>
                  <a:pt x="22020" y="5798"/>
                </a:lnTo>
                <a:lnTo>
                  <a:pt x="22011" y="5798"/>
                </a:lnTo>
                <a:lnTo>
                  <a:pt x="22002" y="5798"/>
                </a:lnTo>
                <a:lnTo>
                  <a:pt x="21993" y="5790"/>
                </a:lnTo>
                <a:lnTo>
                  <a:pt x="21984" y="5790"/>
                </a:lnTo>
                <a:lnTo>
                  <a:pt x="21984" y="5781"/>
                </a:lnTo>
                <a:lnTo>
                  <a:pt x="21976" y="5772"/>
                </a:lnTo>
                <a:lnTo>
                  <a:pt x="21967" y="5772"/>
                </a:lnTo>
                <a:lnTo>
                  <a:pt x="21958" y="5772"/>
                </a:lnTo>
                <a:lnTo>
                  <a:pt x="21949" y="5781"/>
                </a:lnTo>
                <a:lnTo>
                  <a:pt x="21949" y="5790"/>
                </a:lnTo>
                <a:lnTo>
                  <a:pt x="21940" y="5798"/>
                </a:lnTo>
                <a:lnTo>
                  <a:pt x="21931" y="5798"/>
                </a:lnTo>
                <a:lnTo>
                  <a:pt x="21923" y="5798"/>
                </a:lnTo>
                <a:lnTo>
                  <a:pt x="21923" y="5807"/>
                </a:lnTo>
                <a:lnTo>
                  <a:pt x="21905" y="5807"/>
                </a:lnTo>
                <a:lnTo>
                  <a:pt x="21896" y="5816"/>
                </a:lnTo>
                <a:lnTo>
                  <a:pt x="21905" y="5816"/>
                </a:lnTo>
                <a:lnTo>
                  <a:pt x="21905" y="5825"/>
                </a:lnTo>
                <a:lnTo>
                  <a:pt x="21887" y="5816"/>
                </a:lnTo>
                <a:close/>
                <a:moveTo>
                  <a:pt x="21279" y="6918"/>
                </a:moveTo>
                <a:lnTo>
                  <a:pt x="21287" y="6927"/>
                </a:lnTo>
                <a:lnTo>
                  <a:pt x="21287" y="6918"/>
                </a:lnTo>
                <a:close/>
                <a:moveTo>
                  <a:pt x="21755" y="5710"/>
                </a:moveTo>
                <a:lnTo>
                  <a:pt x="21764" y="5701"/>
                </a:lnTo>
                <a:lnTo>
                  <a:pt x="21764" y="5710"/>
                </a:lnTo>
                <a:lnTo>
                  <a:pt x="21773" y="5710"/>
                </a:lnTo>
                <a:lnTo>
                  <a:pt x="21773" y="5701"/>
                </a:lnTo>
                <a:lnTo>
                  <a:pt x="21773" y="5693"/>
                </a:lnTo>
                <a:lnTo>
                  <a:pt x="21764" y="5693"/>
                </a:lnTo>
                <a:lnTo>
                  <a:pt x="21755" y="5693"/>
                </a:lnTo>
                <a:lnTo>
                  <a:pt x="21755" y="5701"/>
                </a:lnTo>
                <a:close/>
                <a:moveTo>
                  <a:pt x="21746" y="6381"/>
                </a:moveTo>
                <a:lnTo>
                  <a:pt x="21737" y="6390"/>
                </a:lnTo>
                <a:lnTo>
                  <a:pt x="21737" y="6399"/>
                </a:lnTo>
                <a:lnTo>
                  <a:pt x="21746" y="6399"/>
                </a:lnTo>
                <a:lnTo>
                  <a:pt x="21755" y="6399"/>
                </a:lnTo>
                <a:lnTo>
                  <a:pt x="21746" y="6390"/>
                </a:lnTo>
                <a:lnTo>
                  <a:pt x="21755" y="6390"/>
                </a:lnTo>
                <a:lnTo>
                  <a:pt x="21755" y="6381"/>
                </a:lnTo>
                <a:lnTo>
                  <a:pt x="21755" y="6372"/>
                </a:lnTo>
                <a:lnTo>
                  <a:pt x="21764" y="6372"/>
                </a:lnTo>
                <a:lnTo>
                  <a:pt x="21773" y="6363"/>
                </a:lnTo>
                <a:lnTo>
                  <a:pt x="21781" y="6363"/>
                </a:lnTo>
                <a:lnTo>
                  <a:pt x="21781" y="6354"/>
                </a:lnTo>
                <a:lnTo>
                  <a:pt x="21790" y="6354"/>
                </a:lnTo>
                <a:lnTo>
                  <a:pt x="21790" y="6346"/>
                </a:lnTo>
                <a:lnTo>
                  <a:pt x="21781" y="6337"/>
                </a:lnTo>
                <a:lnTo>
                  <a:pt x="21781" y="6346"/>
                </a:lnTo>
                <a:lnTo>
                  <a:pt x="21773" y="6354"/>
                </a:lnTo>
                <a:lnTo>
                  <a:pt x="21764" y="6354"/>
                </a:lnTo>
                <a:lnTo>
                  <a:pt x="21755" y="6354"/>
                </a:lnTo>
                <a:lnTo>
                  <a:pt x="21755" y="6363"/>
                </a:lnTo>
                <a:lnTo>
                  <a:pt x="21764" y="6363"/>
                </a:lnTo>
                <a:lnTo>
                  <a:pt x="21755" y="6372"/>
                </a:lnTo>
                <a:lnTo>
                  <a:pt x="21746" y="6372"/>
                </a:lnTo>
                <a:close/>
                <a:moveTo>
                  <a:pt x="21746" y="5710"/>
                </a:moveTo>
                <a:lnTo>
                  <a:pt x="21746" y="5719"/>
                </a:lnTo>
                <a:lnTo>
                  <a:pt x="21755" y="5719"/>
                </a:lnTo>
                <a:close/>
                <a:moveTo>
                  <a:pt x="21896" y="5790"/>
                </a:moveTo>
                <a:lnTo>
                  <a:pt x="21896" y="5781"/>
                </a:lnTo>
                <a:lnTo>
                  <a:pt x="21887" y="5781"/>
                </a:lnTo>
                <a:lnTo>
                  <a:pt x="21887" y="5790"/>
                </a:lnTo>
                <a:close/>
                <a:moveTo>
                  <a:pt x="21861" y="5737"/>
                </a:moveTo>
                <a:lnTo>
                  <a:pt x="21870" y="5745"/>
                </a:lnTo>
                <a:lnTo>
                  <a:pt x="21870" y="5737"/>
                </a:lnTo>
                <a:lnTo>
                  <a:pt x="21878" y="5719"/>
                </a:lnTo>
                <a:lnTo>
                  <a:pt x="21870" y="5719"/>
                </a:lnTo>
                <a:lnTo>
                  <a:pt x="21878" y="5710"/>
                </a:lnTo>
                <a:lnTo>
                  <a:pt x="21870" y="5710"/>
                </a:lnTo>
                <a:lnTo>
                  <a:pt x="21861" y="5719"/>
                </a:lnTo>
                <a:lnTo>
                  <a:pt x="21861" y="5728"/>
                </a:lnTo>
                <a:close/>
                <a:moveTo>
                  <a:pt x="22672" y="5013"/>
                </a:moveTo>
                <a:lnTo>
                  <a:pt x="22664" y="5013"/>
                </a:lnTo>
                <a:lnTo>
                  <a:pt x="22655" y="5022"/>
                </a:lnTo>
                <a:lnTo>
                  <a:pt x="22646" y="5022"/>
                </a:lnTo>
                <a:lnTo>
                  <a:pt x="22646" y="5031"/>
                </a:lnTo>
                <a:lnTo>
                  <a:pt x="22637" y="5031"/>
                </a:lnTo>
                <a:lnTo>
                  <a:pt x="22637" y="5039"/>
                </a:lnTo>
                <a:lnTo>
                  <a:pt x="22637" y="5048"/>
                </a:lnTo>
                <a:lnTo>
                  <a:pt x="22637" y="5066"/>
                </a:lnTo>
                <a:lnTo>
                  <a:pt x="22646" y="5075"/>
                </a:lnTo>
                <a:lnTo>
                  <a:pt x="22655" y="5084"/>
                </a:lnTo>
                <a:lnTo>
                  <a:pt x="22655" y="5092"/>
                </a:lnTo>
                <a:lnTo>
                  <a:pt x="22655" y="5101"/>
                </a:lnTo>
                <a:lnTo>
                  <a:pt x="22646" y="5110"/>
                </a:lnTo>
                <a:lnTo>
                  <a:pt x="22646" y="5128"/>
                </a:lnTo>
                <a:lnTo>
                  <a:pt x="22655" y="5137"/>
                </a:lnTo>
                <a:lnTo>
                  <a:pt x="22664" y="5137"/>
                </a:lnTo>
                <a:lnTo>
                  <a:pt x="22672" y="5128"/>
                </a:lnTo>
                <a:lnTo>
                  <a:pt x="22681" y="5128"/>
                </a:lnTo>
                <a:lnTo>
                  <a:pt x="22681" y="5119"/>
                </a:lnTo>
                <a:lnTo>
                  <a:pt x="22690" y="5110"/>
                </a:lnTo>
                <a:lnTo>
                  <a:pt x="22699" y="5101"/>
                </a:lnTo>
                <a:lnTo>
                  <a:pt x="22708" y="5110"/>
                </a:lnTo>
                <a:lnTo>
                  <a:pt x="22717" y="5110"/>
                </a:lnTo>
                <a:lnTo>
                  <a:pt x="22725" y="5110"/>
                </a:lnTo>
                <a:lnTo>
                  <a:pt x="22734" y="5101"/>
                </a:lnTo>
                <a:lnTo>
                  <a:pt x="22725" y="5101"/>
                </a:lnTo>
                <a:lnTo>
                  <a:pt x="22717" y="5092"/>
                </a:lnTo>
                <a:lnTo>
                  <a:pt x="22699" y="5075"/>
                </a:lnTo>
                <a:lnTo>
                  <a:pt x="22690" y="5075"/>
                </a:lnTo>
                <a:lnTo>
                  <a:pt x="22681" y="5066"/>
                </a:lnTo>
                <a:lnTo>
                  <a:pt x="22672" y="5057"/>
                </a:lnTo>
                <a:lnTo>
                  <a:pt x="22672" y="5048"/>
                </a:lnTo>
                <a:lnTo>
                  <a:pt x="22672" y="5039"/>
                </a:lnTo>
                <a:lnTo>
                  <a:pt x="22681" y="5039"/>
                </a:lnTo>
                <a:lnTo>
                  <a:pt x="22690" y="5039"/>
                </a:lnTo>
                <a:lnTo>
                  <a:pt x="22699" y="5039"/>
                </a:lnTo>
                <a:lnTo>
                  <a:pt x="22708" y="5039"/>
                </a:lnTo>
                <a:lnTo>
                  <a:pt x="22717" y="5057"/>
                </a:lnTo>
                <a:lnTo>
                  <a:pt x="22752" y="5039"/>
                </a:lnTo>
                <a:lnTo>
                  <a:pt x="22787" y="5039"/>
                </a:lnTo>
                <a:lnTo>
                  <a:pt x="22805" y="5048"/>
                </a:lnTo>
                <a:lnTo>
                  <a:pt x="22831" y="5066"/>
                </a:lnTo>
                <a:lnTo>
                  <a:pt x="22858" y="5075"/>
                </a:lnTo>
                <a:lnTo>
                  <a:pt x="22875" y="5084"/>
                </a:lnTo>
                <a:lnTo>
                  <a:pt x="22884" y="5084"/>
                </a:lnTo>
                <a:lnTo>
                  <a:pt x="22893" y="5084"/>
                </a:lnTo>
                <a:lnTo>
                  <a:pt x="22893" y="5075"/>
                </a:lnTo>
                <a:lnTo>
                  <a:pt x="22893" y="5066"/>
                </a:lnTo>
                <a:lnTo>
                  <a:pt x="22893" y="5057"/>
                </a:lnTo>
                <a:lnTo>
                  <a:pt x="22902" y="5048"/>
                </a:lnTo>
                <a:lnTo>
                  <a:pt x="22911" y="5031"/>
                </a:lnTo>
                <a:lnTo>
                  <a:pt x="22928" y="5022"/>
                </a:lnTo>
                <a:lnTo>
                  <a:pt x="22937" y="5013"/>
                </a:lnTo>
                <a:lnTo>
                  <a:pt x="22955" y="5004"/>
                </a:lnTo>
                <a:lnTo>
                  <a:pt x="22964" y="4995"/>
                </a:lnTo>
                <a:lnTo>
                  <a:pt x="22981" y="5004"/>
                </a:lnTo>
                <a:lnTo>
                  <a:pt x="22990" y="5004"/>
                </a:lnTo>
                <a:lnTo>
                  <a:pt x="22999" y="4995"/>
                </a:lnTo>
                <a:lnTo>
                  <a:pt x="23008" y="4995"/>
                </a:lnTo>
                <a:lnTo>
                  <a:pt x="23017" y="4995"/>
                </a:lnTo>
                <a:lnTo>
                  <a:pt x="23025" y="4986"/>
                </a:lnTo>
                <a:lnTo>
                  <a:pt x="23034" y="4986"/>
                </a:lnTo>
                <a:lnTo>
                  <a:pt x="23043" y="4986"/>
                </a:lnTo>
                <a:lnTo>
                  <a:pt x="23043" y="4978"/>
                </a:lnTo>
                <a:lnTo>
                  <a:pt x="23052" y="4986"/>
                </a:lnTo>
                <a:lnTo>
                  <a:pt x="23052" y="4978"/>
                </a:lnTo>
                <a:lnTo>
                  <a:pt x="23061" y="4969"/>
                </a:lnTo>
                <a:lnTo>
                  <a:pt x="23069" y="4969"/>
                </a:lnTo>
                <a:lnTo>
                  <a:pt x="23078" y="4960"/>
                </a:lnTo>
                <a:lnTo>
                  <a:pt x="23069" y="4960"/>
                </a:lnTo>
                <a:lnTo>
                  <a:pt x="23061" y="4969"/>
                </a:lnTo>
                <a:lnTo>
                  <a:pt x="23052" y="4969"/>
                </a:lnTo>
                <a:lnTo>
                  <a:pt x="23043" y="4969"/>
                </a:lnTo>
                <a:lnTo>
                  <a:pt x="23034" y="4960"/>
                </a:lnTo>
                <a:lnTo>
                  <a:pt x="23034" y="4942"/>
                </a:lnTo>
                <a:lnTo>
                  <a:pt x="23025" y="4942"/>
                </a:lnTo>
                <a:lnTo>
                  <a:pt x="23025" y="4934"/>
                </a:lnTo>
                <a:lnTo>
                  <a:pt x="23025" y="4925"/>
                </a:lnTo>
                <a:lnTo>
                  <a:pt x="23034" y="4898"/>
                </a:lnTo>
                <a:lnTo>
                  <a:pt x="23043" y="4889"/>
                </a:lnTo>
                <a:lnTo>
                  <a:pt x="23043" y="4881"/>
                </a:lnTo>
                <a:lnTo>
                  <a:pt x="23025" y="4889"/>
                </a:lnTo>
                <a:lnTo>
                  <a:pt x="23008" y="4907"/>
                </a:lnTo>
                <a:lnTo>
                  <a:pt x="22999" y="4916"/>
                </a:lnTo>
                <a:lnTo>
                  <a:pt x="22990" y="4916"/>
                </a:lnTo>
                <a:lnTo>
                  <a:pt x="22981" y="4916"/>
                </a:lnTo>
                <a:lnTo>
                  <a:pt x="22946" y="4898"/>
                </a:lnTo>
                <a:lnTo>
                  <a:pt x="22937" y="4898"/>
                </a:lnTo>
                <a:lnTo>
                  <a:pt x="22928" y="4898"/>
                </a:lnTo>
                <a:lnTo>
                  <a:pt x="22920" y="4889"/>
                </a:lnTo>
                <a:lnTo>
                  <a:pt x="22911" y="4881"/>
                </a:lnTo>
                <a:lnTo>
                  <a:pt x="22893" y="4872"/>
                </a:lnTo>
                <a:lnTo>
                  <a:pt x="22875" y="4863"/>
                </a:lnTo>
                <a:lnTo>
                  <a:pt x="22858" y="4845"/>
                </a:lnTo>
                <a:lnTo>
                  <a:pt x="22849" y="4836"/>
                </a:lnTo>
                <a:lnTo>
                  <a:pt x="22822" y="4810"/>
                </a:lnTo>
                <a:lnTo>
                  <a:pt x="22805" y="4792"/>
                </a:lnTo>
                <a:lnTo>
                  <a:pt x="22796" y="4775"/>
                </a:lnTo>
                <a:lnTo>
                  <a:pt x="22787" y="4775"/>
                </a:lnTo>
                <a:lnTo>
                  <a:pt x="22778" y="4775"/>
                </a:lnTo>
                <a:lnTo>
                  <a:pt x="22778" y="4784"/>
                </a:lnTo>
                <a:lnTo>
                  <a:pt x="22770" y="4784"/>
                </a:lnTo>
                <a:lnTo>
                  <a:pt x="22770" y="4792"/>
                </a:lnTo>
                <a:lnTo>
                  <a:pt x="22761" y="4801"/>
                </a:lnTo>
                <a:lnTo>
                  <a:pt x="22770" y="4810"/>
                </a:lnTo>
                <a:lnTo>
                  <a:pt x="22778" y="4828"/>
                </a:lnTo>
                <a:lnTo>
                  <a:pt x="22778" y="4845"/>
                </a:lnTo>
                <a:lnTo>
                  <a:pt x="22778" y="4863"/>
                </a:lnTo>
                <a:lnTo>
                  <a:pt x="22778" y="4872"/>
                </a:lnTo>
                <a:lnTo>
                  <a:pt x="22770" y="4889"/>
                </a:lnTo>
                <a:lnTo>
                  <a:pt x="22770" y="4907"/>
                </a:lnTo>
                <a:lnTo>
                  <a:pt x="22770" y="4916"/>
                </a:lnTo>
                <a:lnTo>
                  <a:pt x="22752" y="4934"/>
                </a:lnTo>
                <a:lnTo>
                  <a:pt x="22752" y="4942"/>
                </a:lnTo>
                <a:lnTo>
                  <a:pt x="22752" y="4951"/>
                </a:lnTo>
                <a:lnTo>
                  <a:pt x="22752" y="4960"/>
                </a:lnTo>
                <a:lnTo>
                  <a:pt x="22752" y="4969"/>
                </a:lnTo>
                <a:lnTo>
                  <a:pt x="22743" y="4978"/>
                </a:lnTo>
                <a:lnTo>
                  <a:pt x="22734" y="4978"/>
                </a:lnTo>
                <a:lnTo>
                  <a:pt x="22717" y="4978"/>
                </a:lnTo>
                <a:lnTo>
                  <a:pt x="22708" y="4978"/>
                </a:lnTo>
                <a:lnTo>
                  <a:pt x="22690" y="4969"/>
                </a:lnTo>
                <a:lnTo>
                  <a:pt x="22681" y="4969"/>
                </a:lnTo>
                <a:lnTo>
                  <a:pt x="22672" y="4978"/>
                </a:lnTo>
                <a:lnTo>
                  <a:pt x="22681" y="4986"/>
                </a:lnTo>
                <a:lnTo>
                  <a:pt x="22681" y="4995"/>
                </a:lnTo>
                <a:lnTo>
                  <a:pt x="22681" y="5004"/>
                </a:lnTo>
                <a:close/>
                <a:moveTo>
                  <a:pt x="22734" y="4810"/>
                </a:moveTo>
                <a:lnTo>
                  <a:pt x="22743" y="4810"/>
                </a:lnTo>
                <a:lnTo>
                  <a:pt x="22743" y="4801"/>
                </a:lnTo>
                <a:lnTo>
                  <a:pt x="22734" y="4792"/>
                </a:lnTo>
                <a:lnTo>
                  <a:pt x="22734" y="4801"/>
                </a:lnTo>
                <a:close/>
                <a:moveTo>
                  <a:pt x="22725" y="4792"/>
                </a:moveTo>
                <a:lnTo>
                  <a:pt x="22725" y="4784"/>
                </a:lnTo>
                <a:lnTo>
                  <a:pt x="22725" y="4775"/>
                </a:lnTo>
                <a:lnTo>
                  <a:pt x="22717" y="4775"/>
                </a:lnTo>
                <a:lnTo>
                  <a:pt x="22717" y="4784"/>
                </a:lnTo>
                <a:close/>
                <a:moveTo>
                  <a:pt x="22778" y="4104"/>
                </a:moveTo>
                <a:lnTo>
                  <a:pt x="22778" y="4113"/>
                </a:lnTo>
                <a:lnTo>
                  <a:pt x="22770" y="4122"/>
                </a:lnTo>
                <a:lnTo>
                  <a:pt x="22770" y="4130"/>
                </a:lnTo>
                <a:lnTo>
                  <a:pt x="22770" y="4166"/>
                </a:lnTo>
                <a:lnTo>
                  <a:pt x="22778" y="4175"/>
                </a:lnTo>
                <a:lnTo>
                  <a:pt x="22778" y="4183"/>
                </a:lnTo>
                <a:lnTo>
                  <a:pt x="22778" y="4192"/>
                </a:lnTo>
                <a:lnTo>
                  <a:pt x="22787" y="4192"/>
                </a:lnTo>
                <a:lnTo>
                  <a:pt x="22796" y="4201"/>
                </a:lnTo>
                <a:lnTo>
                  <a:pt x="22805" y="4210"/>
                </a:lnTo>
                <a:lnTo>
                  <a:pt x="22814" y="4236"/>
                </a:lnTo>
                <a:lnTo>
                  <a:pt x="22814" y="4254"/>
                </a:lnTo>
                <a:lnTo>
                  <a:pt x="22805" y="4263"/>
                </a:lnTo>
                <a:lnTo>
                  <a:pt x="22805" y="4280"/>
                </a:lnTo>
                <a:lnTo>
                  <a:pt x="22796" y="4289"/>
                </a:lnTo>
                <a:lnTo>
                  <a:pt x="22796" y="4307"/>
                </a:lnTo>
                <a:lnTo>
                  <a:pt x="22805" y="4325"/>
                </a:lnTo>
                <a:lnTo>
                  <a:pt x="22805" y="4333"/>
                </a:lnTo>
                <a:lnTo>
                  <a:pt x="22805" y="4395"/>
                </a:lnTo>
                <a:lnTo>
                  <a:pt x="22805" y="4404"/>
                </a:lnTo>
                <a:lnTo>
                  <a:pt x="22796" y="4422"/>
                </a:lnTo>
                <a:lnTo>
                  <a:pt x="22796" y="4439"/>
                </a:lnTo>
                <a:lnTo>
                  <a:pt x="22796" y="4448"/>
                </a:lnTo>
                <a:lnTo>
                  <a:pt x="22787" y="4475"/>
                </a:lnTo>
                <a:lnTo>
                  <a:pt x="22787" y="4483"/>
                </a:lnTo>
                <a:lnTo>
                  <a:pt x="22796" y="4501"/>
                </a:lnTo>
                <a:lnTo>
                  <a:pt x="22805" y="4519"/>
                </a:lnTo>
                <a:lnTo>
                  <a:pt x="22805" y="4536"/>
                </a:lnTo>
                <a:lnTo>
                  <a:pt x="22805" y="4554"/>
                </a:lnTo>
                <a:lnTo>
                  <a:pt x="22805" y="4563"/>
                </a:lnTo>
                <a:lnTo>
                  <a:pt x="22796" y="4572"/>
                </a:lnTo>
                <a:lnTo>
                  <a:pt x="22796" y="4581"/>
                </a:lnTo>
                <a:lnTo>
                  <a:pt x="22796" y="4607"/>
                </a:lnTo>
                <a:lnTo>
                  <a:pt x="22796" y="4616"/>
                </a:lnTo>
                <a:lnTo>
                  <a:pt x="22796" y="4625"/>
                </a:lnTo>
                <a:lnTo>
                  <a:pt x="22796" y="4633"/>
                </a:lnTo>
                <a:lnTo>
                  <a:pt x="22787" y="4660"/>
                </a:lnTo>
                <a:lnTo>
                  <a:pt x="22778" y="4686"/>
                </a:lnTo>
                <a:lnTo>
                  <a:pt x="22787" y="4713"/>
                </a:lnTo>
                <a:lnTo>
                  <a:pt x="22787" y="4722"/>
                </a:lnTo>
                <a:lnTo>
                  <a:pt x="22796" y="4722"/>
                </a:lnTo>
                <a:lnTo>
                  <a:pt x="22796" y="4731"/>
                </a:lnTo>
                <a:lnTo>
                  <a:pt x="22805" y="4731"/>
                </a:lnTo>
                <a:lnTo>
                  <a:pt x="22814" y="4722"/>
                </a:lnTo>
                <a:lnTo>
                  <a:pt x="22814" y="4695"/>
                </a:lnTo>
                <a:lnTo>
                  <a:pt x="22822" y="4686"/>
                </a:lnTo>
                <a:lnTo>
                  <a:pt x="22822" y="4678"/>
                </a:lnTo>
                <a:lnTo>
                  <a:pt x="22831" y="4669"/>
                </a:lnTo>
                <a:lnTo>
                  <a:pt x="22840" y="4660"/>
                </a:lnTo>
                <a:lnTo>
                  <a:pt x="22849" y="4660"/>
                </a:lnTo>
                <a:lnTo>
                  <a:pt x="22849" y="4669"/>
                </a:lnTo>
                <a:lnTo>
                  <a:pt x="22858" y="4669"/>
                </a:lnTo>
                <a:lnTo>
                  <a:pt x="22875" y="4669"/>
                </a:lnTo>
                <a:lnTo>
                  <a:pt x="22893" y="4678"/>
                </a:lnTo>
                <a:lnTo>
                  <a:pt x="22893" y="4686"/>
                </a:lnTo>
                <a:lnTo>
                  <a:pt x="22893" y="4695"/>
                </a:lnTo>
                <a:lnTo>
                  <a:pt x="22902" y="4704"/>
                </a:lnTo>
                <a:lnTo>
                  <a:pt x="22902" y="4722"/>
                </a:lnTo>
                <a:lnTo>
                  <a:pt x="22902" y="4713"/>
                </a:lnTo>
                <a:lnTo>
                  <a:pt x="22902" y="4704"/>
                </a:lnTo>
                <a:lnTo>
                  <a:pt x="22911" y="4695"/>
                </a:lnTo>
                <a:lnTo>
                  <a:pt x="22911" y="4686"/>
                </a:lnTo>
                <a:lnTo>
                  <a:pt x="22911" y="4678"/>
                </a:lnTo>
                <a:lnTo>
                  <a:pt x="22902" y="4660"/>
                </a:lnTo>
                <a:lnTo>
                  <a:pt x="22902" y="4651"/>
                </a:lnTo>
                <a:lnTo>
                  <a:pt x="22893" y="4651"/>
                </a:lnTo>
                <a:lnTo>
                  <a:pt x="22884" y="4651"/>
                </a:lnTo>
                <a:lnTo>
                  <a:pt x="22875" y="4633"/>
                </a:lnTo>
                <a:lnTo>
                  <a:pt x="22867" y="4616"/>
                </a:lnTo>
                <a:lnTo>
                  <a:pt x="22867" y="4607"/>
                </a:lnTo>
                <a:lnTo>
                  <a:pt x="22858" y="4598"/>
                </a:lnTo>
                <a:lnTo>
                  <a:pt x="22849" y="4589"/>
                </a:lnTo>
                <a:lnTo>
                  <a:pt x="22840" y="4589"/>
                </a:lnTo>
                <a:lnTo>
                  <a:pt x="22840" y="4572"/>
                </a:lnTo>
                <a:lnTo>
                  <a:pt x="22840" y="4563"/>
                </a:lnTo>
                <a:lnTo>
                  <a:pt x="22831" y="4554"/>
                </a:lnTo>
                <a:lnTo>
                  <a:pt x="22840" y="4536"/>
                </a:lnTo>
                <a:lnTo>
                  <a:pt x="22840" y="4519"/>
                </a:lnTo>
                <a:lnTo>
                  <a:pt x="22867" y="4457"/>
                </a:lnTo>
                <a:lnTo>
                  <a:pt x="22867" y="4439"/>
                </a:lnTo>
                <a:lnTo>
                  <a:pt x="22875" y="4430"/>
                </a:lnTo>
                <a:lnTo>
                  <a:pt x="22884" y="4422"/>
                </a:lnTo>
                <a:lnTo>
                  <a:pt x="22893" y="4422"/>
                </a:lnTo>
                <a:lnTo>
                  <a:pt x="22920" y="4422"/>
                </a:lnTo>
                <a:lnTo>
                  <a:pt x="22928" y="4422"/>
                </a:lnTo>
                <a:lnTo>
                  <a:pt x="22937" y="4422"/>
                </a:lnTo>
                <a:lnTo>
                  <a:pt x="22946" y="4422"/>
                </a:lnTo>
                <a:lnTo>
                  <a:pt x="22955" y="4430"/>
                </a:lnTo>
                <a:lnTo>
                  <a:pt x="22964" y="4439"/>
                </a:lnTo>
                <a:lnTo>
                  <a:pt x="22972" y="4448"/>
                </a:lnTo>
                <a:lnTo>
                  <a:pt x="22981" y="4457"/>
                </a:lnTo>
                <a:lnTo>
                  <a:pt x="22990" y="4466"/>
                </a:lnTo>
                <a:lnTo>
                  <a:pt x="22990" y="4475"/>
                </a:lnTo>
                <a:lnTo>
                  <a:pt x="22999" y="4483"/>
                </a:lnTo>
                <a:lnTo>
                  <a:pt x="22990" y="4466"/>
                </a:lnTo>
                <a:lnTo>
                  <a:pt x="22990" y="4457"/>
                </a:lnTo>
                <a:lnTo>
                  <a:pt x="22972" y="4439"/>
                </a:lnTo>
                <a:lnTo>
                  <a:pt x="22964" y="4430"/>
                </a:lnTo>
                <a:lnTo>
                  <a:pt x="22964" y="4422"/>
                </a:lnTo>
                <a:lnTo>
                  <a:pt x="22964" y="4404"/>
                </a:lnTo>
                <a:lnTo>
                  <a:pt x="22955" y="4395"/>
                </a:lnTo>
                <a:lnTo>
                  <a:pt x="22955" y="4386"/>
                </a:lnTo>
                <a:lnTo>
                  <a:pt x="22946" y="4360"/>
                </a:lnTo>
                <a:lnTo>
                  <a:pt x="22928" y="4325"/>
                </a:lnTo>
                <a:lnTo>
                  <a:pt x="22920" y="4307"/>
                </a:lnTo>
                <a:lnTo>
                  <a:pt x="22911" y="4236"/>
                </a:lnTo>
                <a:lnTo>
                  <a:pt x="22902" y="4227"/>
                </a:lnTo>
                <a:lnTo>
                  <a:pt x="22902" y="4219"/>
                </a:lnTo>
                <a:lnTo>
                  <a:pt x="22902" y="4210"/>
                </a:lnTo>
                <a:lnTo>
                  <a:pt x="22902" y="4201"/>
                </a:lnTo>
                <a:lnTo>
                  <a:pt x="22893" y="4201"/>
                </a:lnTo>
                <a:lnTo>
                  <a:pt x="22893" y="4192"/>
                </a:lnTo>
                <a:lnTo>
                  <a:pt x="22893" y="4183"/>
                </a:lnTo>
                <a:lnTo>
                  <a:pt x="22884" y="4175"/>
                </a:lnTo>
                <a:lnTo>
                  <a:pt x="22884" y="4166"/>
                </a:lnTo>
                <a:lnTo>
                  <a:pt x="22884" y="4148"/>
                </a:lnTo>
                <a:lnTo>
                  <a:pt x="22884" y="4122"/>
                </a:lnTo>
                <a:lnTo>
                  <a:pt x="22884" y="4113"/>
                </a:lnTo>
                <a:lnTo>
                  <a:pt x="22893" y="4104"/>
                </a:lnTo>
                <a:lnTo>
                  <a:pt x="22893" y="4095"/>
                </a:lnTo>
                <a:lnTo>
                  <a:pt x="22893" y="4086"/>
                </a:lnTo>
                <a:lnTo>
                  <a:pt x="22893" y="4060"/>
                </a:lnTo>
                <a:lnTo>
                  <a:pt x="22893" y="4042"/>
                </a:lnTo>
                <a:lnTo>
                  <a:pt x="22884" y="4033"/>
                </a:lnTo>
                <a:lnTo>
                  <a:pt x="22875" y="4007"/>
                </a:lnTo>
                <a:lnTo>
                  <a:pt x="22867" y="3980"/>
                </a:lnTo>
                <a:lnTo>
                  <a:pt x="22858" y="3972"/>
                </a:lnTo>
                <a:lnTo>
                  <a:pt x="22867" y="3963"/>
                </a:lnTo>
                <a:lnTo>
                  <a:pt x="22867" y="3954"/>
                </a:lnTo>
                <a:lnTo>
                  <a:pt x="22867" y="3945"/>
                </a:lnTo>
                <a:lnTo>
                  <a:pt x="22849" y="3919"/>
                </a:lnTo>
                <a:lnTo>
                  <a:pt x="22840" y="3919"/>
                </a:lnTo>
                <a:lnTo>
                  <a:pt x="22840" y="3927"/>
                </a:lnTo>
                <a:lnTo>
                  <a:pt x="22822" y="3927"/>
                </a:lnTo>
                <a:lnTo>
                  <a:pt x="22831" y="3945"/>
                </a:lnTo>
                <a:lnTo>
                  <a:pt x="22840" y="3963"/>
                </a:lnTo>
                <a:lnTo>
                  <a:pt x="22849" y="3972"/>
                </a:lnTo>
                <a:lnTo>
                  <a:pt x="22849" y="3980"/>
                </a:lnTo>
                <a:lnTo>
                  <a:pt x="22840" y="3989"/>
                </a:lnTo>
                <a:lnTo>
                  <a:pt x="22849" y="3989"/>
                </a:lnTo>
                <a:lnTo>
                  <a:pt x="22840" y="3998"/>
                </a:lnTo>
                <a:lnTo>
                  <a:pt x="22831" y="3998"/>
                </a:lnTo>
                <a:lnTo>
                  <a:pt x="22840" y="4007"/>
                </a:lnTo>
                <a:lnTo>
                  <a:pt x="22831" y="4016"/>
                </a:lnTo>
                <a:lnTo>
                  <a:pt x="22822" y="4016"/>
                </a:lnTo>
                <a:lnTo>
                  <a:pt x="22805" y="4007"/>
                </a:lnTo>
                <a:lnTo>
                  <a:pt x="22796" y="4016"/>
                </a:lnTo>
                <a:lnTo>
                  <a:pt x="22787" y="4024"/>
                </a:lnTo>
                <a:lnTo>
                  <a:pt x="22778" y="4024"/>
                </a:lnTo>
                <a:lnTo>
                  <a:pt x="22787" y="4042"/>
                </a:lnTo>
                <a:lnTo>
                  <a:pt x="22787" y="4060"/>
                </a:lnTo>
                <a:lnTo>
                  <a:pt x="22787" y="4077"/>
                </a:lnTo>
                <a:close/>
                <a:moveTo>
                  <a:pt x="22611" y="5084"/>
                </a:moveTo>
                <a:lnTo>
                  <a:pt x="22611" y="5075"/>
                </a:lnTo>
                <a:lnTo>
                  <a:pt x="22620" y="5066"/>
                </a:lnTo>
                <a:lnTo>
                  <a:pt x="22611" y="5066"/>
                </a:lnTo>
                <a:lnTo>
                  <a:pt x="22602" y="5075"/>
                </a:lnTo>
                <a:lnTo>
                  <a:pt x="22611" y="5075"/>
                </a:lnTo>
                <a:close/>
                <a:moveTo>
                  <a:pt x="22161" y="5587"/>
                </a:moveTo>
                <a:lnTo>
                  <a:pt x="22161" y="5578"/>
                </a:lnTo>
                <a:lnTo>
                  <a:pt x="22152" y="5569"/>
                </a:lnTo>
                <a:lnTo>
                  <a:pt x="22152" y="5578"/>
                </a:lnTo>
                <a:lnTo>
                  <a:pt x="22143" y="5578"/>
                </a:lnTo>
                <a:lnTo>
                  <a:pt x="22152" y="5587"/>
                </a:lnTo>
                <a:close/>
                <a:moveTo>
                  <a:pt x="22126" y="5640"/>
                </a:moveTo>
                <a:lnTo>
                  <a:pt x="22117" y="5648"/>
                </a:lnTo>
                <a:lnTo>
                  <a:pt x="22108" y="5648"/>
                </a:lnTo>
                <a:lnTo>
                  <a:pt x="22108" y="5657"/>
                </a:lnTo>
                <a:lnTo>
                  <a:pt x="22090" y="5675"/>
                </a:lnTo>
                <a:lnTo>
                  <a:pt x="22081" y="5684"/>
                </a:lnTo>
                <a:lnTo>
                  <a:pt x="22073" y="5684"/>
                </a:lnTo>
                <a:lnTo>
                  <a:pt x="22064" y="5693"/>
                </a:lnTo>
                <a:lnTo>
                  <a:pt x="22055" y="5701"/>
                </a:lnTo>
                <a:lnTo>
                  <a:pt x="22046" y="5710"/>
                </a:lnTo>
                <a:lnTo>
                  <a:pt x="22037" y="5710"/>
                </a:lnTo>
                <a:lnTo>
                  <a:pt x="22028" y="5719"/>
                </a:lnTo>
                <a:lnTo>
                  <a:pt x="22020" y="5728"/>
                </a:lnTo>
                <a:lnTo>
                  <a:pt x="22011" y="5737"/>
                </a:lnTo>
                <a:lnTo>
                  <a:pt x="22002" y="5737"/>
                </a:lnTo>
                <a:lnTo>
                  <a:pt x="21993" y="5737"/>
                </a:lnTo>
                <a:lnTo>
                  <a:pt x="21984" y="5737"/>
                </a:lnTo>
                <a:lnTo>
                  <a:pt x="21976" y="5745"/>
                </a:lnTo>
                <a:lnTo>
                  <a:pt x="21984" y="5772"/>
                </a:lnTo>
                <a:lnTo>
                  <a:pt x="21984" y="5763"/>
                </a:lnTo>
                <a:lnTo>
                  <a:pt x="21993" y="5763"/>
                </a:lnTo>
                <a:lnTo>
                  <a:pt x="22002" y="5772"/>
                </a:lnTo>
                <a:lnTo>
                  <a:pt x="22011" y="5772"/>
                </a:lnTo>
                <a:lnTo>
                  <a:pt x="22020" y="5763"/>
                </a:lnTo>
                <a:lnTo>
                  <a:pt x="22037" y="5763"/>
                </a:lnTo>
                <a:lnTo>
                  <a:pt x="22046" y="5763"/>
                </a:lnTo>
                <a:lnTo>
                  <a:pt x="22064" y="5781"/>
                </a:lnTo>
                <a:lnTo>
                  <a:pt x="22073" y="5781"/>
                </a:lnTo>
                <a:lnTo>
                  <a:pt x="22073" y="5772"/>
                </a:lnTo>
                <a:lnTo>
                  <a:pt x="22073" y="5763"/>
                </a:lnTo>
                <a:lnTo>
                  <a:pt x="22081" y="5745"/>
                </a:lnTo>
                <a:lnTo>
                  <a:pt x="22081" y="5737"/>
                </a:lnTo>
                <a:lnTo>
                  <a:pt x="22090" y="5737"/>
                </a:lnTo>
                <a:lnTo>
                  <a:pt x="22099" y="5745"/>
                </a:lnTo>
                <a:lnTo>
                  <a:pt x="22108" y="5745"/>
                </a:lnTo>
                <a:lnTo>
                  <a:pt x="22117" y="5745"/>
                </a:lnTo>
                <a:lnTo>
                  <a:pt x="22134" y="5737"/>
                </a:lnTo>
                <a:lnTo>
                  <a:pt x="22143" y="5745"/>
                </a:lnTo>
                <a:lnTo>
                  <a:pt x="22152" y="5737"/>
                </a:lnTo>
                <a:lnTo>
                  <a:pt x="22161" y="5737"/>
                </a:lnTo>
                <a:lnTo>
                  <a:pt x="22170" y="5728"/>
                </a:lnTo>
                <a:lnTo>
                  <a:pt x="22178" y="5728"/>
                </a:lnTo>
                <a:lnTo>
                  <a:pt x="22187" y="5728"/>
                </a:lnTo>
                <a:lnTo>
                  <a:pt x="22196" y="5728"/>
                </a:lnTo>
                <a:lnTo>
                  <a:pt x="22205" y="5728"/>
                </a:lnTo>
                <a:lnTo>
                  <a:pt x="22214" y="5719"/>
                </a:lnTo>
                <a:lnTo>
                  <a:pt x="22223" y="5710"/>
                </a:lnTo>
                <a:lnTo>
                  <a:pt x="22231" y="5710"/>
                </a:lnTo>
                <a:lnTo>
                  <a:pt x="22240" y="5701"/>
                </a:lnTo>
                <a:lnTo>
                  <a:pt x="22249" y="5701"/>
                </a:lnTo>
                <a:lnTo>
                  <a:pt x="22258" y="5701"/>
                </a:lnTo>
                <a:lnTo>
                  <a:pt x="22267" y="5701"/>
                </a:lnTo>
                <a:lnTo>
                  <a:pt x="22275" y="5710"/>
                </a:lnTo>
                <a:lnTo>
                  <a:pt x="22284" y="5719"/>
                </a:lnTo>
                <a:lnTo>
                  <a:pt x="22293" y="5710"/>
                </a:lnTo>
                <a:lnTo>
                  <a:pt x="22311" y="5710"/>
                </a:lnTo>
                <a:lnTo>
                  <a:pt x="22311" y="5719"/>
                </a:lnTo>
                <a:lnTo>
                  <a:pt x="22311" y="5728"/>
                </a:lnTo>
                <a:lnTo>
                  <a:pt x="22302" y="5737"/>
                </a:lnTo>
                <a:lnTo>
                  <a:pt x="22293" y="5737"/>
                </a:lnTo>
                <a:lnTo>
                  <a:pt x="22284" y="5745"/>
                </a:lnTo>
                <a:lnTo>
                  <a:pt x="22293" y="5754"/>
                </a:lnTo>
                <a:lnTo>
                  <a:pt x="22293" y="5763"/>
                </a:lnTo>
                <a:lnTo>
                  <a:pt x="22293" y="5772"/>
                </a:lnTo>
                <a:lnTo>
                  <a:pt x="22302" y="5781"/>
                </a:lnTo>
                <a:lnTo>
                  <a:pt x="22302" y="5790"/>
                </a:lnTo>
                <a:lnTo>
                  <a:pt x="22311" y="5798"/>
                </a:lnTo>
                <a:lnTo>
                  <a:pt x="22311" y="5807"/>
                </a:lnTo>
                <a:lnTo>
                  <a:pt x="22328" y="5807"/>
                </a:lnTo>
                <a:lnTo>
                  <a:pt x="22346" y="5807"/>
                </a:lnTo>
                <a:lnTo>
                  <a:pt x="22364" y="5790"/>
                </a:lnTo>
                <a:lnTo>
                  <a:pt x="22373" y="5763"/>
                </a:lnTo>
                <a:lnTo>
                  <a:pt x="22381" y="5754"/>
                </a:lnTo>
                <a:lnTo>
                  <a:pt x="22390" y="5745"/>
                </a:lnTo>
                <a:lnTo>
                  <a:pt x="22417" y="5745"/>
                </a:lnTo>
                <a:lnTo>
                  <a:pt x="22417" y="5737"/>
                </a:lnTo>
                <a:lnTo>
                  <a:pt x="22417" y="5728"/>
                </a:lnTo>
                <a:lnTo>
                  <a:pt x="22399" y="5719"/>
                </a:lnTo>
                <a:lnTo>
                  <a:pt x="22390" y="5710"/>
                </a:lnTo>
                <a:lnTo>
                  <a:pt x="22399" y="5701"/>
                </a:lnTo>
                <a:lnTo>
                  <a:pt x="22408" y="5684"/>
                </a:lnTo>
                <a:lnTo>
                  <a:pt x="22417" y="5684"/>
                </a:lnTo>
                <a:lnTo>
                  <a:pt x="22417" y="5693"/>
                </a:lnTo>
                <a:lnTo>
                  <a:pt x="22417" y="5701"/>
                </a:lnTo>
                <a:lnTo>
                  <a:pt x="22417" y="5710"/>
                </a:lnTo>
                <a:lnTo>
                  <a:pt x="22425" y="5710"/>
                </a:lnTo>
                <a:lnTo>
                  <a:pt x="22425" y="5701"/>
                </a:lnTo>
                <a:lnTo>
                  <a:pt x="22434" y="5701"/>
                </a:lnTo>
                <a:lnTo>
                  <a:pt x="22443" y="5701"/>
                </a:lnTo>
                <a:lnTo>
                  <a:pt x="22452" y="5701"/>
                </a:lnTo>
                <a:lnTo>
                  <a:pt x="22452" y="5710"/>
                </a:lnTo>
                <a:lnTo>
                  <a:pt x="22434" y="5719"/>
                </a:lnTo>
                <a:lnTo>
                  <a:pt x="22452" y="5710"/>
                </a:lnTo>
                <a:lnTo>
                  <a:pt x="22470" y="5710"/>
                </a:lnTo>
                <a:lnTo>
                  <a:pt x="22478" y="5710"/>
                </a:lnTo>
                <a:lnTo>
                  <a:pt x="22487" y="5710"/>
                </a:lnTo>
                <a:lnTo>
                  <a:pt x="22496" y="5710"/>
                </a:lnTo>
                <a:lnTo>
                  <a:pt x="22514" y="5719"/>
                </a:lnTo>
                <a:lnTo>
                  <a:pt x="22523" y="5710"/>
                </a:lnTo>
                <a:lnTo>
                  <a:pt x="22523" y="5701"/>
                </a:lnTo>
                <a:lnTo>
                  <a:pt x="22531" y="5693"/>
                </a:lnTo>
                <a:lnTo>
                  <a:pt x="22540" y="5684"/>
                </a:lnTo>
                <a:lnTo>
                  <a:pt x="22540" y="5675"/>
                </a:lnTo>
                <a:lnTo>
                  <a:pt x="22558" y="5675"/>
                </a:lnTo>
                <a:lnTo>
                  <a:pt x="22567" y="5684"/>
                </a:lnTo>
                <a:lnTo>
                  <a:pt x="22558" y="5684"/>
                </a:lnTo>
                <a:lnTo>
                  <a:pt x="22558" y="5693"/>
                </a:lnTo>
                <a:lnTo>
                  <a:pt x="22558" y="5710"/>
                </a:lnTo>
                <a:lnTo>
                  <a:pt x="22567" y="5719"/>
                </a:lnTo>
                <a:lnTo>
                  <a:pt x="22575" y="5710"/>
                </a:lnTo>
                <a:lnTo>
                  <a:pt x="22584" y="5701"/>
                </a:lnTo>
                <a:lnTo>
                  <a:pt x="22584" y="5684"/>
                </a:lnTo>
                <a:lnTo>
                  <a:pt x="22584" y="5675"/>
                </a:lnTo>
                <a:lnTo>
                  <a:pt x="22584" y="5666"/>
                </a:lnTo>
                <a:lnTo>
                  <a:pt x="22593" y="5657"/>
                </a:lnTo>
                <a:lnTo>
                  <a:pt x="22602" y="5657"/>
                </a:lnTo>
                <a:lnTo>
                  <a:pt x="22611" y="5657"/>
                </a:lnTo>
                <a:lnTo>
                  <a:pt x="22620" y="5666"/>
                </a:lnTo>
                <a:lnTo>
                  <a:pt x="22620" y="5675"/>
                </a:lnTo>
                <a:lnTo>
                  <a:pt x="22628" y="5675"/>
                </a:lnTo>
                <a:lnTo>
                  <a:pt x="22628" y="5666"/>
                </a:lnTo>
                <a:lnTo>
                  <a:pt x="22628" y="5657"/>
                </a:lnTo>
                <a:lnTo>
                  <a:pt x="22620" y="5657"/>
                </a:lnTo>
                <a:lnTo>
                  <a:pt x="22620" y="5648"/>
                </a:lnTo>
                <a:lnTo>
                  <a:pt x="22628" y="5640"/>
                </a:lnTo>
                <a:lnTo>
                  <a:pt x="22628" y="5631"/>
                </a:lnTo>
                <a:lnTo>
                  <a:pt x="22637" y="5631"/>
                </a:lnTo>
                <a:lnTo>
                  <a:pt x="22646" y="5631"/>
                </a:lnTo>
                <a:lnTo>
                  <a:pt x="22655" y="5631"/>
                </a:lnTo>
                <a:lnTo>
                  <a:pt x="22655" y="5640"/>
                </a:lnTo>
                <a:lnTo>
                  <a:pt x="22646" y="5648"/>
                </a:lnTo>
                <a:lnTo>
                  <a:pt x="22637" y="5657"/>
                </a:lnTo>
                <a:lnTo>
                  <a:pt x="22637" y="5666"/>
                </a:lnTo>
                <a:lnTo>
                  <a:pt x="22637" y="5675"/>
                </a:lnTo>
                <a:lnTo>
                  <a:pt x="22637" y="5684"/>
                </a:lnTo>
                <a:lnTo>
                  <a:pt x="22637" y="5693"/>
                </a:lnTo>
                <a:lnTo>
                  <a:pt x="22646" y="5693"/>
                </a:lnTo>
                <a:lnTo>
                  <a:pt x="22655" y="5684"/>
                </a:lnTo>
                <a:lnTo>
                  <a:pt x="22664" y="5675"/>
                </a:lnTo>
                <a:lnTo>
                  <a:pt x="22672" y="5675"/>
                </a:lnTo>
                <a:lnTo>
                  <a:pt x="22672" y="5666"/>
                </a:lnTo>
                <a:lnTo>
                  <a:pt x="22681" y="5666"/>
                </a:lnTo>
                <a:lnTo>
                  <a:pt x="22681" y="5648"/>
                </a:lnTo>
                <a:lnTo>
                  <a:pt x="22681" y="5640"/>
                </a:lnTo>
                <a:lnTo>
                  <a:pt x="22690" y="5631"/>
                </a:lnTo>
                <a:lnTo>
                  <a:pt x="22699" y="5631"/>
                </a:lnTo>
                <a:lnTo>
                  <a:pt x="22717" y="5622"/>
                </a:lnTo>
                <a:lnTo>
                  <a:pt x="22708" y="5622"/>
                </a:lnTo>
                <a:lnTo>
                  <a:pt x="22708" y="5613"/>
                </a:lnTo>
                <a:lnTo>
                  <a:pt x="22690" y="5595"/>
                </a:lnTo>
                <a:lnTo>
                  <a:pt x="22690" y="5587"/>
                </a:lnTo>
                <a:lnTo>
                  <a:pt x="22690" y="5578"/>
                </a:lnTo>
                <a:lnTo>
                  <a:pt x="22690" y="5569"/>
                </a:lnTo>
                <a:lnTo>
                  <a:pt x="22690" y="5560"/>
                </a:lnTo>
                <a:lnTo>
                  <a:pt x="22699" y="5543"/>
                </a:lnTo>
                <a:lnTo>
                  <a:pt x="22708" y="5534"/>
                </a:lnTo>
                <a:lnTo>
                  <a:pt x="22708" y="5525"/>
                </a:lnTo>
                <a:lnTo>
                  <a:pt x="22717" y="5525"/>
                </a:lnTo>
                <a:lnTo>
                  <a:pt x="22717" y="5516"/>
                </a:lnTo>
                <a:lnTo>
                  <a:pt x="22725" y="5507"/>
                </a:lnTo>
                <a:lnTo>
                  <a:pt x="22725" y="5481"/>
                </a:lnTo>
                <a:lnTo>
                  <a:pt x="22725" y="5454"/>
                </a:lnTo>
                <a:lnTo>
                  <a:pt x="22717" y="5445"/>
                </a:lnTo>
                <a:lnTo>
                  <a:pt x="22717" y="5437"/>
                </a:lnTo>
                <a:lnTo>
                  <a:pt x="22717" y="5428"/>
                </a:lnTo>
                <a:lnTo>
                  <a:pt x="22717" y="5419"/>
                </a:lnTo>
                <a:lnTo>
                  <a:pt x="22725" y="5410"/>
                </a:lnTo>
                <a:lnTo>
                  <a:pt x="22725" y="5401"/>
                </a:lnTo>
                <a:lnTo>
                  <a:pt x="22743" y="5401"/>
                </a:lnTo>
                <a:lnTo>
                  <a:pt x="22752" y="5401"/>
                </a:lnTo>
                <a:lnTo>
                  <a:pt x="22761" y="5392"/>
                </a:lnTo>
                <a:lnTo>
                  <a:pt x="22761" y="5375"/>
                </a:lnTo>
                <a:lnTo>
                  <a:pt x="22761" y="5366"/>
                </a:lnTo>
                <a:lnTo>
                  <a:pt x="22770" y="5357"/>
                </a:lnTo>
                <a:lnTo>
                  <a:pt x="22770" y="5348"/>
                </a:lnTo>
                <a:lnTo>
                  <a:pt x="22778" y="5348"/>
                </a:lnTo>
                <a:lnTo>
                  <a:pt x="22778" y="5340"/>
                </a:lnTo>
                <a:lnTo>
                  <a:pt x="22787" y="5340"/>
                </a:lnTo>
                <a:lnTo>
                  <a:pt x="22787" y="5331"/>
                </a:lnTo>
                <a:lnTo>
                  <a:pt x="22796" y="5313"/>
                </a:lnTo>
                <a:lnTo>
                  <a:pt x="22796" y="5295"/>
                </a:lnTo>
                <a:lnTo>
                  <a:pt x="22796" y="5287"/>
                </a:lnTo>
                <a:lnTo>
                  <a:pt x="22796" y="5278"/>
                </a:lnTo>
                <a:lnTo>
                  <a:pt x="22787" y="5269"/>
                </a:lnTo>
                <a:lnTo>
                  <a:pt x="22787" y="5251"/>
                </a:lnTo>
                <a:lnTo>
                  <a:pt x="22778" y="5234"/>
                </a:lnTo>
                <a:lnTo>
                  <a:pt x="22770" y="5216"/>
                </a:lnTo>
                <a:lnTo>
                  <a:pt x="22761" y="5216"/>
                </a:lnTo>
                <a:lnTo>
                  <a:pt x="22752" y="5207"/>
                </a:lnTo>
                <a:lnTo>
                  <a:pt x="22752" y="5198"/>
                </a:lnTo>
                <a:lnTo>
                  <a:pt x="22752" y="5189"/>
                </a:lnTo>
                <a:lnTo>
                  <a:pt x="22752" y="5163"/>
                </a:lnTo>
                <a:lnTo>
                  <a:pt x="22752" y="5154"/>
                </a:lnTo>
                <a:lnTo>
                  <a:pt x="22752" y="5137"/>
                </a:lnTo>
                <a:lnTo>
                  <a:pt x="22743" y="5145"/>
                </a:lnTo>
                <a:lnTo>
                  <a:pt x="22734" y="5145"/>
                </a:lnTo>
                <a:lnTo>
                  <a:pt x="22725" y="5137"/>
                </a:lnTo>
                <a:lnTo>
                  <a:pt x="22717" y="5128"/>
                </a:lnTo>
                <a:lnTo>
                  <a:pt x="22717" y="5137"/>
                </a:lnTo>
                <a:lnTo>
                  <a:pt x="22708" y="5137"/>
                </a:lnTo>
                <a:lnTo>
                  <a:pt x="22708" y="5154"/>
                </a:lnTo>
                <a:lnTo>
                  <a:pt x="22708" y="5163"/>
                </a:lnTo>
                <a:lnTo>
                  <a:pt x="22725" y="5154"/>
                </a:lnTo>
                <a:lnTo>
                  <a:pt x="22734" y="5154"/>
                </a:lnTo>
                <a:lnTo>
                  <a:pt x="22743" y="5154"/>
                </a:lnTo>
                <a:lnTo>
                  <a:pt x="22743" y="5163"/>
                </a:lnTo>
                <a:lnTo>
                  <a:pt x="22734" y="5172"/>
                </a:lnTo>
                <a:lnTo>
                  <a:pt x="22734" y="5181"/>
                </a:lnTo>
                <a:lnTo>
                  <a:pt x="22717" y="5181"/>
                </a:lnTo>
                <a:lnTo>
                  <a:pt x="22708" y="5189"/>
                </a:lnTo>
                <a:lnTo>
                  <a:pt x="22699" y="5189"/>
                </a:lnTo>
                <a:lnTo>
                  <a:pt x="22699" y="5181"/>
                </a:lnTo>
                <a:lnTo>
                  <a:pt x="22699" y="5163"/>
                </a:lnTo>
                <a:lnTo>
                  <a:pt x="22690" y="5154"/>
                </a:lnTo>
                <a:lnTo>
                  <a:pt x="22681" y="5154"/>
                </a:lnTo>
                <a:lnTo>
                  <a:pt x="22672" y="5154"/>
                </a:lnTo>
                <a:lnTo>
                  <a:pt x="22672" y="5163"/>
                </a:lnTo>
                <a:lnTo>
                  <a:pt x="22672" y="5172"/>
                </a:lnTo>
                <a:lnTo>
                  <a:pt x="22672" y="5181"/>
                </a:lnTo>
                <a:lnTo>
                  <a:pt x="22672" y="5189"/>
                </a:lnTo>
                <a:lnTo>
                  <a:pt x="22664" y="5189"/>
                </a:lnTo>
                <a:lnTo>
                  <a:pt x="22655" y="5198"/>
                </a:lnTo>
                <a:lnTo>
                  <a:pt x="22646" y="5198"/>
                </a:lnTo>
                <a:lnTo>
                  <a:pt x="22646" y="5207"/>
                </a:lnTo>
                <a:lnTo>
                  <a:pt x="22646" y="5216"/>
                </a:lnTo>
                <a:lnTo>
                  <a:pt x="22646" y="5225"/>
                </a:lnTo>
                <a:lnTo>
                  <a:pt x="22646" y="5234"/>
                </a:lnTo>
                <a:lnTo>
                  <a:pt x="22646" y="5242"/>
                </a:lnTo>
                <a:lnTo>
                  <a:pt x="22646" y="5251"/>
                </a:lnTo>
                <a:lnTo>
                  <a:pt x="22637" y="5260"/>
                </a:lnTo>
                <a:lnTo>
                  <a:pt x="22628" y="5269"/>
                </a:lnTo>
                <a:lnTo>
                  <a:pt x="22637" y="5269"/>
                </a:lnTo>
                <a:lnTo>
                  <a:pt x="22646" y="5269"/>
                </a:lnTo>
                <a:lnTo>
                  <a:pt x="22646" y="5278"/>
                </a:lnTo>
                <a:lnTo>
                  <a:pt x="22655" y="5287"/>
                </a:lnTo>
                <a:lnTo>
                  <a:pt x="22655" y="5295"/>
                </a:lnTo>
                <a:lnTo>
                  <a:pt x="22655" y="5304"/>
                </a:lnTo>
                <a:lnTo>
                  <a:pt x="22655" y="5313"/>
                </a:lnTo>
                <a:lnTo>
                  <a:pt x="22646" y="5313"/>
                </a:lnTo>
                <a:lnTo>
                  <a:pt x="22646" y="5322"/>
                </a:lnTo>
                <a:lnTo>
                  <a:pt x="22646" y="5331"/>
                </a:lnTo>
                <a:lnTo>
                  <a:pt x="22637" y="5340"/>
                </a:lnTo>
                <a:lnTo>
                  <a:pt x="22637" y="5357"/>
                </a:lnTo>
                <a:lnTo>
                  <a:pt x="22628" y="5366"/>
                </a:lnTo>
                <a:lnTo>
                  <a:pt x="22620" y="5375"/>
                </a:lnTo>
                <a:lnTo>
                  <a:pt x="22620" y="5384"/>
                </a:lnTo>
                <a:lnTo>
                  <a:pt x="22611" y="5392"/>
                </a:lnTo>
                <a:lnTo>
                  <a:pt x="22611" y="5401"/>
                </a:lnTo>
                <a:lnTo>
                  <a:pt x="22611" y="5410"/>
                </a:lnTo>
                <a:lnTo>
                  <a:pt x="22602" y="5419"/>
                </a:lnTo>
                <a:lnTo>
                  <a:pt x="22602" y="5428"/>
                </a:lnTo>
                <a:lnTo>
                  <a:pt x="22593" y="5428"/>
                </a:lnTo>
                <a:lnTo>
                  <a:pt x="22567" y="5445"/>
                </a:lnTo>
                <a:lnTo>
                  <a:pt x="22558" y="5454"/>
                </a:lnTo>
                <a:lnTo>
                  <a:pt x="22558" y="5463"/>
                </a:lnTo>
                <a:lnTo>
                  <a:pt x="22549" y="5472"/>
                </a:lnTo>
                <a:lnTo>
                  <a:pt x="22549" y="5481"/>
                </a:lnTo>
                <a:lnTo>
                  <a:pt x="22540" y="5481"/>
                </a:lnTo>
                <a:lnTo>
                  <a:pt x="22523" y="5498"/>
                </a:lnTo>
                <a:lnTo>
                  <a:pt x="22514" y="5498"/>
                </a:lnTo>
                <a:lnTo>
                  <a:pt x="22505" y="5507"/>
                </a:lnTo>
                <a:lnTo>
                  <a:pt x="22496" y="5516"/>
                </a:lnTo>
                <a:lnTo>
                  <a:pt x="22470" y="5525"/>
                </a:lnTo>
                <a:lnTo>
                  <a:pt x="22461" y="5525"/>
                </a:lnTo>
                <a:lnTo>
                  <a:pt x="22452" y="5534"/>
                </a:lnTo>
                <a:lnTo>
                  <a:pt x="22443" y="5534"/>
                </a:lnTo>
                <a:lnTo>
                  <a:pt x="22434" y="5534"/>
                </a:lnTo>
                <a:lnTo>
                  <a:pt x="22425" y="5534"/>
                </a:lnTo>
                <a:lnTo>
                  <a:pt x="22425" y="5525"/>
                </a:lnTo>
                <a:lnTo>
                  <a:pt x="22425" y="5516"/>
                </a:lnTo>
                <a:lnTo>
                  <a:pt x="22417" y="5507"/>
                </a:lnTo>
                <a:lnTo>
                  <a:pt x="22425" y="5498"/>
                </a:lnTo>
                <a:lnTo>
                  <a:pt x="22434" y="5498"/>
                </a:lnTo>
                <a:lnTo>
                  <a:pt x="22443" y="5490"/>
                </a:lnTo>
                <a:lnTo>
                  <a:pt x="22452" y="5481"/>
                </a:lnTo>
                <a:lnTo>
                  <a:pt x="22452" y="5472"/>
                </a:lnTo>
                <a:lnTo>
                  <a:pt x="22443" y="5472"/>
                </a:lnTo>
                <a:lnTo>
                  <a:pt x="22425" y="5481"/>
                </a:lnTo>
                <a:lnTo>
                  <a:pt x="22417" y="5481"/>
                </a:lnTo>
                <a:lnTo>
                  <a:pt x="22408" y="5498"/>
                </a:lnTo>
                <a:lnTo>
                  <a:pt x="22408" y="5525"/>
                </a:lnTo>
                <a:lnTo>
                  <a:pt x="22408" y="5543"/>
                </a:lnTo>
                <a:lnTo>
                  <a:pt x="22399" y="5551"/>
                </a:lnTo>
                <a:lnTo>
                  <a:pt x="22381" y="5569"/>
                </a:lnTo>
                <a:lnTo>
                  <a:pt x="22373" y="5578"/>
                </a:lnTo>
                <a:lnTo>
                  <a:pt x="22364" y="5587"/>
                </a:lnTo>
                <a:lnTo>
                  <a:pt x="22355" y="5595"/>
                </a:lnTo>
                <a:lnTo>
                  <a:pt x="22355" y="5604"/>
                </a:lnTo>
                <a:lnTo>
                  <a:pt x="22355" y="5613"/>
                </a:lnTo>
                <a:lnTo>
                  <a:pt x="22364" y="5622"/>
                </a:lnTo>
                <a:lnTo>
                  <a:pt x="22355" y="5631"/>
                </a:lnTo>
                <a:lnTo>
                  <a:pt x="22346" y="5631"/>
                </a:lnTo>
                <a:lnTo>
                  <a:pt x="22337" y="5640"/>
                </a:lnTo>
                <a:lnTo>
                  <a:pt x="22328" y="5640"/>
                </a:lnTo>
                <a:lnTo>
                  <a:pt x="22302" y="5640"/>
                </a:lnTo>
                <a:lnTo>
                  <a:pt x="22302" y="5631"/>
                </a:lnTo>
                <a:lnTo>
                  <a:pt x="22302" y="5622"/>
                </a:lnTo>
                <a:lnTo>
                  <a:pt x="22293" y="5622"/>
                </a:lnTo>
                <a:lnTo>
                  <a:pt x="22275" y="5631"/>
                </a:lnTo>
                <a:lnTo>
                  <a:pt x="22240" y="5631"/>
                </a:lnTo>
                <a:lnTo>
                  <a:pt x="22231" y="5640"/>
                </a:lnTo>
                <a:lnTo>
                  <a:pt x="22223" y="5640"/>
                </a:lnTo>
                <a:lnTo>
                  <a:pt x="22205" y="5640"/>
                </a:lnTo>
                <a:lnTo>
                  <a:pt x="22196" y="5640"/>
                </a:lnTo>
                <a:lnTo>
                  <a:pt x="22187" y="5640"/>
                </a:lnTo>
                <a:lnTo>
                  <a:pt x="22178" y="5640"/>
                </a:lnTo>
                <a:lnTo>
                  <a:pt x="22170" y="5640"/>
                </a:lnTo>
                <a:lnTo>
                  <a:pt x="22170" y="5648"/>
                </a:lnTo>
                <a:lnTo>
                  <a:pt x="22161" y="5648"/>
                </a:lnTo>
                <a:lnTo>
                  <a:pt x="22152" y="5640"/>
                </a:lnTo>
                <a:lnTo>
                  <a:pt x="22143" y="5640"/>
                </a:lnTo>
                <a:close/>
                <a:moveTo>
                  <a:pt x="22523" y="5445"/>
                </a:moveTo>
                <a:lnTo>
                  <a:pt x="22514" y="5445"/>
                </a:lnTo>
                <a:lnTo>
                  <a:pt x="22523" y="5445"/>
                </a:lnTo>
                <a:lnTo>
                  <a:pt x="22540" y="5437"/>
                </a:lnTo>
                <a:lnTo>
                  <a:pt x="22540" y="5428"/>
                </a:lnTo>
                <a:lnTo>
                  <a:pt x="22531" y="5428"/>
                </a:lnTo>
                <a:lnTo>
                  <a:pt x="22531" y="5419"/>
                </a:lnTo>
                <a:lnTo>
                  <a:pt x="22540" y="5410"/>
                </a:lnTo>
                <a:lnTo>
                  <a:pt x="22540" y="5401"/>
                </a:lnTo>
                <a:lnTo>
                  <a:pt x="22531" y="5410"/>
                </a:lnTo>
                <a:lnTo>
                  <a:pt x="22523" y="5419"/>
                </a:lnTo>
                <a:lnTo>
                  <a:pt x="22523" y="5428"/>
                </a:lnTo>
                <a:lnTo>
                  <a:pt x="22523" y="5437"/>
                </a:lnTo>
                <a:close/>
                <a:moveTo>
                  <a:pt x="21870" y="5825"/>
                </a:moveTo>
                <a:lnTo>
                  <a:pt x="21870" y="5834"/>
                </a:lnTo>
                <a:lnTo>
                  <a:pt x="21878" y="5834"/>
                </a:lnTo>
                <a:lnTo>
                  <a:pt x="21878" y="5825"/>
                </a:lnTo>
                <a:lnTo>
                  <a:pt x="21878" y="5816"/>
                </a:lnTo>
                <a:close/>
                <a:moveTo>
                  <a:pt x="21323" y="7271"/>
                </a:moveTo>
                <a:lnTo>
                  <a:pt x="21323" y="7263"/>
                </a:lnTo>
                <a:lnTo>
                  <a:pt x="21323" y="7254"/>
                </a:lnTo>
                <a:lnTo>
                  <a:pt x="21331" y="7254"/>
                </a:lnTo>
                <a:lnTo>
                  <a:pt x="21331" y="7245"/>
                </a:lnTo>
                <a:lnTo>
                  <a:pt x="21323" y="7245"/>
                </a:lnTo>
                <a:lnTo>
                  <a:pt x="21314" y="7245"/>
                </a:lnTo>
                <a:lnTo>
                  <a:pt x="21314" y="7254"/>
                </a:lnTo>
                <a:lnTo>
                  <a:pt x="21314" y="7263"/>
                </a:lnTo>
                <a:lnTo>
                  <a:pt x="21323" y="7263"/>
                </a:lnTo>
                <a:close/>
                <a:moveTo>
                  <a:pt x="21720" y="8269"/>
                </a:moveTo>
                <a:lnTo>
                  <a:pt x="21728" y="8286"/>
                </a:lnTo>
                <a:lnTo>
                  <a:pt x="21737" y="8286"/>
                </a:lnTo>
                <a:lnTo>
                  <a:pt x="21737" y="8295"/>
                </a:lnTo>
                <a:lnTo>
                  <a:pt x="21728" y="8304"/>
                </a:lnTo>
                <a:lnTo>
                  <a:pt x="21737" y="8313"/>
                </a:lnTo>
                <a:lnTo>
                  <a:pt x="21737" y="8322"/>
                </a:lnTo>
                <a:lnTo>
                  <a:pt x="21737" y="8330"/>
                </a:lnTo>
                <a:lnTo>
                  <a:pt x="21746" y="8330"/>
                </a:lnTo>
                <a:lnTo>
                  <a:pt x="21746" y="8339"/>
                </a:lnTo>
                <a:lnTo>
                  <a:pt x="21746" y="8348"/>
                </a:lnTo>
                <a:lnTo>
                  <a:pt x="21746" y="8357"/>
                </a:lnTo>
                <a:lnTo>
                  <a:pt x="21746" y="8366"/>
                </a:lnTo>
                <a:lnTo>
                  <a:pt x="21746" y="8375"/>
                </a:lnTo>
                <a:lnTo>
                  <a:pt x="21755" y="8375"/>
                </a:lnTo>
                <a:lnTo>
                  <a:pt x="21755" y="8383"/>
                </a:lnTo>
                <a:lnTo>
                  <a:pt x="21764" y="8401"/>
                </a:lnTo>
                <a:lnTo>
                  <a:pt x="21773" y="8401"/>
                </a:lnTo>
                <a:lnTo>
                  <a:pt x="21781" y="8410"/>
                </a:lnTo>
                <a:lnTo>
                  <a:pt x="21790" y="8419"/>
                </a:lnTo>
                <a:lnTo>
                  <a:pt x="21799" y="8419"/>
                </a:lnTo>
                <a:lnTo>
                  <a:pt x="21790" y="8410"/>
                </a:lnTo>
                <a:lnTo>
                  <a:pt x="21781" y="8401"/>
                </a:lnTo>
                <a:lnTo>
                  <a:pt x="21773" y="8383"/>
                </a:lnTo>
                <a:lnTo>
                  <a:pt x="21764" y="8366"/>
                </a:lnTo>
                <a:lnTo>
                  <a:pt x="21755" y="8348"/>
                </a:lnTo>
                <a:lnTo>
                  <a:pt x="21764" y="8339"/>
                </a:lnTo>
                <a:lnTo>
                  <a:pt x="21755" y="8330"/>
                </a:lnTo>
                <a:lnTo>
                  <a:pt x="21755" y="8322"/>
                </a:lnTo>
                <a:lnTo>
                  <a:pt x="21764" y="8322"/>
                </a:lnTo>
                <a:lnTo>
                  <a:pt x="21764" y="8313"/>
                </a:lnTo>
                <a:lnTo>
                  <a:pt x="21773" y="8322"/>
                </a:lnTo>
                <a:lnTo>
                  <a:pt x="21781" y="8322"/>
                </a:lnTo>
                <a:lnTo>
                  <a:pt x="21790" y="8322"/>
                </a:lnTo>
                <a:lnTo>
                  <a:pt x="21799" y="8322"/>
                </a:lnTo>
                <a:lnTo>
                  <a:pt x="21808" y="8330"/>
                </a:lnTo>
                <a:lnTo>
                  <a:pt x="21834" y="8339"/>
                </a:lnTo>
                <a:lnTo>
                  <a:pt x="21826" y="8330"/>
                </a:lnTo>
                <a:lnTo>
                  <a:pt x="21817" y="8330"/>
                </a:lnTo>
                <a:lnTo>
                  <a:pt x="21817" y="8322"/>
                </a:lnTo>
                <a:lnTo>
                  <a:pt x="21817" y="8313"/>
                </a:lnTo>
                <a:lnTo>
                  <a:pt x="21808" y="8313"/>
                </a:lnTo>
                <a:lnTo>
                  <a:pt x="21799" y="8304"/>
                </a:lnTo>
                <a:lnTo>
                  <a:pt x="21781" y="8295"/>
                </a:lnTo>
                <a:lnTo>
                  <a:pt x="21790" y="8286"/>
                </a:lnTo>
                <a:lnTo>
                  <a:pt x="21808" y="8277"/>
                </a:lnTo>
                <a:lnTo>
                  <a:pt x="21817" y="8277"/>
                </a:lnTo>
                <a:lnTo>
                  <a:pt x="21817" y="8269"/>
                </a:lnTo>
                <a:lnTo>
                  <a:pt x="21817" y="8251"/>
                </a:lnTo>
                <a:lnTo>
                  <a:pt x="21817" y="8242"/>
                </a:lnTo>
                <a:lnTo>
                  <a:pt x="21817" y="8233"/>
                </a:lnTo>
                <a:lnTo>
                  <a:pt x="21808" y="8233"/>
                </a:lnTo>
                <a:lnTo>
                  <a:pt x="21799" y="8242"/>
                </a:lnTo>
                <a:lnTo>
                  <a:pt x="21781" y="8251"/>
                </a:lnTo>
                <a:lnTo>
                  <a:pt x="21781" y="8260"/>
                </a:lnTo>
                <a:lnTo>
                  <a:pt x="21781" y="8269"/>
                </a:lnTo>
                <a:lnTo>
                  <a:pt x="21773" y="8269"/>
                </a:lnTo>
                <a:lnTo>
                  <a:pt x="21764" y="8277"/>
                </a:lnTo>
                <a:lnTo>
                  <a:pt x="21764" y="8286"/>
                </a:lnTo>
                <a:lnTo>
                  <a:pt x="21755" y="8286"/>
                </a:lnTo>
                <a:lnTo>
                  <a:pt x="21755" y="8295"/>
                </a:lnTo>
                <a:lnTo>
                  <a:pt x="21746" y="8286"/>
                </a:lnTo>
                <a:lnTo>
                  <a:pt x="21737" y="8286"/>
                </a:lnTo>
                <a:lnTo>
                  <a:pt x="21737" y="8277"/>
                </a:lnTo>
                <a:lnTo>
                  <a:pt x="21755" y="8269"/>
                </a:lnTo>
                <a:lnTo>
                  <a:pt x="21764" y="8260"/>
                </a:lnTo>
                <a:lnTo>
                  <a:pt x="21764" y="8251"/>
                </a:lnTo>
                <a:lnTo>
                  <a:pt x="21764" y="8242"/>
                </a:lnTo>
                <a:lnTo>
                  <a:pt x="21764" y="8233"/>
                </a:lnTo>
                <a:lnTo>
                  <a:pt x="21764" y="8225"/>
                </a:lnTo>
                <a:lnTo>
                  <a:pt x="21755" y="8216"/>
                </a:lnTo>
                <a:lnTo>
                  <a:pt x="21755" y="8207"/>
                </a:lnTo>
                <a:lnTo>
                  <a:pt x="21773" y="8198"/>
                </a:lnTo>
                <a:lnTo>
                  <a:pt x="21773" y="8189"/>
                </a:lnTo>
                <a:lnTo>
                  <a:pt x="21764" y="8189"/>
                </a:lnTo>
                <a:lnTo>
                  <a:pt x="21755" y="8198"/>
                </a:lnTo>
                <a:lnTo>
                  <a:pt x="21746" y="8207"/>
                </a:lnTo>
                <a:lnTo>
                  <a:pt x="21737" y="8216"/>
                </a:lnTo>
                <a:lnTo>
                  <a:pt x="21737" y="8225"/>
                </a:lnTo>
                <a:lnTo>
                  <a:pt x="21737" y="8233"/>
                </a:lnTo>
                <a:lnTo>
                  <a:pt x="21728" y="8233"/>
                </a:lnTo>
                <a:lnTo>
                  <a:pt x="21728" y="8242"/>
                </a:lnTo>
                <a:lnTo>
                  <a:pt x="21720" y="8260"/>
                </a:lnTo>
                <a:close/>
                <a:moveTo>
                  <a:pt x="21455" y="6540"/>
                </a:moveTo>
                <a:lnTo>
                  <a:pt x="21464" y="6540"/>
                </a:lnTo>
                <a:lnTo>
                  <a:pt x="21455" y="6531"/>
                </a:lnTo>
                <a:lnTo>
                  <a:pt x="21455" y="6540"/>
                </a:lnTo>
                <a:lnTo>
                  <a:pt x="21446" y="6540"/>
                </a:lnTo>
                <a:close/>
                <a:moveTo>
                  <a:pt x="21349" y="6099"/>
                </a:moveTo>
                <a:lnTo>
                  <a:pt x="21349" y="6090"/>
                </a:lnTo>
                <a:lnTo>
                  <a:pt x="21331" y="6081"/>
                </a:lnTo>
                <a:lnTo>
                  <a:pt x="21323" y="6081"/>
                </a:lnTo>
                <a:lnTo>
                  <a:pt x="21323" y="6090"/>
                </a:lnTo>
                <a:lnTo>
                  <a:pt x="21340" y="6090"/>
                </a:lnTo>
                <a:close/>
                <a:moveTo>
                  <a:pt x="21323" y="7307"/>
                </a:moveTo>
                <a:lnTo>
                  <a:pt x="21340" y="7324"/>
                </a:lnTo>
                <a:lnTo>
                  <a:pt x="21340" y="7315"/>
                </a:lnTo>
                <a:close/>
                <a:moveTo>
                  <a:pt x="21270" y="6936"/>
                </a:moveTo>
                <a:lnTo>
                  <a:pt x="21261" y="6936"/>
                </a:lnTo>
                <a:lnTo>
                  <a:pt x="21270" y="6945"/>
                </a:lnTo>
                <a:close/>
                <a:moveTo>
                  <a:pt x="21173" y="7157"/>
                </a:moveTo>
                <a:lnTo>
                  <a:pt x="21173" y="7148"/>
                </a:lnTo>
                <a:lnTo>
                  <a:pt x="21164" y="7148"/>
                </a:lnTo>
                <a:lnTo>
                  <a:pt x="21164" y="7157"/>
                </a:lnTo>
                <a:lnTo>
                  <a:pt x="21164" y="7165"/>
                </a:lnTo>
                <a:lnTo>
                  <a:pt x="21164" y="7174"/>
                </a:lnTo>
                <a:lnTo>
                  <a:pt x="21164" y="7183"/>
                </a:lnTo>
                <a:lnTo>
                  <a:pt x="21173" y="7183"/>
                </a:lnTo>
                <a:lnTo>
                  <a:pt x="21173" y="7218"/>
                </a:lnTo>
                <a:lnTo>
                  <a:pt x="21182" y="7227"/>
                </a:lnTo>
                <a:lnTo>
                  <a:pt x="21182" y="7236"/>
                </a:lnTo>
                <a:lnTo>
                  <a:pt x="21182" y="7245"/>
                </a:lnTo>
                <a:lnTo>
                  <a:pt x="21182" y="7263"/>
                </a:lnTo>
                <a:lnTo>
                  <a:pt x="21190" y="7263"/>
                </a:lnTo>
                <a:lnTo>
                  <a:pt x="21199" y="7263"/>
                </a:lnTo>
                <a:lnTo>
                  <a:pt x="21199" y="7271"/>
                </a:lnTo>
                <a:lnTo>
                  <a:pt x="21208" y="7280"/>
                </a:lnTo>
                <a:lnTo>
                  <a:pt x="21208" y="7289"/>
                </a:lnTo>
                <a:lnTo>
                  <a:pt x="21217" y="7289"/>
                </a:lnTo>
                <a:lnTo>
                  <a:pt x="21226" y="7289"/>
                </a:lnTo>
                <a:lnTo>
                  <a:pt x="21217" y="7280"/>
                </a:lnTo>
                <a:lnTo>
                  <a:pt x="21217" y="7263"/>
                </a:lnTo>
                <a:lnTo>
                  <a:pt x="21217" y="7254"/>
                </a:lnTo>
                <a:lnTo>
                  <a:pt x="21226" y="7263"/>
                </a:lnTo>
                <a:lnTo>
                  <a:pt x="21234" y="7263"/>
                </a:lnTo>
                <a:lnTo>
                  <a:pt x="21243" y="7271"/>
                </a:lnTo>
                <a:lnTo>
                  <a:pt x="21252" y="7280"/>
                </a:lnTo>
                <a:lnTo>
                  <a:pt x="21243" y="7289"/>
                </a:lnTo>
                <a:lnTo>
                  <a:pt x="21226" y="7298"/>
                </a:lnTo>
                <a:lnTo>
                  <a:pt x="21226" y="7307"/>
                </a:lnTo>
                <a:lnTo>
                  <a:pt x="21226" y="7324"/>
                </a:lnTo>
                <a:lnTo>
                  <a:pt x="21226" y="7333"/>
                </a:lnTo>
                <a:lnTo>
                  <a:pt x="21234" y="7333"/>
                </a:lnTo>
                <a:lnTo>
                  <a:pt x="21243" y="7333"/>
                </a:lnTo>
                <a:lnTo>
                  <a:pt x="21243" y="7342"/>
                </a:lnTo>
                <a:lnTo>
                  <a:pt x="21252" y="7342"/>
                </a:lnTo>
                <a:lnTo>
                  <a:pt x="21261" y="7342"/>
                </a:lnTo>
                <a:lnTo>
                  <a:pt x="21270" y="7351"/>
                </a:lnTo>
                <a:lnTo>
                  <a:pt x="21279" y="7351"/>
                </a:lnTo>
                <a:lnTo>
                  <a:pt x="21287" y="7342"/>
                </a:lnTo>
                <a:lnTo>
                  <a:pt x="21287" y="7333"/>
                </a:lnTo>
                <a:lnTo>
                  <a:pt x="21296" y="7324"/>
                </a:lnTo>
                <a:lnTo>
                  <a:pt x="21305" y="7324"/>
                </a:lnTo>
                <a:lnTo>
                  <a:pt x="21331" y="7342"/>
                </a:lnTo>
                <a:lnTo>
                  <a:pt x="21340" y="7351"/>
                </a:lnTo>
                <a:lnTo>
                  <a:pt x="21349" y="7360"/>
                </a:lnTo>
                <a:lnTo>
                  <a:pt x="21358" y="7360"/>
                </a:lnTo>
                <a:lnTo>
                  <a:pt x="21358" y="7368"/>
                </a:lnTo>
                <a:lnTo>
                  <a:pt x="21367" y="7377"/>
                </a:lnTo>
                <a:lnTo>
                  <a:pt x="21367" y="7386"/>
                </a:lnTo>
                <a:lnTo>
                  <a:pt x="21376" y="7377"/>
                </a:lnTo>
                <a:lnTo>
                  <a:pt x="21376" y="7368"/>
                </a:lnTo>
                <a:lnTo>
                  <a:pt x="21367" y="7360"/>
                </a:lnTo>
                <a:lnTo>
                  <a:pt x="21367" y="7351"/>
                </a:lnTo>
                <a:lnTo>
                  <a:pt x="21358" y="7351"/>
                </a:lnTo>
                <a:lnTo>
                  <a:pt x="21358" y="7342"/>
                </a:lnTo>
                <a:lnTo>
                  <a:pt x="21358" y="7333"/>
                </a:lnTo>
                <a:lnTo>
                  <a:pt x="21358" y="7324"/>
                </a:lnTo>
                <a:lnTo>
                  <a:pt x="21367" y="7324"/>
                </a:lnTo>
                <a:lnTo>
                  <a:pt x="21384" y="7342"/>
                </a:lnTo>
                <a:lnTo>
                  <a:pt x="21384" y="7351"/>
                </a:lnTo>
                <a:lnTo>
                  <a:pt x="21393" y="7351"/>
                </a:lnTo>
                <a:lnTo>
                  <a:pt x="21411" y="7360"/>
                </a:lnTo>
                <a:lnTo>
                  <a:pt x="21411" y="7368"/>
                </a:lnTo>
                <a:lnTo>
                  <a:pt x="21420" y="7377"/>
                </a:lnTo>
                <a:lnTo>
                  <a:pt x="21420" y="7386"/>
                </a:lnTo>
                <a:lnTo>
                  <a:pt x="21420" y="7395"/>
                </a:lnTo>
                <a:lnTo>
                  <a:pt x="21429" y="7395"/>
                </a:lnTo>
                <a:lnTo>
                  <a:pt x="21446" y="7404"/>
                </a:lnTo>
                <a:lnTo>
                  <a:pt x="21455" y="7404"/>
                </a:lnTo>
                <a:lnTo>
                  <a:pt x="21464" y="7404"/>
                </a:lnTo>
                <a:lnTo>
                  <a:pt x="21464" y="7413"/>
                </a:lnTo>
                <a:lnTo>
                  <a:pt x="21464" y="7421"/>
                </a:lnTo>
                <a:lnTo>
                  <a:pt x="21473" y="7430"/>
                </a:lnTo>
                <a:lnTo>
                  <a:pt x="21481" y="7413"/>
                </a:lnTo>
                <a:lnTo>
                  <a:pt x="21481" y="7395"/>
                </a:lnTo>
                <a:lnTo>
                  <a:pt x="21473" y="7386"/>
                </a:lnTo>
                <a:lnTo>
                  <a:pt x="21464" y="7386"/>
                </a:lnTo>
                <a:lnTo>
                  <a:pt x="21455" y="7386"/>
                </a:lnTo>
                <a:lnTo>
                  <a:pt x="21455" y="7377"/>
                </a:lnTo>
                <a:lnTo>
                  <a:pt x="21455" y="7368"/>
                </a:lnTo>
                <a:lnTo>
                  <a:pt x="21446" y="7368"/>
                </a:lnTo>
                <a:lnTo>
                  <a:pt x="21446" y="7360"/>
                </a:lnTo>
                <a:lnTo>
                  <a:pt x="21437" y="7351"/>
                </a:lnTo>
                <a:lnTo>
                  <a:pt x="21446" y="7342"/>
                </a:lnTo>
                <a:lnTo>
                  <a:pt x="21455" y="7342"/>
                </a:lnTo>
                <a:lnTo>
                  <a:pt x="21464" y="7333"/>
                </a:lnTo>
                <a:lnTo>
                  <a:pt x="21455" y="7333"/>
                </a:lnTo>
                <a:lnTo>
                  <a:pt x="21446" y="7333"/>
                </a:lnTo>
                <a:lnTo>
                  <a:pt x="21429" y="7324"/>
                </a:lnTo>
                <a:lnTo>
                  <a:pt x="21429" y="7315"/>
                </a:lnTo>
                <a:lnTo>
                  <a:pt x="21420" y="7315"/>
                </a:lnTo>
                <a:lnTo>
                  <a:pt x="21420" y="7324"/>
                </a:lnTo>
                <a:lnTo>
                  <a:pt x="21420" y="7333"/>
                </a:lnTo>
                <a:lnTo>
                  <a:pt x="21420" y="7342"/>
                </a:lnTo>
                <a:lnTo>
                  <a:pt x="21402" y="7342"/>
                </a:lnTo>
                <a:lnTo>
                  <a:pt x="21402" y="7333"/>
                </a:lnTo>
                <a:lnTo>
                  <a:pt x="21402" y="7324"/>
                </a:lnTo>
                <a:lnTo>
                  <a:pt x="21402" y="7315"/>
                </a:lnTo>
                <a:lnTo>
                  <a:pt x="21393" y="7307"/>
                </a:lnTo>
                <a:lnTo>
                  <a:pt x="21384" y="7307"/>
                </a:lnTo>
                <a:lnTo>
                  <a:pt x="21384" y="7298"/>
                </a:lnTo>
                <a:lnTo>
                  <a:pt x="21367" y="7298"/>
                </a:lnTo>
                <a:lnTo>
                  <a:pt x="21358" y="7298"/>
                </a:lnTo>
                <a:lnTo>
                  <a:pt x="21349" y="7298"/>
                </a:lnTo>
                <a:lnTo>
                  <a:pt x="21349" y="7307"/>
                </a:lnTo>
                <a:lnTo>
                  <a:pt x="21340" y="7307"/>
                </a:lnTo>
                <a:lnTo>
                  <a:pt x="21340" y="7315"/>
                </a:lnTo>
                <a:lnTo>
                  <a:pt x="21349" y="7315"/>
                </a:lnTo>
                <a:lnTo>
                  <a:pt x="21349" y="7324"/>
                </a:lnTo>
                <a:lnTo>
                  <a:pt x="21340" y="7324"/>
                </a:lnTo>
                <a:lnTo>
                  <a:pt x="21331" y="7324"/>
                </a:lnTo>
                <a:lnTo>
                  <a:pt x="21323" y="7324"/>
                </a:lnTo>
                <a:lnTo>
                  <a:pt x="21314" y="7315"/>
                </a:lnTo>
                <a:lnTo>
                  <a:pt x="21305" y="7307"/>
                </a:lnTo>
                <a:lnTo>
                  <a:pt x="21296" y="7289"/>
                </a:lnTo>
                <a:lnTo>
                  <a:pt x="21296" y="7280"/>
                </a:lnTo>
                <a:lnTo>
                  <a:pt x="21296" y="7271"/>
                </a:lnTo>
                <a:lnTo>
                  <a:pt x="21305" y="7263"/>
                </a:lnTo>
                <a:lnTo>
                  <a:pt x="21296" y="7263"/>
                </a:lnTo>
                <a:lnTo>
                  <a:pt x="21287" y="7245"/>
                </a:lnTo>
                <a:lnTo>
                  <a:pt x="21287" y="7227"/>
                </a:lnTo>
                <a:lnTo>
                  <a:pt x="21279" y="7227"/>
                </a:lnTo>
                <a:lnTo>
                  <a:pt x="21279" y="7218"/>
                </a:lnTo>
                <a:lnTo>
                  <a:pt x="21287" y="7218"/>
                </a:lnTo>
                <a:lnTo>
                  <a:pt x="21287" y="7210"/>
                </a:lnTo>
                <a:lnTo>
                  <a:pt x="21296" y="7201"/>
                </a:lnTo>
                <a:lnTo>
                  <a:pt x="21296" y="7192"/>
                </a:lnTo>
                <a:lnTo>
                  <a:pt x="21296" y="7183"/>
                </a:lnTo>
                <a:lnTo>
                  <a:pt x="21296" y="7174"/>
                </a:lnTo>
                <a:lnTo>
                  <a:pt x="21305" y="7174"/>
                </a:lnTo>
                <a:lnTo>
                  <a:pt x="21305" y="7165"/>
                </a:lnTo>
                <a:lnTo>
                  <a:pt x="21323" y="7157"/>
                </a:lnTo>
                <a:lnTo>
                  <a:pt x="21331" y="7157"/>
                </a:lnTo>
                <a:lnTo>
                  <a:pt x="21340" y="7148"/>
                </a:lnTo>
                <a:lnTo>
                  <a:pt x="21340" y="7139"/>
                </a:lnTo>
                <a:lnTo>
                  <a:pt x="21358" y="7112"/>
                </a:lnTo>
                <a:lnTo>
                  <a:pt x="21358" y="7095"/>
                </a:lnTo>
                <a:lnTo>
                  <a:pt x="21367" y="7086"/>
                </a:lnTo>
                <a:lnTo>
                  <a:pt x="21358" y="7086"/>
                </a:lnTo>
                <a:lnTo>
                  <a:pt x="21358" y="7077"/>
                </a:lnTo>
                <a:lnTo>
                  <a:pt x="21349" y="7077"/>
                </a:lnTo>
                <a:lnTo>
                  <a:pt x="21349" y="7068"/>
                </a:lnTo>
                <a:lnTo>
                  <a:pt x="21340" y="7068"/>
                </a:lnTo>
                <a:lnTo>
                  <a:pt x="21340" y="7051"/>
                </a:lnTo>
                <a:lnTo>
                  <a:pt x="21340" y="7042"/>
                </a:lnTo>
                <a:lnTo>
                  <a:pt x="21340" y="7015"/>
                </a:lnTo>
                <a:lnTo>
                  <a:pt x="21340" y="7007"/>
                </a:lnTo>
                <a:lnTo>
                  <a:pt x="21349" y="7007"/>
                </a:lnTo>
                <a:lnTo>
                  <a:pt x="21349" y="6998"/>
                </a:lnTo>
                <a:lnTo>
                  <a:pt x="21349" y="6989"/>
                </a:lnTo>
                <a:lnTo>
                  <a:pt x="21340" y="6989"/>
                </a:lnTo>
                <a:lnTo>
                  <a:pt x="21340" y="6980"/>
                </a:lnTo>
                <a:lnTo>
                  <a:pt x="21331" y="6989"/>
                </a:lnTo>
                <a:lnTo>
                  <a:pt x="21331" y="6998"/>
                </a:lnTo>
                <a:lnTo>
                  <a:pt x="21323" y="6998"/>
                </a:lnTo>
                <a:lnTo>
                  <a:pt x="21314" y="6998"/>
                </a:lnTo>
                <a:lnTo>
                  <a:pt x="21305" y="6998"/>
                </a:lnTo>
                <a:lnTo>
                  <a:pt x="21296" y="6998"/>
                </a:lnTo>
                <a:lnTo>
                  <a:pt x="21270" y="6980"/>
                </a:lnTo>
                <a:lnTo>
                  <a:pt x="21261" y="6971"/>
                </a:lnTo>
                <a:lnTo>
                  <a:pt x="21252" y="6971"/>
                </a:lnTo>
                <a:lnTo>
                  <a:pt x="21243" y="6980"/>
                </a:lnTo>
                <a:lnTo>
                  <a:pt x="21234" y="6980"/>
                </a:lnTo>
                <a:lnTo>
                  <a:pt x="21226" y="6980"/>
                </a:lnTo>
                <a:lnTo>
                  <a:pt x="21217" y="6998"/>
                </a:lnTo>
                <a:lnTo>
                  <a:pt x="21217" y="7007"/>
                </a:lnTo>
                <a:lnTo>
                  <a:pt x="21208" y="7051"/>
                </a:lnTo>
                <a:lnTo>
                  <a:pt x="21208" y="7060"/>
                </a:lnTo>
                <a:lnTo>
                  <a:pt x="21208" y="7068"/>
                </a:lnTo>
                <a:lnTo>
                  <a:pt x="21208" y="7077"/>
                </a:lnTo>
                <a:lnTo>
                  <a:pt x="21208" y="7095"/>
                </a:lnTo>
                <a:lnTo>
                  <a:pt x="21208" y="7104"/>
                </a:lnTo>
                <a:lnTo>
                  <a:pt x="21199" y="7112"/>
                </a:lnTo>
                <a:lnTo>
                  <a:pt x="21199" y="7121"/>
                </a:lnTo>
                <a:lnTo>
                  <a:pt x="21199" y="7130"/>
                </a:lnTo>
                <a:lnTo>
                  <a:pt x="21199" y="7139"/>
                </a:lnTo>
                <a:lnTo>
                  <a:pt x="21208" y="7157"/>
                </a:lnTo>
                <a:lnTo>
                  <a:pt x="21208" y="7165"/>
                </a:lnTo>
                <a:lnTo>
                  <a:pt x="21199" y="7165"/>
                </a:lnTo>
                <a:lnTo>
                  <a:pt x="21190" y="7165"/>
                </a:lnTo>
                <a:lnTo>
                  <a:pt x="21182" y="7157"/>
                </a:lnTo>
                <a:close/>
                <a:moveTo>
                  <a:pt x="21331" y="6116"/>
                </a:moveTo>
                <a:lnTo>
                  <a:pt x="21340" y="6116"/>
                </a:lnTo>
                <a:lnTo>
                  <a:pt x="21331" y="6107"/>
                </a:lnTo>
                <a:close/>
                <a:moveTo>
                  <a:pt x="21234" y="8869"/>
                </a:moveTo>
                <a:lnTo>
                  <a:pt x="21226" y="8869"/>
                </a:lnTo>
                <a:close/>
                <a:moveTo>
                  <a:pt x="21579" y="6505"/>
                </a:moveTo>
                <a:lnTo>
                  <a:pt x="21570" y="6505"/>
                </a:lnTo>
                <a:lnTo>
                  <a:pt x="21570" y="6496"/>
                </a:lnTo>
                <a:lnTo>
                  <a:pt x="21561" y="6505"/>
                </a:lnTo>
                <a:lnTo>
                  <a:pt x="21570" y="6505"/>
                </a:lnTo>
                <a:close/>
                <a:moveTo>
                  <a:pt x="21631" y="5816"/>
                </a:moveTo>
                <a:lnTo>
                  <a:pt x="21631" y="5825"/>
                </a:lnTo>
                <a:lnTo>
                  <a:pt x="21631" y="5834"/>
                </a:lnTo>
                <a:lnTo>
                  <a:pt x="21640" y="5834"/>
                </a:lnTo>
                <a:lnTo>
                  <a:pt x="21658" y="5834"/>
                </a:lnTo>
                <a:lnTo>
                  <a:pt x="21667" y="5825"/>
                </a:lnTo>
                <a:lnTo>
                  <a:pt x="21684" y="5825"/>
                </a:lnTo>
                <a:lnTo>
                  <a:pt x="21684" y="5816"/>
                </a:lnTo>
                <a:lnTo>
                  <a:pt x="21684" y="5807"/>
                </a:lnTo>
                <a:lnTo>
                  <a:pt x="21676" y="5807"/>
                </a:lnTo>
                <a:lnTo>
                  <a:pt x="21667" y="5807"/>
                </a:lnTo>
                <a:lnTo>
                  <a:pt x="21640" y="5807"/>
                </a:lnTo>
                <a:close/>
                <a:moveTo>
                  <a:pt x="21676" y="5737"/>
                </a:moveTo>
                <a:lnTo>
                  <a:pt x="21667" y="5737"/>
                </a:lnTo>
                <a:lnTo>
                  <a:pt x="21667" y="5745"/>
                </a:lnTo>
                <a:lnTo>
                  <a:pt x="21676" y="5745"/>
                </a:lnTo>
                <a:close/>
                <a:moveTo>
                  <a:pt x="21490" y="7430"/>
                </a:moveTo>
                <a:lnTo>
                  <a:pt x="21499" y="7439"/>
                </a:lnTo>
                <a:lnTo>
                  <a:pt x="21499" y="7457"/>
                </a:lnTo>
                <a:lnTo>
                  <a:pt x="21508" y="7457"/>
                </a:lnTo>
                <a:lnTo>
                  <a:pt x="21508" y="7466"/>
                </a:lnTo>
                <a:lnTo>
                  <a:pt x="21517" y="7466"/>
                </a:lnTo>
                <a:lnTo>
                  <a:pt x="21526" y="7466"/>
                </a:lnTo>
                <a:lnTo>
                  <a:pt x="21526" y="7474"/>
                </a:lnTo>
                <a:lnTo>
                  <a:pt x="21534" y="7474"/>
                </a:lnTo>
                <a:lnTo>
                  <a:pt x="21534" y="7483"/>
                </a:lnTo>
                <a:lnTo>
                  <a:pt x="21543" y="7492"/>
                </a:lnTo>
                <a:lnTo>
                  <a:pt x="21543" y="7501"/>
                </a:lnTo>
                <a:lnTo>
                  <a:pt x="21543" y="7510"/>
                </a:lnTo>
                <a:lnTo>
                  <a:pt x="21552" y="7518"/>
                </a:lnTo>
                <a:lnTo>
                  <a:pt x="21552" y="7527"/>
                </a:lnTo>
                <a:lnTo>
                  <a:pt x="21561" y="7527"/>
                </a:lnTo>
                <a:lnTo>
                  <a:pt x="21561" y="7536"/>
                </a:lnTo>
                <a:lnTo>
                  <a:pt x="21570" y="7536"/>
                </a:lnTo>
                <a:lnTo>
                  <a:pt x="21579" y="7536"/>
                </a:lnTo>
                <a:lnTo>
                  <a:pt x="21587" y="7536"/>
                </a:lnTo>
                <a:lnTo>
                  <a:pt x="21596" y="7536"/>
                </a:lnTo>
                <a:lnTo>
                  <a:pt x="21596" y="7545"/>
                </a:lnTo>
                <a:lnTo>
                  <a:pt x="21596" y="7536"/>
                </a:lnTo>
                <a:lnTo>
                  <a:pt x="21587" y="7527"/>
                </a:lnTo>
                <a:lnTo>
                  <a:pt x="21587" y="7518"/>
                </a:lnTo>
                <a:lnTo>
                  <a:pt x="21579" y="7501"/>
                </a:lnTo>
                <a:lnTo>
                  <a:pt x="21579" y="7492"/>
                </a:lnTo>
                <a:lnTo>
                  <a:pt x="21579" y="7483"/>
                </a:lnTo>
                <a:lnTo>
                  <a:pt x="21579" y="7474"/>
                </a:lnTo>
                <a:lnTo>
                  <a:pt x="21587" y="7466"/>
                </a:lnTo>
                <a:lnTo>
                  <a:pt x="21579" y="7457"/>
                </a:lnTo>
                <a:lnTo>
                  <a:pt x="21587" y="7457"/>
                </a:lnTo>
                <a:lnTo>
                  <a:pt x="21579" y="7448"/>
                </a:lnTo>
                <a:lnTo>
                  <a:pt x="21570" y="7448"/>
                </a:lnTo>
                <a:lnTo>
                  <a:pt x="21570" y="7439"/>
                </a:lnTo>
                <a:lnTo>
                  <a:pt x="21561" y="7430"/>
                </a:lnTo>
                <a:lnTo>
                  <a:pt x="21534" y="7430"/>
                </a:lnTo>
                <a:lnTo>
                  <a:pt x="21517" y="7430"/>
                </a:lnTo>
                <a:close/>
                <a:moveTo>
                  <a:pt x="21481" y="6540"/>
                </a:moveTo>
                <a:lnTo>
                  <a:pt x="21490" y="6540"/>
                </a:lnTo>
                <a:lnTo>
                  <a:pt x="21490" y="6522"/>
                </a:lnTo>
                <a:lnTo>
                  <a:pt x="21499" y="6522"/>
                </a:lnTo>
                <a:lnTo>
                  <a:pt x="21490" y="6522"/>
                </a:lnTo>
                <a:lnTo>
                  <a:pt x="21490" y="6531"/>
                </a:lnTo>
                <a:lnTo>
                  <a:pt x="21481" y="6531"/>
                </a:lnTo>
                <a:close/>
                <a:moveTo>
                  <a:pt x="21473" y="7351"/>
                </a:moveTo>
                <a:lnTo>
                  <a:pt x="21481" y="7360"/>
                </a:lnTo>
                <a:lnTo>
                  <a:pt x="21490" y="7351"/>
                </a:lnTo>
                <a:lnTo>
                  <a:pt x="21499" y="7351"/>
                </a:lnTo>
                <a:lnTo>
                  <a:pt x="21499" y="7342"/>
                </a:lnTo>
                <a:lnTo>
                  <a:pt x="21499" y="7333"/>
                </a:lnTo>
                <a:lnTo>
                  <a:pt x="21499" y="7324"/>
                </a:lnTo>
                <a:lnTo>
                  <a:pt x="21490" y="7324"/>
                </a:lnTo>
                <a:lnTo>
                  <a:pt x="21490" y="7315"/>
                </a:lnTo>
                <a:lnTo>
                  <a:pt x="21481" y="7315"/>
                </a:lnTo>
                <a:lnTo>
                  <a:pt x="21481" y="7324"/>
                </a:lnTo>
                <a:lnTo>
                  <a:pt x="21481" y="7333"/>
                </a:lnTo>
                <a:close/>
                <a:moveTo>
                  <a:pt x="21526" y="5437"/>
                </a:moveTo>
                <a:lnTo>
                  <a:pt x="21517" y="5437"/>
                </a:lnTo>
                <a:close/>
                <a:moveTo>
                  <a:pt x="22134" y="8763"/>
                </a:moveTo>
                <a:lnTo>
                  <a:pt x="22126" y="8763"/>
                </a:lnTo>
                <a:lnTo>
                  <a:pt x="22126" y="8772"/>
                </a:lnTo>
                <a:lnTo>
                  <a:pt x="22126" y="8789"/>
                </a:lnTo>
                <a:lnTo>
                  <a:pt x="22126" y="8781"/>
                </a:lnTo>
                <a:lnTo>
                  <a:pt x="22134" y="8772"/>
                </a:lnTo>
                <a:lnTo>
                  <a:pt x="22143" y="8763"/>
                </a:lnTo>
                <a:lnTo>
                  <a:pt x="22143" y="8745"/>
                </a:lnTo>
                <a:lnTo>
                  <a:pt x="22143" y="8736"/>
                </a:lnTo>
                <a:close/>
                <a:moveTo>
                  <a:pt x="21640" y="5719"/>
                </a:moveTo>
                <a:lnTo>
                  <a:pt x="21631" y="5719"/>
                </a:lnTo>
                <a:lnTo>
                  <a:pt x="21631" y="5728"/>
                </a:lnTo>
                <a:lnTo>
                  <a:pt x="21623" y="5737"/>
                </a:lnTo>
                <a:lnTo>
                  <a:pt x="21631" y="5737"/>
                </a:lnTo>
                <a:lnTo>
                  <a:pt x="21640" y="5737"/>
                </a:lnTo>
                <a:lnTo>
                  <a:pt x="21640" y="5728"/>
                </a:lnTo>
                <a:lnTo>
                  <a:pt x="21649" y="5728"/>
                </a:lnTo>
                <a:close/>
                <a:moveTo>
                  <a:pt x="21623" y="5693"/>
                </a:moveTo>
                <a:lnTo>
                  <a:pt x="21623" y="5701"/>
                </a:lnTo>
                <a:lnTo>
                  <a:pt x="21631" y="5710"/>
                </a:lnTo>
                <a:lnTo>
                  <a:pt x="21631" y="5701"/>
                </a:lnTo>
                <a:close/>
                <a:moveTo>
                  <a:pt x="21667" y="8057"/>
                </a:moveTo>
                <a:lnTo>
                  <a:pt x="21667" y="8066"/>
                </a:lnTo>
                <a:lnTo>
                  <a:pt x="21676" y="8074"/>
                </a:lnTo>
                <a:lnTo>
                  <a:pt x="21676" y="8066"/>
                </a:lnTo>
                <a:close/>
                <a:moveTo>
                  <a:pt x="21314" y="8728"/>
                </a:moveTo>
                <a:lnTo>
                  <a:pt x="21314" y="8736"/>
                </a:lnTo>
                <a:lnTo>
                  <a:pt x="21314" y="8745"/>
                </a:lnTo>
                <a:lnTo>
                  <a:pt x="21323" y="8754"/>
                </a:lnTo>
                <a:lnTo>
                  <a:pt x="21331" y="8745"/>
                </a:lnTo>
                <a:lnTo>
                  <a:pt x="21331" y="8736"/>
                </a:lnTo>
                <a:lnTo>
                  <a:pt x="21331" y="8728"/>
                </a:lnTo>
                <a:lnTo>
                  <a:pt x="21323" y="8728"/>
                </a:lnTo>
                <a:lnTo>
                  <a:pt x="21323" y="8719"/>
                </a:lnTo>
                <a:close/>
                <a:moveTo>
                  <a:pt x="21614" y="7633"/>
                </a:moveTo>
                <a:lnTo>
                  <a:pt x="21614" y="7642"/>
                </a:lnTo>
                <a:lnTo>
                  <a:pt x="21614" y="7651"/>
                </a:lnTo>
                <a:lnTo>
                  <a:pt x="21623" y="7642"/>
                </a:lnTo>
                <a:close/>
                <a:moveTo>
                  <a:pt x="21693" y="8586"/>
                </a:moveTo>
                <a:lnTo>
                  <a:pt x="21684" y="8578"/>
                </a:lnTo>
                <a:lnTo>
                  <a:pt x="21676" y="8578"/>
                </a:lnTo>
                <a:lnTo>
                  <a:pt x="21658" y="8578"/>
                </a:lnTo>
                <a:lnTo>
                  <a:pt x="21640" y="8578"/>
                </a:lnTo>
                <a:lnTo>
                  <a:pt x="21631" y="8578"/>
                </a:lnTo>
                <a:lnTo>
                  <a:pt x="21623" y="8578"/>
                </a:lnTo>
                <a:lnTo>
                  <a:pt x="21623" y="8586"/>
                </a:lnTo>
                <a:lnTo>
                  <a:pt x="21623" y="8595"/>
                </a:lnTo>
                <a:lnTo>
                  <a:pt x="21623" y="8604"/>
                </a:lnTo>
                <a:lnTo>
                  <a:pt x="21631" y="8613"/>
                </a:lnTo>
                <a:lnTo>
                  <a:pt x="21649" y="8622"/>
                </a:lnTo>
                <a:lnTo>
                  <a:pt x="21658" y="8630"/>
                </a:lnTo>
                <a:lnTo>
                  <a:pt x="21667" y="8630"/>
                </a:lnTo>
                <a:lnTo>
                  <a:pt x="21676" y="8630"/>
                </a:lnTo>
                <a:lnTo>
                  <a:pt x="21684" y="8630"/>
                </a:lnTo>
                <a:lnTo>
                  <a:pt x="21702" y="8622"/>
                </a:lnTo>
                <a:lnTo>
                  <a:pt x="21711" y="8613"/>
                </a:lnTo>
                <a:lnTo>
                  <a:pt x="21711" y="8604"/>
                </a:lnTo>
                <a:lnTo>
                  <a:pt x="21711" y="8595"/>
                </a:lnTo>
                <a:lnTo>
                  <a:pt x="21702" y="8595"/>
                </a:lnTo>
                <a:lnTo>
                  <a:pt x="21702" y="8586"/>
                </a:lnTo>
                <a:close/>
                <a:moveTo>
                  <a:pt x="21667" y="8057"/>
                </a:moveTo>
                <a:lnTo>
                  <a:pt x="21676" y="8057"/>
                </a:lnTo>
                <a:lnTo>
                  <a:pt x="21684" y="8048"/>
                </a:lnTo>
                <a:lnTo>
                  <a:pt x="21684" y="8039"/>
                </a:lnTo>
                <a:lnTo>
                  <a:pt x="21684" y="8030"/>
                </a:lnTo>
                <a:lnTo>
                  <a:pt x="21684" y="8022"/>
                </a:lnTo>
                <a:lnTo>
                  <a:pt x="21676" y="8022"/>
                </a:lnTo>
                <a:lnTo>
                  <a:pt x="21676" y="8030"/>
                </a:lnTo>
                <a:lnTo>
                  <a:pt x="21676" y="8039"/>
                </a:lnTo>
                <a:lnTo>
                  <a:pt x="21676" y="8048"/>
                </a:lnTo>
                <a:close/>
                <a:moveTo>
                  <a:pt x="21676" y="8074"/>
                </a:moveTo>
                <a:lnTo>
                  <a:pt x="21684" y="8074"/>
                </a:lnTo>
                <a:lnTo>
                  <a:pt x="21676" y="8066"/>
                </a:lnTo>
                <a:close/>
                <a:moveTo>
                  <a:pt x="21367" y="7448"/>
                </a:moveTo>
                <a:lnTo>
                  <a:pt x="21376" y="7448"/>
                </a:lnTo>
                <a:lnTo>
                  <a:pt x="21376" y="7439"/>
                </a:lnTo>
                <a:lnTo>
                  <a:pt x="21367" y="7430"/>
                </a:lnTo>
                <a:lnTo>
                  <a:pt x="21358" y="7430"/>
                </a:lnTo>
                <a:lnTo>
                  <a:pt x="21358" y="7439"/>
                </a:lnTo>
                <a:close/>
                <a:moveTo>
                  <a:pt x="21349" y="7430"/>
                </a:moveTo>
                <a:lnTo>
                  <a:pt x="21340" y="7430"/>
                </a:lnTo>
                <a:close/>
                <a:moveTo>
                  <a:pt x="21437" y="7439"/>
                </a:moveTo>
                <a:lnTo>
                  <a:pt x="21429" y="7430"/>
                </a:lnTo>
                <a:lnTo>
                  <a:pt x="21420" y="7430"/>
                </a:lnTo>
                <a:lnTo>
                  <a:pt x="21420" y="7439"/>
                </a:lnTo>
                <a:lnTo>
                  <a:pt x="21420" y="7448"/>
                </a:lnTo>
                <a:lnTo>
                  <a:pt x="21411" y="7466"/>
                </a:lnTo>
                <a:lnTo>
                  <a:pt x="21411" y="7474"/>
                </a:lnTo>
                <a:lnTo>
                  <a:pt x="21420" y="7466"/>
                </a:lnTo>
                <a:lnTo>
                  <a:pt x="21429" y="7457"/>
                </a:lnTo>
                <a:lnTo>
                  <a:pt x="21437" y="7457"/>
                </a:lnTo>
                <a:lnTo>
                  <a:pt x="21446" y="7466"/>
                </a:lnTo>
                <a:lnTo>
                  <a:pt x="21455" y="7474"/>
                </a:lnTo>
                <a:lnTo>
                  <a:pt x="21464" y="7474"/>
                </a:lnTo>
                <a:lnTo>
                  <a:pt x="21473" y="7483"/>
                </a:lnTo>
                <a:lnTo>
                  <a:pt x="21473" y="7492"/>
                </a:lnTo>
                <a:lnTo>
                  <a:pt x="21473" y="7483"/>
                </a:lnTo>
                <a:lnTo>
                  <a:pt x="21473" y="7474"/>
                </a:lnTo>
                <a:lnTo>
                  <a:pt x="21464" y="7457"/>
                </a:lnTo>
                <a:lnTo>
                  <a:pt x="21455" y="7448"/>
                </a:lnTo>
                <a:close/>
                <a:moveTo>
                  <a:pt x="21702" y="8375"/>
                </a:moveTo>
                <a:lnTo>
                  <a:pt x="21702" y="8383"/>
                </a:lnTo>
                <a:lnTo>
                  <a:pt x="21702" y="8392"/>
                </a:lnTo>
                <a:lnTo>
                  <a:pt x="21711" y="8383"/>
                </a:lnTo>
                <a:lnTo>
                  <a:pt x="21711" y="8375"/>
                </a:lnTo>
                <a:lnTo>
                  <a:pt x="21711" y="8366"/>
                </a:lnTo>
                <a:close/>
                <a:moveTo>
                  <a:pt x="21455" y="7439"/>
                </a:moveTo>
                <a:lnTo>
                  <a:pt x="21446" y="7421"/>
                </a:lnTo>
                <a:lnTo>
                  <a:pt x="21437" y="7421"/>
                </a:lnTo>
                <a:lnTo>
                  <a:pt x="21446" y="7430"/>
                </a:lnTo>
                <a:close/>
                <a:moveTo>
                  <a:pt x="21323" y="7360"/>
                </a:moveTo>
                <a:lnTo>
                  <a:pt x="21314" y="7351"/>
                </a:lnTo>
                <a:lnTo>
                  <a:pt x="21314" y="7368"/>
                </a:lnTo>
                <a:lnTo>
                  <a:pt x="21314" y="7377"/>
                </a:lnTo>
                <a:lnTo>
                  <a:pt x="21323" y="7377"/>
                </a:lnTo>
                <a:lnTo>
                  <a:pt x="21331" y="7377"/>
                </a:lnTo>
                <a:lnTo>
                  <a:pt x="21331" y="7368"/>
                </a:lnTo>
                <a:lnTo>
                  <a:pt x="21331" y="7360"/>
                </a:lnTo>
                <a:close/>
                <a:moveTo>
                  <a:pt x="21331" y="7474"/>
                </a:moveTo>
                <a:lnTo>
                  <a:pt x="21323" y="7474"/>
                </a:lnTo>
                <a:lnTo>
                  <a:pt x="21323" y="7483"/>
                </a:lnTo>
                <a:lnTo>
                  <a:pt x="21314" y="7483"/>
                </a:lnTo>
                <a:lnTo>
                  <a:pt x="21323" y="7492"/>
                </a:lnTo>
                <a:lnTo>
                  <a:pt x="21331" y="7492"/>
                </a:lnTo>
                <a:lnTo>
                  <a:pt x="21331" y="7501"/>
                </a:lnTo>
                <a:lnTo>
                  <a:pt x="21331" y="7518"/>
                </a:lnTo>
                <a:lnTo>
                  <a:pt x="21331" y="7536"/>
                </a:lnTo>
                <a:lnTo>
                  <a:pt x="21323" y="7545"/>
                </a:lnTo>
                <a:lnTo>
                  <a:pt x="21323" y="7554"/>
                </a:lnTo>
                <a:lnTo>
                  <a:pt x="21323" y="7563"/>
                </a:lnTo>
                <a:lnTo>
                  <a:pt x="21323" y="7571"/>
                </a:lnTo>
                <a:lnTo>
                  <a:pt x="21323" y="7580"/>
                </a:lnTo>
                <a:lnTo>
                  <a:pt x="21323" y="7589"/>
                </a:lnTo>
                <a:lnTo>
                  <a:pt x="21323" y="7580"/>
                </a:lnTo>
                <a:lnTo>
                  <a:pt x="21331" y="7580"/>
                </a:lnTo>
                <a:lnTo>
                  <a:pt x="21331" y="7571"/>
                </a:lnTo>
                <a:lnTo>
                  <a:pt x="21340" y="7571"/>
                </a:lnTo>
                <a:lnTo>
                  <a:pt x="21367" y="7571"/>
                </a:lnTo>
                <a:lnTo>
                  <a:pt x="21376" y="7563"/>
                </a:lnTo>
                <a:lnTo>
                  <a:pt x="21384" y="7554"/>
                </a:lnTo>
                <a:lnTo>
                  <a:pt x="21384" y="7545"/>
                </a:lnTo>
                <a:lnTo>
                  <a:pt x="21393" y="7536"/>
                </a:lnTo>
                <a:lnTo>
                  <a:pt x="21402" y="7536"/>
                </a:lnTo>
                <a:lnTo>
                  <a:pt x="21402" y="7527"/>
                </a:lnTo>
                <a:lnTo>
                  <a:pt x="21411" y="7527"/>
                </a:lnTo>
                <a:lnTo>
                  <a:pt x="21411" y="7518"/>
                </a:lnTo>
                <a:lnTo>
                  <a:pt x="21411" y="7510"/>
                </a:lnTo>
                <a:lnTo>
                  <a:pt x="21411" y="7501"/>
                </a:lnTo>
                <a:lnTo>
                  <a:pt x="21402" y="7501"/>
                </a:lnTo>
                <a:lnTo>
                  <a:pt x="21393" y="7510"/>
                </a:lnTo>
                <a:lnTo>
                  <a:pt x="21384" y="7501"/>
                </a:lnTo>
                <a:lnTo>
                  <a:pt x="21376" y="7501"/>
                </a:lnTo>
                <a:lnTo>
                  <a:pt x="21367" y="7501"/>
                </a:lnTo>
                <a:lnTo>
                  <a:pt x="21358" y="7501"/>
                </a:lnTo>
                <a:lnTo>
                  <a:pt x="21358" y="7492"/>
                </a:lnTo>
                <a:lnTo>
                  <a:pt x="21349" y="7483"/>
                </a:lnTo>
                <a:lnTo>
                  <a:pt x="21331" y="7483"/>
                </a:lnTo>
                <a:close/>
                <a:moveTo>
                  <a:pt x="21393" y="7810"/>
                </a:moveTo>
                <a:lnTo>
                  <a:pt x="21384" y="7810"/>
                </a:lnTo>
                <a:lnTo>
                  <a:pt x="21384" y="7819"/>
                </a:lnTo>
                <a:close/>
                <a:moveTo>
                  <a:pt x="21596" y="7642"/>
                </a:moveTo>
                <a:lnTo>
                  <a:pt x="21587" y="7633"/>
                </a:lnTo>
                <a:lnTo>
                  <a:pt x="21579" y="7633"/>
                </a:lnTo>
                <a:lnTo>
                  <a:pt x="21579" y="7642"/>
                </a:lnTo>
                <a:lnTo>
                  <a:pt x="21587" y="7668"/>
                </a:lnTo>
                <a:lnTo>
                  <a:pt x="21587" y="7677"/>
                </a:lnTo>
                <a:lnTo>
                  <a:pt x="21579" y="7695"/>
                </a:lnTo>
                <a:lnTo>
                  <a:pt x="21570" y="7695"/>
                </a:lnTo>
                <a:lnTo>
                  <a:pt x="21561" y="7686"/>
                </a:lnTo>
                <a:lnTo>
                  <a:pt x="21561" y="7695"/>
                </a:lnTo>
                <a:lnTo>
                  <a:pt x="21552" y="7704"/>
                </a:lnTo>
                <a:lnTo>
                  <a:pt x="21543" y="7695"/>
                </a:lnTo>
                <a:lnTo>
                  <a:pt x="21534" y="7695"/>
                </a:lnTo>
                <a:lnTo>
                  <a:pt x="21526" y="7704"/>
                </a:lnTo>
                <a:lnTo>
                  <a:pt x="21526" y="7713"/>
                </a:lnTo>
                <a:lnTo>
                  <a:pt x="21526" y="7721"/>
                </a:lnTo>
                <a:lnTo>
                  <a:pt x="21517" y="7730"/>
                </a:lnTo>
                <a:lnTo>
                  <a:pt x="21508" y="7721"/>
                </a:lnTo>
                <a:lnTo>
                  <a:pt x="21499" y="7721"/>
                </a:lnTo>
                <a:lnTo>
                  <a:pt x="21499" y="7730"/>
                </a:lnTo>
                <a:lnTo>
                  <a:pt x="21490" y="7739"/>
                </a:lnTo>
                <a:lnTo>
                  <a:pt x="21490" y="7748"/>
                </a:lnTo>
                <a:lnTo>
                  <a:pt x="21481" y="7748"/>
                </a:lnTo>
                <a:lnTo>
                  <a:pt x="21473" y="7757"/>
                </a:lnTo>
                <a:lnTo>
                  <a:pt x="21464" y="7757"/>
                </a:lnTo>
                <a:lnTo>
                  <a:pt x="21455" y="7766"/>
                </a:lnTo>
                <a:lnTo>
                  <a:pt x="21464" y="7757"/>
                </a:lnTo>
                <a:lnTo>
                  <a:pt x="21464" y="7748"/>
                </a:lnTo>
                <a:lnTo>
                  <a:pt x="21464" y="7739"/>
                </a:lnTo>
                <a:lnTo>
                  <a:pt x="21464" y="7730"/>
                </a:lnTo>
                <a:lnTo>
                  <a:pt x="21455" y="7721"/>
                </a:lnTo>
                <a:lnTo>
                  <a:pt x="21446" y="7721"/>
                </a:lnTo>
                <a:lnTo>
                  <a:pt x="21437" y="7721"/>
                </a:lnTo>
                <a:lnTo>
                  <a:pt x="21437" y="7713"/>
                </a:lnTo>
                <a:lnTo>
                  <a:pt x="21429" y="7713"/>
                </a:lnTo>
                <a:lnTo>
                  <a:pt x="21429" y="7721"/>
                </a:lnTo>
                <a:lnTo>
                  <a:pt x="21420" y="7721"/>
                </a:lnTo>
                <a:lnTo>
                  <a:pt x="21411" y="7730"/>
                </a:lnTo>
                <a:lnTo>
                  <a:pt x="21402" y="7730"/>
                </a:lnTo>
                <a:lnTo>
                  <a:pt x="21402" y="7739"/>
                </a:lnTo>
                <a:lnTo>
                  <a:pt x="21402" y="7748"/>
                </a:lnTo>
                <a:lnTo>
                  <a:pt x="21393" y="7757"/>
                </a:lnTo>
                <a:lnTo>
                  <a:pt x="21384" y="7757"/>
                </a:lnTo>
                <a:lnTo>
                  <a:pt x="21376" y="7757"/>
                </a:lnTo>
                <a:lnTo>
                  <a:pt x="21367" y="7757"/>
                </a:lnTo>
                <a:lnTo>
                  <a:pt x="21349" y="7766"/>
                </a:lnTo>
                <a:lnTo>
                  <a:pt x="21340" y="7766"/>
                </a:lnTo>
                <a:lnTo>
                  <a:pt x="21331" y="7783"/>
                </a:lnTo>
                <a:lnTo>
                  <a:pt x="21331" y="7792"/>
                </a:lnTo>
                <a:lnTo>
                  <a:pt x="21331" y="7810"/>
                </a:lnTo>
                <a:lnTo>
                  <a:pt x="21323" y="7819"/>
                </a:lnTo>
                <a:lnTo>
                  <a:pt x="21323" y="7827"/>
                </a:lnTo>
                <a:lnTo>
                  <a:pt x="21314" y="7836"/>
                </a:lnTo>
                <a:lnTo>
                  <a:pt x="21323" y="7845"/>
                </a:lnTo>
                <a:lnTo>
                  <a:pt x="21331" y="7845"/>
                </a:lnTo>
                <a:lnTo>
                  <a:pt x="21340" y="7836"/>
                </a:lnTo>
                <a:lnTo>
                  <a:pt x="21340" y="7827"/>
                </a:lnTo>
                <a:lnTo>
                  <a:pt x="21349" y="7810"/>
                </a:lnTo>
                <a:lnTo>
                  <a:pt x="21358" y="7801"/>
                </a:lnTo>
                <a:lnTo>
                  <a:pt x="21358" y="7792"/>
                </a:lnTo>
                <a:lnTo>
                  <a:pt x="21367" y="7783"/>
                </a:lnTo>
                <a:lnTo>
                  <a:pt x="21376" y="7783"/>
                </a:lnTo>
                <a:lnTo>
                  <a:pt x="21384" y="7783"/>
                </a:lnTo>
                <a:lnTo>
                  <a:pt x="21384" y="7801"/>
                </a:lnTo>
                <a:lnTo>
                  <a:pt x="21393" y="7801"/>
                </a:lnTo>
                <a:lnTo>
                  <a:pt x="21402" y="7801"/>
                </a:lnTo>
                <a:lnTo>
                  <a:pt x="21402" y="7792"/>
                </a:lnTo>
                <a:lnTo>
                  <a:pt x="21402" y="7783"/>
                </a:lnTo>
                <a:lnTo>
                  <a:pt x="21411" y="7792"/>
                </a:lnTo>
                <a:lnTo>
                  <a:pt x="21411" y="7801"/>
                </a:lnTo>
                <a:lnTo>
                  <a:pt x="21420" y="7801"/>
                </a:lnTo>
                <a:lnTo>
                  <a:pt x="21429" y="7810"/>
                </a:lnTo>
                <a:lnTo>
                  <a:pt x="21437" y="7792"/>
                </a:lnTo>
                <a:lnTo>
                  <a:pt x="21437" y="7783"/>
                </a:lnTo>
                <a:lnTo>
                  <a:pt x="21437" y="7774"/>
                </a:lnTo>
                <a:lnTo>
                  <a:pt x="21446" y="7774"/>
                </a:lnTo>
                <a:lnTo>
                  <a:pt x="21446" y="7783"/>
                </a:lnTo>
                <a:lnTo>
                  <a:pt x="21455" y="7783"/>
                </a:lnTo>
                <a:lnTo>
                  <a:pt x="21473" y="7792"/>
                </a:lnTo>
                <a:lnTo>
                  <a:pt x="21473" y="7801"/>
                </a:lnTo>
                <a:lnTo>
                  <a:pt x="21481" y="7810"/>
                </a:lnTo>
                <a:lnTo>
                  <a:pt x="21490" y="7810"/>
                </a:lnTo>
                <a:lnTo>
                  <a:pt x="21490" y="7819"/>
                </a:lnTo>
                <a:lnTo>
                  <a:pt x="21481" y="7827"/>
                </a:lnTo>
                <a:lnTo>
                  <a:pt x="21473" y="7827"/>
                </a:lnTo>
                <a:lnTo>
                  <a:pt x="21473" y="7836"/>
                </a:lnTo>
                <a:lnTo>
                  <a:pt x="21473" y="7845"/>
                </a:lnTo>
                <a:lnTo>
                  <a:pt x="21473" y="7863"/>
                </a:lnTo>
                <a:lnTo>
                  <a:pt x="21473" y="7871"/>
                </a:lnTo>
                <a:lnTo>
                  <a:pt x="21481" y="7880"/>
                </a:lnTo>
                <a:lnTo>
                  <a:pt x="21490" y="7898"/>
                </a:lnTo>
                <a:lnTo>
                  <a:pt x="21499" y="7907"/>
                </a:lnTo>
                <a:lnTo>
                  <a:pt x="21517" y="7916"/>
                </a:lnTo>
                <a:lnTo>
                  <a:pt x="21543" y="7924"/>
                </a:lnTo>
                <a:lnTo>
                  <a:pt x="21552" y="7924"/>
                </a:lnTo>
                <a:lnTo>
                  <a:pt x="21552" y="7916"/>
                </a:lnTo>
                <a:lnTo>
                  <a:pt x="21561" y="7907"/>
                </a:lnTo>
                <a:lnTo>
                  <a:pt x="21561" y="7916"/>
                </a:lnTo>
                <a:lnTo>
                  <a:pt x="21561" y="7924"/>
                </a:lnTo>
                <a:lnTo>
                  <a:pt x="21561" y="7933"/>
                </a:lnTo>
                <a:lnTo>
                  <a:pt x="21570" y="7942"/>
                </a:lnTo>
                <a:lnTo>
                  <a:pt x="21579" y="7933"/>
                </a:lnTo>
                <a:lnTo>
                  <a:pt x="21587" y="7924"/>
                </a:lnTo>
                <a:lnTo>
                  <a:pt x="21596" y="7916"/>
                </a:lnTo>
                <a:lnTo>
                  <a:pt x="21596" y="7898"/>
                </a:lnTo>
                <a:lnTo>
                  <a:pt x="21587" y="7880"/>
                </a:lnTo>
                <a:lnTo>
                  <a:pt x="21587" y="7871"/>
                </a:lnTo>
                <a:lnTo>
                  <a:pt x="21579" y="7871"/>
                </a:lnTo>
                <a:lnTo>
                  <a:pt x="21570" y="7863"/>
                </a:lnTo>
                <a:lnTo>
                  <a:pt x="21579" y="7854"/>
                </a:lnTo>
                <a:lnTo>
                  <a:pt x="21579" y="7845"/>
                </a:lnTo>
                <a:lnTo>
                  <a:pt x="21587" y="7836"/>
                </a:lnTo>
                <a:lnTo>
                  <a:pt x="21596" y="7827"/>
                </a:lnTo>
                <a:lnTo>
                  <a:pt x="21596" y="7819"/>
                </a:lnTo>
                <a:lnTo>
                  <a:pt x="21605" y="7819"/>
                </a:lnTo>
                <a:lnTo>
                  <a:pt x="21614" y="7827"/>
                </a:lnTo>
                <a:lnTo>
                  <a:pt x="21614" y="7836"/>
                </a:lnTo>
                <a:lnTo>
                  <a:pt x="21614" y="7845"/>
                </a:lnTo>
                <a:lnTo>
                  <a:pt x="21623" y="7854"/>
                </a:lnTo>
                <a:lnTo>
                  <a:pt x="21623" y="7863"/>
                </a:lnTo>
                <a:lnTo>
                  <a:pt x="21631" y="7880"/>
                </a:lnTo>
                <a:lnTo>
                  <a:pt x="21631" y="7889"/>
                </a:lnTo>
                <a:lnTo>
                  <a:pt x="21631" y="7880"/>
                </a:lnTo>
                <a:lnTo>
                  <a:pt x="21640" y="7863"/>
                </a:lnTo>
                <a:lnTo>
                  <a:pt x="21631" y="7854"/>
                </a:lnTo>
                <a:lnTo>
                  <a:pt x="21631" y="7845"/>
                </a:lnTo>
                <a:lnTo>
                  <a:pt x="21640" y="7845"/>
                </a:lnTo>
                <a:lnTo>
                  <a:pt x="21649" y="7836"/>
                </a:lnTo>
                <a:lnTo>
                  <a:pt x="21658" y="7827"/>
                </a:lnTo>
                <a:lnTo>
                  <a:pt x="21658" y="7819"/>
                </a:lnTo>
                <a:lnTo>
                  <a:pt x="21667" y="7801"/>
                </a:lnTo>
                <a:lnTo>
                  <a:pt x="21658" y="7792"/>
                </a:lnTo>
                <a:lnTo>
                  <a:pt x="21658" y="7783"/>
                </a:lnTo>
                <a:lnTo>
                  <a:pt x="21649" y="7774"/>
                </a:lnTo>
                <a:lnTo>
                  <a:pt x="21649" y="7757"/>
                </a:lnTo>
                <a:lnTo>
                  <a:pt x="21649" y="7748"/>
                </a:lnTo>
                <a:lnTo>
                  <a:pt x="21649" y="7739"/>
                </a:lnTo>
                <a:lnTo>
                  <a:pt x="21649" y="7730"/>
                </a:lnTo>
                <a:lnTo>
                  <a:pt x="21640" y="7730"/>
                </a:lnTo>
                <a:lnTo>
                  <a:pt x="21631" y="7721"/>
                </a:lnTo>
                <a:lnTo>
                  <a:pt x="21631" y="7713"/>
                </a:lnTo>
                <a:lnTo>
                  <a:pt x="21640" y="7713"/>
                </a:lnTo>
                <a:lnTo>
                  <a:pt x="21640" y="7704"/>
                </a:lnTo>
                <a:lnTo>
                  <a:pt x="21640" y="7695"/>
                </a:lnTo>
                <a:lnTo>
                  <a:pt x="21631" y="7686"/>
                </a:lnTo>
                <a:lnTo>
                  <a:pt x="21631" y="7668"/>
                </a:lnTo>
                <a:lnTo>
                  <a:pt x="21623" y="7668"/>
                </a:lnTo>
                <a:lnTo>
                  <a:pt x="21614" y="7660"/>
                </a:lnTo>
                <a:lnTo>
                  <a:pt x="21614" y="7651"/>
                </a:lnTo>
                <a:close/>
                <a:moveTo>
                  <a:pt x="23449" y="9134"/>
                </a:moveTo>
                <a:lnTo>
                  <a:pt x="23449" y="9125"/>
                </a:lnTo>
                <a:lnTo>
                  <a:pt x="23440" y="9125"/>
                </a:lnTo>
                <a:lnTo>
                  <a:pt x="23440" y="9134"/>
                </a:lnTo>
                <a:close/>
                <a:moveTo>
                  <a:pt x="21490" y="7510"/>
                </a:moveTo>
                <a:lnTo>
                  <a:pt x="21499" y="7510"/>
                </a:lnTo>
                <a:lnTo>
                  <a:pt x="21499" y="7518"/>
                </a:lnTo>
                <a:lnTo>
                  <a:pt x="21499" y="7536"/>
                </a:lnTo>
                <a:lnTo>
                  <a:pt x="21508" y="7554"/>
                </a:lnTo>
                <a:lnTo>
                  <a:pt x="21517" y="7545"/>
                </a:lnTo>
                <a:lnTo>
                  <a:pt x="21526" y="7554"/>
                </a:lnTo>
                <a:lnTo>
                  <a:pt x="21526" y="7563"/>
                </a:lnTo>
                <a:lnTo>
                  <a:pt x="21534" y="7563"/>
                </a:lnTo>
                <a:lnTo>
                  <a:pt x="21534" y="7571"/>
                </a:lnTo>
                <a:lnTo>
                  <a:pt x="21526" y="7589"/>
                </a:lnTo>
                <a:lnTo>
                  <a:pt x="21534" y="7598"/>
                </a:lnTo>
                <a:lnTo>
                  <a:pt x="21526" y="7607"/>
                </a:lnTo>
                <a:lnTo>
                  <a:pt x="21534" y="7607"/>
                </a:lnTo>
                <a:lnTo>
                  <a:pt x="21543" y="7616"/>
                </a:lnTo>
                <a:lnTo>
                  <a:pt x="21543" y="7607"/>
                </a:lnTo>
                <a:lnTo>
                  <a:pt x="21543" y="7589"/>
                </a:lnTo>
                <a:lnTo>
                  <a:pt x="21552" y="7598"/>
                </a:lnTo>
                <a:lnTo>
                  <a:pt x="21552" y="7607"/>
                </a:lnTo>
                <a:lnTo>
                  <a:pt x="21552" y="7598"/>
                </a:lnTo>
                <a:lnTo>
                  <a:pt x="21561" y="7598"/>
                </a:lnTo>
                <a:lnTo>
                  <a:pt x="21561" y="7589"/>
                </a:lnTo>
                <a:lnTo>
                  <a:pt x="21561" y="7580"/>
                </a:lnTo>
                <a:lnTo>
                  <a:pt x="21561" y="7571"/>
                </a:lnTo>
                <a:lnTo>
                  <a:pt x="21552" y="7571"/>
                </a:lnTo>
                <a:lnTo>
                  <a:pt x="21552" y="7563"/>
                </a:lnTo>
                <a:lnTo>
                  <a:pt x="21543" y="7563"/>
                </a:lnTo>
                <a:lnTo>
                  <a:pt x="21552" y="7545"/>
                </a:lnTo>
                <a:lnTo>
                  <a:pt x="21552" y="7536"/>
                </a:lnTo>
                <a:lnTo>
                  <a:pt x="21543" y="7527"/>
                </a:lnTo>
                <a:lnTo>
                  <a:pt x="21543" y="7518"/>
                </a:lnTo>
                <a:lnTo>
                  <a:pt x="21534" y="7518"/>
                </a:lnTo>
                <a:lnTo>
                  <a:pt x="21526" y="7518"/>
                </a:lnTo>
                <a:lnTo>
                  <a:pt x="21517" y="7518"/>
                </a:lnTo>
                <a:lnTo>
                  <a:pt x="21508" y="7518"/>
                </a:lnTo>
                <a:lnTo>
                  <a:pt x="21508" y="7510"/>
                </a:lnTo>
                <a:lnTo>
                  <a:pt x="21499" y="7510"/>
                </a:lnTo>
                <a:lnTo>
                  <a:pt x="21499" y="7501"/>
                </a:lnTo>
                <a:close/>
                <a:moveTo>
                  <a:pt x="23105" y="4863"/>
                </a:moveTo>
                <a:lnTo>
                  <a:pt x="23096" y="4863"/>
                </a:lnTo>
                <a:lnTo>
                  <a:pt x="23087" y="4881"/>
                </a:lnTo>
                <a:lnTo>
                  <a:pt x="23078" y="4889"/>
                </a:lnTo>
                <a:lnTo>
                  <a:pt x="23069" y="4898"/>
                </a:lnTo>
                <a:lnTo>
                  <a:pt x="23061" y="4907"/>
                </a:lnTo>
                <a:lnTo>
                  <a:pt x="23052" y="4925"/>
                </a:lnTo>
                <a:lnTo>
                  <a:pt x="23043" y="4925"/>
                </a:lnTo>
                <a:lnTo>
                  <a:pt x="23052" y="4934"/>
                </a:lnTo>
                <a:lnTo>
                  <a:pt x="23061" y="4942"/>
                </a:lnTo>
                <a:lnTo>
                  <a:pt x="23061" y="4925"/>
                </a:lnTo>
                <a:lnTo>
                  <a:pt x="23069" y="4916"/>
                </a:lnTo>
                <a:lnTo>
                  <a:pt x="23078" y="4907"/>
                </a:lnTo>
                <a:lnTo>
                  <a:pt x="23087" y="4898"/>
                </a:lnTo>
                <a:lnTo>
                  <a:pt x="23096" y="4889"/>
                </a:lnTo>
                <a:lnTo>
                  <a:pt x="23105" y="4881"/>
                </a:lnTo>
                <a:lnTo>
                  <a:pt x="23114" y="4881"/>
                </a:lnTo>
                <a:lnTo>
                  <a:pt x="23122" y="4872"/>
                </a:lnTo>
                <a:lnTo>
                  <a:pt x="23131" y="4872"/>
                </a:lnTo>
                <a:lnTo>
                  <a:pt x="23114" y="4872"/>
                </a:lnTo>
                <a:close/>
                <a:moveTo>
                  <a:pt x="23449" y="9063"/>
                </a:moveTo>
                <a:lnTo>
                  <a:pt x="23449" y="9054"/>
                </a:lnTo>
                <a:lnTo>
                  <a:pt x="23449" y="9045"/>
                </a:lnTo>
                <a:lnTo>
                  <a:pt x="23440" y="9045"/>
                </a:lnTo>
                <a:lnTo>
                  <a:pt x="23440" y="9036"/>
                </a:lnTo>
                <a:lnTo>
                  <a:pt x="23431" y="9045"/>
                </a:lnTo>
                <a:lnTo>
                  <a:pt x="23422" y="9036"/>
                </a:lnTo>
                <a:lnTo>
                  <a:pt x="23414" y="9036"/>
                </a:lnTo>
                <a:lnTo>
                  <a:pt x="23414" y="9045"/>
                </a:lnTo>
                <a:lnTo>
                  <a:pt x="23422" y="9054"/>
                </a:lnTo>
                <a:lnTo>
                  <a:pt x="23414" y="9054"/>
                </a:lnTo>
                <a:lnTo>
                  <a:pt x="23422" y="9054"/>
                </a:lnTo>
                <a:lnTo>
                  <a:pt x="23431" y="9063"/>
                </a:lnTo>
                <a:lnTo>
                  <a:pt x="23440" y="9063"/>
                </a:lnTo>
                <a:close/>
                <a:moveTo>
                  <a:pt x="23149" y="4925"/>
                </a:moveTo>
                <a:lnTo>
                  <a:pt x="23131" y="4925"/>
                </a:lnTo>
                <a:lnTo>
                  <a:pt x="23131" y="4934"/>
                </a:lnTo>
                <a:lnTo>
                  <a:pt x="23140" y="4934"/>
                </a:lnTo>
                <a:lnTo>
                  <a:pt x="23158" y="4925"/>
                </a:lnTo>
                <a:close/>
                <a:moveTo>
                  <a:pt x="23467" y="8966"/>
                </a:moveTo>
                <a:lnTo>
                  <a:pt x="23458" y="8966"/>
                </a:lnTo>
                <a:lnTo>
                  <a:pt x="23458" y="8975"/>
                </a:lnTo>
                <a:lnTo>
                  <a:pt x="23467" y="8975"/>
                </a:lnTo>
                <a:lnTo>
                  <a:pt x="23467" y="8984"/>
                </a:lnTo>
                <a:lnTo>
                  <a:pt x="23458" y="8992"/>
                </a:lnTo>
                <a:lnTo>
                  <a:pt x="23467" y="8992"/>
                </a:lnTo>
                <a:lnTo>
                  <a:pt x="23467" y="8975"/>
                </a:lnTo>
                <a:close/>
                <a:moveTo>
                  <a:pt x="23405" y="9045"/>
                </a:moveTo>
                <a:lnTo>
                  <a:pt x="23414" y="9036"/>
                </a:lnTo>
                <a:lnTo>
                  <a:pt x="23405" y="9028"/>
                </a:lnTo>
                <a:lnTo>
                  <a:pt x="23396" y="9028"/>
                </a:lnTo>
                <a:lnTo>
                  <a:pt x="23387" y="9036"/>
                </a:lnTo>
                <a:close/>
                <a:moveTo>
                  <a:pt x="23219" y="8516"/>
                </a:moveTo>
                <a:lnTo>
                  <a:pt x="23219" y="8525"/>
                </a:lnTo>
                <a:lnTo>
                  <a:pt x="23228" y="8525"/>
                </a:lnTo>
                <a:lnTo>
                  <a:pt x="23228" y="8516"/>
                </a:lnTo>
                <a:close/>
                <a:moveTo>
                  <a:pt x="23219" y="8754"/>
                </a:moveTo>
                <a:lnTo>
                  <a:pt x="23219" y="8763"/>
                </a:lnTo>
                <a:lnTo>
                  <a:pt x="23228" y="8772"/>
                </a:lnTo>
                <a:lnTo>
                  <a:pt x="23237" y="8772"/>
                </a:lnTo>
                <a:lnTo>
                  <a:pt x="23237" y="8781"/>
                </a:lnTo>
                <a:lnTo>
                  <a:pt x="23237" y="8772"/>
                </a:lnTo>
                <a:lnTo>
                  <a:pt x="23246" y="8763"/>
                </a:lnTo>
                <a:lnTo>
                  <a:pt x="23237" y="8763"/>
                </a:lnTo>
                <a:lnTo>
                  <a:pt x="23228" y="8754"/>
                </a:lnTo>
                <a:close/>
                <a:moveTo>
                  <a:pt x="21940" y="5896"/>
                </a:moveTo>
                <a:lnTo>
                  <a:pt x="21949" y="5887"/>
                </a:lnTo>
                <a:lnTo>
                  <a:pt x="21940" y="5887"/>
                </a:lnTo>
                <a:lnTo>
                  <a:pt x="21931" y="5896"/>
                </a:lnTo>
                <a:close/>
                <a:moveTo>
                  <a:pt x="21826" y="5869"/>
                </a:moveTo>
                <a:lnTo>
                  <a:pt x="21817" y="5869"/>
                </a:lnTo>
                <a:lnTo>
                  <a:pt x="21817" y="5878"/>
                </a:lnTo>
                <a:lnTo>
                  <a:pt x="21826" y="5887"/>
                </a:lnTo>
                <a:lnTo>
                  <a:pt x="21826" y="5878"/>
                </a:lnTo>
                <a:lnTo>
                  <a:pt x="21834" y="5878"/>
                </a:lnTo>
                <a:close/>
                <a:moveTo>
                  <a:pt x="21817" y="5684"/>
                </a:moveTo>
                <a:lnTo>
                  <a:pt x="21808" y="5693"/>
                </a:lnTo>
                <a:lnTo>
                  <a:pt x="21799" y="5693"/>
                </a:lnTo>
                <a:lnTo>
                  <a:pt x="21808" y="5701"/>
                </a:lnTo>
                <a:lnTo>
                  <a:pt x="21817" y="5710"/>
                </a:lnTo>
                <a:lnTo>
                  <a:pt x="21817" y="5701"/>
                </a:lnTo>
                <a:close/>
                <a:moveTo>
                  <a:pt x="21790" y="8172"/>
                </a:moveTo>
                <a:lnTo>
                  <a:pt x="21781" y="8180"/>
                </a:lnTo>
                <a:lnTo>
                  <a:pt x="21781" y="8198"/>
                </a:lnTo>
                <a:lnTo>
                  <a:pt x="21790" y="8207"/>
                </a:lnTo>
                <a:lnTo>
                  <a:pt x="21799" y="8198"/>
                </a:lnTo>
                <a:lnTo>
                  <a:pt x="21808" y="8198"/>
                </a:lnTo>
                <a:lnTo>
                  <a:pt x="21808" y="8189"/>
                </a:lnTo>
                <a:lnTo>
                  <a:pt x="21817" y="8172"/>
                </a:lnTo>
                <a:lnTo>
                  <a:pt x="21808" y="8163"/>
                </a:lnTo>
                <a:lnTo>
                  <a:pt x="21799" y="8163"/>
                </a:lnTo>
                <a:close/>
                <a:moveTo>
                  <a:pt x="21720" y="8304"/>
                </a:moveTo>
                <a:lnTo>
                  <a:pt x="21728" y="8304"/>
                </a:lnTo>
                <a:lnTo>
                  <a:pt x="21728" y="8295"/>
                </a:lnTo>
                <a:lnTo>
                  <a:pt x="21720" y="8295"/>
                </a:lnTo>
                <a:close/>
                <a:moveTo>
                  <a:pt x="21852" y="5843"/>
                </a:moveTo>
                <a:lnTo>
                  <a:pt x="21843" y="5843"/>
                </a:lnTo>
                <a:lnTo>
                  <a:pt x="21843" y="5851"/>
                </a:lnTo>
                <a:lnTo>
                  <a:pt x="21843" y="5860"/>
                </a:lnTo>
                <a:lnTo>
                  <a:pt x="21852" y="5851"/>
                </a:lnTo>
                <a:close/>
                <a:moveTo>
                  <a:pt x="21720" y="8286"/>
                </a:moveTo>
                <a:lnTo>
                  <a:pt x="21711" y="8286"/>
                </a:lnTo>
                <a:lnTo>
                  <a:pt x="21711" y="8295"/>
                </a:lnTo>
                <a:lnTo>
                  <a:pt x="21720" y="8295"/>
                </a:lnTo>
                <a:close/>
                <a:moveTo>
                  <a:pt x="21834" y="6257"/>
                </a:moveTo>
                <a:lnTo>
                  <a:pt x="21834" y="6266"/>
                </a:lnTo>
                <a:lnTo>
                  <a:pt x="21834" y="6275"/>
                </a:lnTo>
                <a:lnTo>
                  <a:pt x="21843" y="6275"/>
                </a:lnTo>
                <a:lnTo>
                  <a:pt x="21843" y="6266"/>
                </a:lnTo>
                <a:lnTo>
                  <a:pt x="21834" y="6266"/>
                </a:lnTo>
                <a:close/>
                <a:moveTo>
                  <a:pt x="21976" y="5472"/>
                </a:moveTo>
                <a:lnTo>
                  <a:pt x="21976" y="5481"/>
                </a:lnTo>
                <a:lnTo>
                  <a:pt x="21984" y="5481"/>
                </a:lnTo>
                <a:lnTo>
                  <a:pt x="21984" y="5472"/>
                </a:lnTo>
                <a:close/>
                <a:moveTo>
                  <a:pt x="21526" y="7677"/>
                </a:moveTo>
                <a:lnTo>
                  <a:pt x="21517" y="7677"/>
                </a:lnTo>
                <a:lnTo>
                  <a:pt x="21517" y="7686"/>
                </a:lnTo>
                <a:lnTo>
                  <a:pt x="21526" y="7686"/>
                </a:lnTo>
                <a:lnTo>
                  <a:pt x="21534" y="7677"/>
                </a:lnTo>
                <a:close/>
                <a:moveTo>
                  <a:pt x="21199" y="7466"/>
                </a:moveTo>
                <a:lnTo>
                  <a:pt x="21199" y="7457"/>
                </a:lnTo>
                <a:lnTo>
                  <a:pt x="21190" y="7457"/>
                </a:lnTo>
                <a:lnTo>
                  <a:pt x="21182" y="7457"/>
                </a:lnTo>
                <a:lnTo>
                  <a:pt x="21173" y="7448"/>
                </a:lnTo>
                <a:lnTo>
                  <a:pt x="21173" y="7457"/>
                </a:lnTo>
                <a:lnTo>
                  <a:pt x="21164" y="7457"/>
                </a:lnTo>
                <a:lnTo>
                  <a:pt x="21173" y="7457"/>
                </a:lnTo>
                <a:lnTo>
                  <a:pt x="21173" y="7466"/>
                </a:lnTo>
                <a:lnTo>
                  <a:pt x="21182" y="7466"/>
                </a:lnTo>
                <a:lnTo>
                  <a:pt x="21182" y="7474"/>
                </a:lnTo>
                <a:lnTo>
                  <a:pt x="21190" y="7466"/>
                </a:lnTo>
                <a:lnTo>
                  <a:pt x="21199" y="7474"/>
                </a:lnTo>
                <a:close/>
                <a:moveTo>
                  <a:pt x="21164" y="6443"/>
                </a:moveTo>
                <a:lnTo>
                  <a:pt x="21164" y="6434"/>
                </a:lnTo>
                <a:lnTo>
                  <a:pt x="21155" y="6434"/>
                </a:lnTo>
                <a:lnTo>
                  <a:pt x="21155" y="6443"/>
                </a:lnTo>
                <a:lnTo>
                  <a:pt x="21155" y="6452"/>
                </a:lnTo>
                <a:lnTo>
                  <a:pt x="21164" y="6452"/>
                </a:lnTo>
                <a:close/>
                <a:moveTo>
                  <a:pt x="21199" y="7342"/>
                </a:moveTo>
                <a:lnTo>
                  <a:pt x="21190" y="7333"/>
                </a:lnTo>
                <a:lnTo>
                  <a:pt x="21182" y="7333"/>
                </a:lnTo>
                <a:lnTo>
                  <a:pt x="21182" y="7342"/>
                </a:lnTo>
                <a:close/>
                <a:moveTo>
                  <a:pt x="21508" y="7510"/>
                </a:moveTo>
                <a:lnTo>
                  <a:pt x="21517" y="7510"/>
                </a:lnTo>
                <a:lnTo>
                  <a:pt x="21517" y="7501"/>
                </a:lnTo>
                <a:lnTo>
                  <a:pt x="21508" y="7492"/>
                </a:lnTo>
                <a:lnTo>
                  <a:pt x="21499" y="7492"/>
                </a:lnTo>
                <a:lnTo>
                  <a:pt x="21499" y="7501"/>
                </a:lnTo>
                <a:close/>
                <a:moveTo>
                  <a:pt x="21164" y="7510"/>
                </a:moveTo>
                <a:lnTo>
                  <a:pt x="21155" y="7510"/>
                </a:lnTo>
                <a:lnTo>
                  <a:pt x="21164" y="7518"/>
                </a:lnTo>
                <a:lnTo>
                  <a:pt x="21173" y="7510"/>
                </a:lnTo>
                <a:close/>
                <a:moveTo>
                  <a:pt x="21305" y="8383"/>
                </a:moveTo>
                <a:lnTo>
                  <a:pt x="21296" y="8392"/>
                </a:lnTo>
                <a:lnTo>
                  <a:pt x="21305" y="8392"/>
                </a:lnTo>
                <a:lnTo>
                  <a:pt x="21305" y="8383"/>
                </a:lnTo>
                <a:lnTo>
                  <a:pt x="21314" y="8383"/>
                </a:lnTo>
                <a:lnTo>
                  <a:pt x="21314" y="8392"/>
                </a:lnTo>
                <a:lnTo>
                  <a:pt x="21314" y="8383"/>
                </a:lnTo>
                <a:close/>
                <a:moveTo>
                  <a:pt x="21173" y="7977"/>
                </a:moveTo>
                <a:lnTo>
                  <a:pt x="21182" y="7977"/>
                </a:lnTo>
                <a:lnTo>
                  <a:pt x="21190" y="7969"/>
                </a:lnTo>
                <a:lnTo>
                  <a:pt x="21190" y="7977"/>
                </a:lnTo>
                <a:lnTo>
                  <a:pt x="21190" y="7969"/>
                </a:lnTo>
                <a:lnTo>
                  <a:pt x="21199" y="7969"/>
                </a:lnTo>
                <a:lnTo>
                  <a:pt x="21190" y="7960"/>
                </a:lnTo>
                <a:lnTo>
                  <a:pt x="21182" y="7969"/>
                </a:lnTo>
                <a:lnTo>
                  <a:pt x="21173" y="7969"/>
                </a:lnTo>
                <a:lnTo>
                  <a:pt x="21164" y="7977"/>
                </a:lnTo>
                <a:close/>
                <a:moveTo>
                  <a:pt x="21173" y="7580"/>
                </a:moveTo>
                <a:lnTo>
                  <a:pt x="21182" y="7580"/>
                </a:lnTo>
                <a:lnTo>
                  <a:pt x="21173" y="7571"/>
                </a:lnTo>
                <a:lnTo>
                  <a:pt x="21164" y="7571"/>
                </a:lnTo>
                <a:lnTo>
                  <a:pt x="21164" y="7580"/>
                </a:lnTo>
                <a:lnTo>
                  <a:pt x="21164" y="7589"/>
                </a:lnTo>
                <a:close/>
                <a:moveTo>
                  <a:pt x="21182" y="7474"/>
                </a:moveTo>
                <a:lnTo>
                  <a:pt x="21173" y="7474"/>
                </a:lnTo>
                <a:lnTo>
                  <a:pt x="21164" y="7474"/>
                </a:lnTo>
                <a:lnTo>
                  <a:pt x="21173" y="7483"/>
                </a:lnTo>
                <a:lnTo>
                  <a:pt x="21173" y="7492"/>
                </a:lnTo>
                <a:lnTo>
                  <a:pt x="21182" y="7492"/>
                </a:lnTo>
                <a:lnTo>
                  <a:pt x="21182" y="7483"/>
                </a:lnTo>
                <a:close/>
                <a:moveTo>
                  <a:pt x="20979" y="7739"/>
                </a:moveTo>
                <a:lnTo>
                  <a:pt x="20979" y="7748"/>
                </a:lnTo>
                <a:lnTo>
                  <a:pt x="20987" y="7748"/>
                </a:lnTo>
                <a:close/>
                <a:moveTo>
                  <a:pt x="20899" y="8586"/>
                </a:moveTo>
                <a:lnTo>
                  <a:pt x="20890" y="8595"/>
                </a:lnTo>
                <a:lnTo>
                  <a:pt x="20890" y="8604"/>
                </a:lnTo>
                <a:lnTo>
                  <a:pt x="20882" y="8613"/>
                </a:lnTo>
                <a:lnTo>
                  <a:pt x="20882" y="8622"/>
                </a:lnTo>
                <a:lnTo>
                  <a:pt x="20890" y="8630"/>
                </a:lnTo>
                <a:lnTo>
                  <a:pt x="20890" y="8648"/>
                </a:lnTo>
                <a:lnTo>
                  <a:pt x="20908" y="8630"/>
                </a:lnTo>
                <a:lnTo>
                  <a:pt x="20908" y="8622"/>
                </a:lnTo>
                <a:lnTo>
                  <a:pt x="20908" y="8613"/>
                </a:lnTo>
                <a:lnTo>
                  <a:pt x="20908" y="8604"/>
                </a:lnTo>
                <a:lnTo>
                  <a:pt x="20899" y="8595"/>
                </a:lnTo>
                <a:lnTo>
                  <a:pt x="20908" y="8586"/>
                </a:lnTo>
                <a:close/>
                <a:moveTo>
                  <a:pt x="20996" y="8101"/>
                </a:moveTo>
                <a:lnTo>
                  <a:pt x="20996" y="8110"/>
                </a:lnTo>
                <a:lnTo>
                  <a:pt x="21005" y="8110"/>
                </a:lnTo>
                <a:lnTo>
                  <a:pt x="21005" y="8101"/>
                </a:lnTo>
                <a:close/>
                <a:moveTo>
                  <a:pt x="20917" y="8604"/>
                </a:moveTo>
                <a:lnTo>
                  <a:pt x="20908" y="8613"/>
                </a:lnTo>
                <a:close/>
                <a:moveTo>
                  <a:pt x="20934" y="8966"/>
                </a:moveTo>
                <a:lnTo>
                  <a:pt x="20934" y="8957"/>
                </a:lnTo>
                <a:lnTo>
                  <a:pt x="20917" y="8948"/>
                </a:lnTo>
                <a:lnTo>
                  <a:pt x="20908" y="8957"/>
                </a:lnTo>
                <a:lnTo>
                  <a:pt x="20899" y="8957"/>
                </a:lnTo>
                <a:lnTo>
                  <a:pt x="20890" y="8966"/>
                </a:lnTo>
                <a:lnTo>
                  <a:pt x="20890" y="8984"/>
                </a:lnTo>
                <a:lnTo>
                  <a:pt x="20890" y="8992"/>
                </a:lnTo>
                <a:lnTo>
                  <a:pt x="20882" y="8992"/>
                </a:lnTo>
                <a:lnTo>
                  <a:pt x="20873" y="8992"/>
                </a:lnTo>
                <a:lnTo>
                  <a:pt x="20873" y="9001"/>
                </a:lnTo>
                <a:lnTo>
                  <a:pt x="20882" y="9001"/>
                </a:lnTo>
                <a:lnTo>
                  <a:pt x="20899" y="9001"/>
                </a:lnTo>
                <a:lnTo>
                  <a:pt x="20908" y="9001"/>
                </a:lnTo>
                <a:lnTo>
                  <a:pt x="20926" y="9001"/>
                </a:lnTo>
                <a:lnTo>
                  <a:pt x="20934" y="8984"/>
                </a:lnTo>
                <a:close/>
                <a:moveTo>
                  <a:pt x="20961" y="7819"/>
                </a:moveTo>
                <a:lnTo>
                  <a:pt x="20961" y="7827"/>
                </a:lnTo>
                <a:lnTo>
                  <a:pt x="20970" y="7827"/>
                </a:lnTo>
                <a:lnTo>
                  <a:pt x="20979" y="7827"/>
                </a:lnTo>
                <a:lnTo>
                  <a:pt x="20979" y="7819"/>
                </a:lnTo>
                <a:lnTo>
                  <a:pt x="20979" y="7810"/>
                </a:lnTo>
                <a:lnTo>
                  <a:pt x="20970" y="7819"/>
                </a:lnTo>
                <a:close/>
                <a:moveTo>
                  <a:pt x="20961" y="7766"/>
                </a:moveTo>
                <a:lnTo>
                  <a:pt x="20952" y="7766"/>
                </a:lnTo>
                <a:lnTo>
                  <a:pt x="20952" y="7774"/>
                </a:lnTo>
                <a:lnTo>
                  <a:pt x="20961" y="7783"/>
                </a:lnTo>
                <a:lnTo>
                  <a:pt x="20961" y="7774"/>
                </a:lnTo>
                <a:lnTo>
                  <a:pt x="20961" y="7757"/>
                </a:lnTo>
                <a:close/>
                <a:moveTo>
                  <a:pt x="21014" y="8057"/>
                </a:moveTo>
                <a:lnTo>
                  <a:pt x="21023" y="8057"/>
                </a:lnTo>
                <a:lnTo>
                  <a:pt x="21023" y="8048"/>
                </a:lnTo>
                <a:lnTo>
                  <a:pt x="21014" y="8039"/>
                </a:lnTo>
                <a:lnTo>
                  <a:pt x="21005" y="8039"/>
                </a:lnTo>
                <a:lnTo>
                  <a:pt x="21005" y="8048"/>
                </a:lnTo>
                <a:close/>
                <a:moveTo>
                  <a:pt x="21137" y="8419"/>
                </a:moveTo>
                <a:lnTo>
                  <a:pt x="21129" y="8445"/>
                </a:lnTo>
                <a:lnTo>
                  <a:pt x="21129" y="8454"/>
                </a:lnTo>
                <a:lnTo>
                  <a:pt x="21129" y="8463"/>
                </a:lnTo>
                <a:lnTo>
                  <a:pt x="21129" y="8472"/>
                </a:lnTo>
                <a:lnTo>
                  <a:pt x="21129" y="8480"/>
                </a:lnTo>
                <a:lnTo>
                  <a:pt x="21129" y="8489"/>
                </a:lnTo>
                <a:lnTo>
                  <a:pt x="21120" y="8498"/>
                </a:lnTo>
                <a:lnTo>
                  <a:pt x="21120" y="8507"/>
                </a:lnTo>
                <a:lnTo>
                  <a:pt x="21111" y="8516"/>
                </a:lnTo>
                <a:lnTo>
                  <a:pt x="21111" y="8525"/>
                </a:lnTo>
                <a:lnTo>
                  <a:pt x="21111" y="8533"/>
                </a:lnTo>
                <a:lnTo>
                  <a:pt x="21102" y="8542"/>
                </a:lnTo>
                <a:lnTo>
                  <a:pt x="21093" y="8542"/>
                </a:lnTo>
                <a:lnTo>
                  <a:pt x="21093" y="8551"/>
                </a:lnTo>
                <a:lnTo>
                  <a:pt x="21084" y="8551"/>
                </a:lnTo>
                <a:lnTo>
                  <a:pt x="21093" y="8560"/>
                </a:lnTo>
                <a:lnTo>
                  <a:pt x="21093" y="8569"/>
                </a:lnTo>
                <a:lnTo>
                  <a:pt x="21093" y="8578"/>
                </a:lnTo>
                <a:lnTo>
                  <a:pt x="21093" y="8595"/>
                </a:lnTo>
                <a:lnTo>
                  <a:pt x="21102" y="8604"/>
                </a:lnTo>
                <a:lnTo>
                  <a:pt x="21102" y="8613"/>
                </a:lnTo>
                <a:lnTo>
                  <a:pt x="21120" y="8604"/>
                </a:lnTo>
                <a:lnTo>
                  <a:pt x="21129" y="8604"/>
                </a:lnTo>
                <a:lnTo>
                  <a:pt x="21137" y="8604"/>
                </a:lnTo>
                <a:lnTo>
                  <a:pt x="21137" y="8613"/>
                </a:lnTo>
                <a:lnTo>
                  <a:pt x="21137" y="8622"/>
                </a:lnTo>
                <a:lnTo>
                  <a:pt x="21137" y="8630"/>
                </a:lnTo>
                <a:lnTo>
                  <a:pt x="21146" y="8639"/>
                </a:lnTo>
                <a:lnTo>
                  <a:pt x="21146" y="8648"/>
                </a:lnTo>
                <a:lnTo>
                  <a:pt x="21146" y="8675"/>
                </a:lnTo>
                <a:lnTo>
                  <a:pt x="21146" y="8683"/>
                </a:lnTo>
                <a:lnTo>
                  <a:pt x="21146" y="8692"/>
                </a:lnTo>
                <a:lnTo>
                  <a:pt x="21146" y="8701"/>
                </a:lnTo>
                <a:lnTo>
                  <a:pt x="21146" y="8710"/>
                </a:lnTo>
                <a:lnTo>
                  <a:pt x="21137" y="8719"/>
                </a:lnTo>
                <a:lnTo>
                  <a:pt x="21137" y="8728"/>
                </a:lnTo>
                <a:lnTo>
                  <a:pt x="21129" y="8736"/>
                </a:lnTo>
                <a:lnTo>
                  <a:pt x="21129" y="8745"/>
                </a:lnTo>
                <a:lnTo>
                  <a:pt x="21137" y="8754"/>
                </a:lnTo>
                <a:lnTo>
                  <a:pt x="21146" y="8763"/>
                </a:lnTo>
                <a:lnTo>
                  <a:pt x="21155" y="8772"/>
                </a:lnTo>
                <a:lnTo>
                  <a:pt x="21164" y="8763"/>
                </a:lnTo>
                <a:lnTo>
                  <a:pt x="21173" y="8763"/>
                </a:lnTo>
                <a:lnTo>
                  <a:pt x="21182" y="8763"/>
                </a:lnTo>
                <a:lnTo>
                  <a:pt x="21190" y="8754"/>
                </a:lnTo>
                <a:lnTo>
                  <a:pt x="21199" y="8754"/>
                </a:lnTo>
                <a:lnTo>
                  <a:pt x="21208" y="8763"/>
                </a:lnTo>
                <a:lnTo>
                  <a:pt x="21208" y="8754"/>
                </a:lnTo>
                <a:lnTo>
                  <a:pt x="21208" y="8745"/>
                </a:lnTo>
                <a:lnTo>
                  <a:pt x="21199" y="8728"/>
                </a:lnTo>
                <a:lnTo>
                  <a:pt x="21199" y="8710"/>
                </a:lnTo>
                <a:lnTo>
                  <a:pt x="21208" y="8701"/>
                </a:lnTo>
                <a:lnTo>
                  <a:pt x="21208" y="8692"/>
                </a:lnTo>
                <a:lnTo>
                  <a:pt x="21208" y="8675"/>
                </a:lnTo>
                <a:lnTo>
                  <a:pt x="21208" y="8648"/>
                </a:lnTo>
                <a:lnTo>
                  <a:pt x="21208" y="8630"/>
                </a:lnTo>
                <a:lnTo>
                  <a:pt x="21208" y="8622"/>
                </a:lnTo>
                <a:lnTo>
                  <a:pt x="21208" y="8595"/>
                </a:lnTo>
                <a:lnTo>
                  <a:pt x="21208" y="8586"/>
                </a:lnTo>
                <a:lnTo>
                  <a:pt x="21199" y="8578"/>
                </a:lnTo>
                <a:lnTo>
                  <a:pt x="21199" y="8569"/>
                </a:lnTo>
                <a:lnTo>
                  <a:pt x="21199" y="8560"/>
                </a:lnTo>
                <a:lnTo>
                  <a:pt x="21217" y="8551"/>
                </a:lnTo>
                <a:lnTo>
                  <a:pt x="21226" y="8542"/>
                </a:lnTo>
                <a:lnTo>
                  <a:pt x="21234" y="8542"/>
                </a:lnTo>
                <a:lnTo>
                  <a:pt x="21243" y="8542"/>
                </a:lnTo>
                <a:lnTo>
                  <a:pt x="21252" y="8542"/>
                </a:lnTo>
                <a:lnTo>
                  <a:pt x="21252" y="8551"/>
                </a:lnTo>
                <a:lnTo>
                  <a:pt x="21252" y="8560"/>
                </a:lnTo>
                <a:lnTo>
                  <a:pt x="21261" y="8569"/>
                </a:lnTo>
                <a:lnTo>
                  <a:pt x="21252" y="8586"/>
                </a:lnTo>
                <a:lnTo>
                  <a:pt x="21243" y="8604"/>
                </a:lnTo>
                <a:lnTo>
                  <a:pt x="21243" y="8613"/>
                </a:lnTo>
                <a:lnTo>
                  <a:pt x="21279" y="8639"/>
                </a:lnTo>
                <a:lnTo>
                  <a:pt x="21287" y="8648"/>
                </a:lnTo>
                <a:lnTo>
                  <a:pt x="21296" y="8648"/>
                </a:lnTo>
                <a:lnTo>
                  <a:pt x="21296" y="8657"/>
                </a:lnTo>
                <a:lnTo>
                  <a:pt x="21296" y="8666"/>
                </a:lnTo>
                <a:lnTo>
                  <a:pt x="21287" y="8666"/>
                </a:lnTo>
                <a:lnTo>
                  <a:pt x="21287" y="8683"/>
                </a:lnTo>
                <a:lnTo>
                  <a:pt x="21287" y="8692"/>
                </a:lnTo>
                <a:lnTo>
                  <a:pt x="21296" y="8701"/>
                </a:lnTo>
                <a:lnTo>
                  <a:pt x="21305" y="8701"/>
                </a:lnTo>
                <a:lnTo>
                  <a:pt x="21323" y="8710"/>
                </a:lnTo>
                <a:lnTo>
                  <a:pt x="21331" y="8701"/>
                </a:lnTo>
                <a:lnTo>
                  <a:pt x="21331" y="8692"/>
                </a:lnTo>
                <a:lnTo>
                  <a:pt x="21331" y="8683"/>
                </a:lnTo>
                <a:lnTo>
                  <a:pt x="21340" y="8683"/>
                </a:lnTo>
                <a:lnTo>
                  <a:pt x="21358" y="8675"/>
                </a:lnTo>
                <a:lnTo>
                  <a:pt x="21367" y="8675"/>
                </a:lnTo>
                <a:lnTo>
                  <a:pt x="21376" y="8675"/>
                </a:lnTo>
                <a:lnTo>
                  <a:pt x="21376" y="8666"/>
                </a:lnTo>
                <a:lnTo>
                  <a:pt x="21384" y="8675"/>
                </a:lnTo>
                <a:lnTo>
                  <a:pt x="21393" y="8675"/>
                </a:lnTo>
                <a:lnTo>
                  <a:pt x="21393" y="8666"/>
                </a:lnTo>
                <a:lnTo>
                  <a:pt x="21393" y="8657"/>
                </a:lnTo>
                <a:lnTo>
                  <a:pt x="21393" y="8648"/>
                </a:lnTo>
                <a:lnTo>
                  <a:pt x="21384" y="8648"/>
                </a:lnTo>
                <a:lnTo>
                  <a:pt x="21376" y="8648"/>
                </a:lnTo>
                <a:lnTo>
                  <a:pt x="21367" y="8639"/>
                </a:lnTo>
                <a:lnTo>
                  <a:pt x="21367" y="8630"/>
                </a:lnTo>
                <a:lnTo>
                  <a:pt x="21358" y="8622"/>
                </a:lnTo>
                <a:lnTo>
                  <a:pt x="21349" y="8622"/>
                </a:lnTo>
                <a:lnTo>
                  <a:pt x="21340" y="8613"/>
                </a:lnTo>
                <a:lnTo>
                  <a:pt x="21349" y="8595"/>
                </a:lnTo>
                <a:lnTo>
                  <a:pt x="21349" y="8586"/>
                </a:lnTo>
                <a:lnTo>
                  <a:pt x="21358" y="8586"/>
                </a:lnTo>
                <a:lnTo>
                  <a:pt x="21349" y="8578"/>
                </a:lnTo>
                <a:lnTo>
                  <a:pt x="21349" y="8569"/>
                </a:lnTo>
                <a:lnTo>
                  <a:pt x="21349" y="8560"/>
                </a:lnTo>
                <a:lnTo>
                  <a:pt x="21331" y="8551"/>
                </a:lnTo>
                <a:lnTo>
                  <a:pt x="21323" y="8542"/>
                </a:lnTo>
                <a:lnTo>
                  <a:pt x="21323" y="8533"/>
                </a:lnTo>
                <a:lnTo>
                  <a:pt x="21314" y="8525"/>
                </a:lnTo>
                <a:lnTo>
                  <a:pt x="21305" y="8516"/>
                </a:lnTo>
                <a:lnTo>
                  <a:pt x="21296" y="8507"/>
                </a:lnTo>
                <a:lnTo>
                  <a:pt x="21287" y="8498"/>
                </a:lnTo>
                <a:lnTo>
                  <a:pt x="21279" y="8498"/>
                </a:lnTo>
                <a:lnTo>
                  <a:pt x="21279" y="8489"/>
                </a:lnTo>
                <a:lnTo>
                  <a:pt x="21287" y="8489"/>
                </a:lnTo>
                <a:lnTo>
                  <a:pt x="21296" y="8489"/>
                </a:lnTo>
                <a:lnTo>
                  <a:pt x="21305" y="8489"/>
                </a:lnTo>
                <a:lnTo>
                  <a:pt x="21305" y="8480"/>
                </a:lnTo>
                <a:lnTo>
                  <a:pt x="21314" y="8472"/>
                </a:lnTo>
                <a:lnTo>
                  <a:pt x="21340" y="8472"/>
                </a:lnTo>
                <a:lnTo>
                  <a:pt x="21340" y="8463"/>
                </a:lnTo>
                <a:lnTo>
                  <a:pt x="21349" y="8463"/>
                </a:lnTo>
                <a:lnTo>
                  <a:pt x="21358" y="8454"/>
                </a:lnTo>
                <a:lnTo>
                  <a:pt x="21376" y="8436"/>
                </a:lnTo>
                <a:lnTo>
                  <a:pt x="21376" y="8427"/>
                </a:lnTo>
                <a:lnTo>
                  <a:pt x="21384" y="8419"/>
                </a:lnTo>
                <a:lnTo>
                  <a:pt x="21393" y="8419"/>
                </a:lnTo>
                <a:lnTo>
                  <a:pt x="21402" y="8419"/>
                </a:lnTo>
                <a:lnTo>
                  <a:pt x="21411" y="8419"/>
                </a:lnTo>
                <a:lnTo>
                  <a:pt x="21411" y="8427"/>
                </a:lnTo>
                <a:lnTo>
                  <a:pt x="21420" y="8427"/>
                </a:lnTo>
                <a:lnTo>
                  <a:pt x="21429" y="8427"/>
                </a:lnTo>
                <a:lnTo>
                  <a:pt x="21429" y="8419"/>
                </a:lnTo>
                <a:lnTo>
                  <a:pt x="21429" y="8410"/>
                </a:lnTo>
                <a:lnTo>
                  <a:pt x="21429" y="8401"/>
                </a:lnTo>
                <a:lnTo>
                  <a:pt x="21420" y="8392"/>
                </a:lnTo>
                <a:lnTo>
                  <a:pt x="21411" y="8392"/>
                </a:lnTo>
                <a:lnTo>
                  <a:pt x="21402" y="8392"/>
                </a:lnTo>
                <a:lnTo>
                  <a:pt x="21393" y="8401"/>
                </a:lnTo>
                <a:lnTo>
                  <a:pt x="21384" y="8401"/>
                </a:lnTo>
                <a:lnTo>
                  <a:pt x="21393" y="8401"/>
                </a:lnTo>
                <a:lnTo>
                  <a:pt x="21393" y="8410"/>
                </a:lnTo>
                <a:lnTo>
                  <a:pt x="21376" y="8410"/>
                </a:lnTo>
                <a:lnTo>
                  <a:pt x="21367" y="8410"/>
                </a:lnTo>
                <a:lnTo>
                  <a:pt x="21349" y="8410"/>
                </a:lnTo>
                <a:lnTo>
                  <a:pt x="21340" y="8410"/>
                </a:lnTo>
                <a:lnTo>
                  <a:pt x="21331" y="8410"/>
                </a:lnTo>
                <a:lnTo>
                  <a:pt x="21331" y="8419"/>
                </a:lnTo>
                <a:lnTo>
                  <a:pt x="21323" y="8419"/>
                </a:lnTo>
                <a:lnTo>
                  <a:pt x="21314" y="8419"/>
                </a:lnTo>
                <a:lnTo>
                  <a:pt x="21305" y="8419"/>
                </a:lnTo>
                <a:lnTo>
                  <a:pt x="21296" y="8410"/>
                </a:lnTo>
                <a:lnTo>
                  <a:pt x="21287" y="8410"/>
                </a:lnTo>
                <a:lnTo>
                  <a:pt x="21287" y="8419"/>
                </a:lnTo>
                <a:lnTo>
                  <a:pt x="21270" y="8436"/>
                </a:lnTo>
                <a:lnTo>
                  <a:pt x="21261" y="8445"/>
                </a:lnTo>
                <a:lnTo>
                  <a:pt x="21252" y="8454"/>
                </a:lnTo>
                <a:lnTo>
                  <a:pt x="21243" y="8454"/>
                </a:lnTo>
                <a:lnTo>
                  <a:pt x="21234" y="8454"/>
                </a:lnTo>
                <a:lnTo>
                  <a:pt x="21226" y="8454"/>
                </a:lnTo>
                <a:lnTo>
                  <a:pt x="21226" y="8445"/>
                </a:lnTo>
                <a:lnTo>
                  <a:pt x="21217" y="8427"/>
                </a:lnTo>
                <a:lnTo>
                  <a:pt x="21208" y="8419"/>
                </a:lnTo>
                <a:lnTo>
                  <a:pt x="21199" y="8419"/>
                </a:lnTo>
                <a:lnTo>
                  <a:pt x="21182" y="8401"/>
                </a:lnTo>
                <a:lnTo>
                  <a:pt x="21182" y="8392"/>
                </a:lnTo>
                <a:lnTo>
                  <a:pt x="21182" y="8383"/>
                </a:lnTo>
                <a:lnTo>
                  <a:pt x="21182" y="8375"/>
                </a:lnTo>
                <a:lnTo>
                  <a:pt x="21182" y="8366"/>
                </a:lnTo>
                <a:lnTo>
                  <a:pt x="21182" y="8357"/>
                </a:lnTo>
                <a:lnTo>
                  <a:pt x="21182" y="8348"/>
                </a:lnTo>
                <a:lnTo>
                  <a:pt x="21190" y="8339"/>
                </a:lnTo>
                <a:lnTo>
                  <a:pt x="21190" y="8330"/>
                </a:lnTo>
                <a:lnTo>
                  <a:pt x="21199" y="8322"/>
                </a:lnTo>
                <a:lnTo>
                  <a:pt x="21208" y="8322"/>
                </a:lnTo>
                <a:lnTo>
                  <a:pt x="21208" y="8313"/>
                </a:lnTo>
                <a:lnTo>
                  <a:pt x="21217" y="8313"/>
                </a:lnTo>
                <a:lnTo>
                  <a:pt x="21226" y="8313"/>
                </a:lnTo>
                <a:lnTo>
                  <a:pt x="21243" y="8322"/>
                </a:lnTo>
                <a:lnTo>
                  <a:pt x="21252" y="8322"/>
                </a:lnTo>
                <a:lnTo>
                  <a:pt x="21279" y="8313"/>
                </a:lnTo>
                <a:lnTo>
                  <a:pt x="21287" y="8313"/>
                </a:lnTo>
                <a:lnTo>
                  <a:pt x="21296" y="8313"/>
                </a:lnTo>
                <a:lnTo>
                  <a:pt x="21305" y="8322"/>
                </a:lnTo>
                <a:lnTo>
                  <a:pt x="21314" y="8322"/>
                </a:lnTo>
                <a:lnTo>
                  <a:pt x="21331" y="8313"/>
                </a:lnTo>
                <a:lnTo>
                  <a:pt x="21349" y="8313"/>
                </a:lnTo>
                <a:lnTo>
                  <a:pt x="21393" y="8313"/>
                </a:lnTo>
                <a:lnTo>
                  <a:pt x="21402" y="8313"/>
                </a:lnTo>
                <a:lnTo>
                  <a:pt x="21411" y="8322"/>
                </a:lnTo>
                <a:lnTo>
                  <a:pt x="21420" y="8330"/>
                </a:lnTo>
                <a:lnTo>
                  <a:pt x="21437" y="8330"/>
                </a:lnTo>
                <a:lnTo>
                  <a:pt x="21446" y="8330"/>
                </a:lnTo>
                <a:lnTo>
                  <a:pt x="21455" y="8330"/>
                </a:lnTo>
                <a:lnTo>
                  <a:pt x="21481" y="8322"/>
                </a:lnTo>
                <a:lnTo>
                  <a:pt x="21490" y="8322"/>
                </a:lnTo>
                <a:lnTo>
                  <a:pt x="21499" y="8322"/>
                </a:lnTo>
                <a:lnTo>
                  <a:pt x="21499" y="8313"/>
                </a:lnTo>
                <a:lnTo>
                  <a:pt x="21508" y="8313"/>
                </a:lnTo>
                <a:lnTo>
                  <a:pt x="21517" y="8304"/>
                </a:lnTo>
                <a:lnTo>
                  <a:pt x="21517" y="8295"/>
                </a:lnTo>
                <a:lnTo>
                  <a:pt x="21526" y="8295"/>
                </a:lnTo>
                <a:lnTo>
                  <a:pt x="21534" y="8277"/>
                </a:lnTo>
                <a:lnTo>
                  <a:pt x="21543" y="8269"/>
                </a:lnTo>
                <a:lnTo>
                  <a:pt x="21552" y="8251"/>
                </a:lnTo>
                <a:lnTo>
                  <a:pt x="21561" y="8242"/>
                </a:lnTo>
                <a:lnTo>
                  <a:pt x="21561" y="8233"/>
                </a:lnTo>
                <a:lnTo>
                  <a:pt x="21552" y="8225"/>
                </a:lnTo>
                <a:lnTo>
                  <a:pt x="21543" y="8225"/>
                </a:lnTo>
                <a:lnTo>
                  <a:pt x="21543" y="8233"/>
                </a:lnTo>
                <a:lnTo>
                  <a:pt x="21534" y="8233"/>
                </a:lnTo>
                <a:lnTo>
                  <a:pt x="21526" y="8242"/>
                </a:lnTo>
                <a:lnTo>
                  <a:pt x="21517" y="8251"/>
                </a:lnTo>
                <a:lnTo>
                  <a:pt x="21517" y="8260"/>
                </a:lnTo>
                <a:lnTo>
                  <a:pt x="21508" y="8260"/>
                </a:lnTo>
                <a:lnTo>
                  <a:pt x="21499" y="8269"/>
                </a:lnTo>
                <a:lnTo>
                  <a:pt x="21490" y="8277"/>
                </a:lnTo>
                <a:lnTo>
                  <a:pt x="21464" y="8286"/>
                </a:lnTo>
                <a:lnTo>
                  <a:pt x="21420" y="8286"/>
                </a:lnTo>
                <a:lnTo>
                  <a:pt x="21402" y="8286"/>
                </a:lnTo>
                <a:lnTo>
                  <a:pt x="21393" y="8286"/>
                </a:lnTo>
                <a:lnTo>
                  <a:pt x="21384" y="8286"/>
                </a:lnTo>
                <a:lnTo>
                  <a:pt x="21376" y="8286"/>
                </a:lnTo>
                <a:lnTo>
                  <a:pt x="21367" y="8277"/>
                </a:lnTo>
                <a:lnTo>
                  <a:pt x="21358" y="8277"/>
                </a:lnTo>
                <a:lnTo>
                  <a:pt x="21331" y="8277"/>
                </a:lnTo>
                <a:lnTo>
                  <a:pt x="21314" y="8269"/>
                </a:lnTo>
                <a:lnTo>
                  <a:pt x="21296" y="8277"/>
                </a:lnTo>
                <a:lnTo>
                  <a:pt x="21296" y="8269"/>
                </a:lnTo>
                <a:lnTo>
                  <a:pt x="21287" y="8269"/>
                </a:lnTo>
                <a:lnTo>
                  <a:pt x="21287" y="8260"/>
                </a:lnTo>
                <a:lnTo>
                  <a:pt x="21279" y="8260"/>
                </a:lnTo>
                <a:lnTo>
                  <a:pt x="21270" y="8260"/>
                </a:lnTo>
                <a:lnTo>
                  <a:pt x="21261" y="8251"/>
                </a:lnTo>
                <a:lnTo>
                  <a:pt x="21252" y="8251"/>
                </a:lnTo>
                <a:lnTo>
                  <a:pt x="21243" y="8260"/>
                </a:lnTo>
                <a:lnTo>
                  <a:pt x="21234" y="8269"/>
                </a:lnTo>
                <a:lnTo>
                  <a:pt x="21234" y="8277"/>
                </a:lnTo>
                <a:lnTo>
                  <a:pt x="21226" y="8286"/>
                </a:lnTo>
                <a:lnTo>
                  <a:pt x="21217" y="8295"/>
                </a:lnTo>
                <a:lnTo>
                  <a:pt x="21208" y="8286"/>
                </a:lnTo>
                <a:lnTo>
                  <a:pt x="21199" y="8277"/>
                </a:lnTo>
                <a:lnTo>
                  <a:pt x="21199" y="8286"/>
                </a:lnTo>
                <a:lnTo>
                  <a:pt x="21190" y="8295"/>
                </a:lnTo>
                <a:lnTo>
                  <a:pt x="21182" y="8295"/>
                </a:lnTo>
                <a:lnTo>
                  <a:pt x="21182" y="8304"/>
                </a:lnTo>
                <a:lnTo>
                  <a:pt x="21182" y="8313"/>
                </a:lnTo>
                <a:lnTo>
                  <a:pt x="21173" y="8322"/>
                </a:lnTo>
                <a:lnTo>
                  <a:pt x="21164" y="8330"/>
                </a:lnTo>
                <a:lnTo>
                  <a:pt x="21164" y="8339"/>
                </a:lnTo>
                <a:lnTo>
                  <a:pt x="21164" y="8348"/>
                </a:lnTo>
                <a:lnTo>
                  <a:pt x="21164" y="8357"/>
                </a:lnTo>
                <a:lnTo>
                  <a:pt x="21155" y="8357"/>
                </a:lnTo>
                <a:lnTo>
                  <a:pt x="21164" y="8383"/>
                </a:lnTo>
                <a:lnTo>
                  <a:pt x="21164" y="8401"/>
                </a:lnTo>
                <a:lnTo>
                  <a:pt x="21164" y="8410"/>
                </a:lnTo>
                <a:lnTo>
                  <a:pt x="21155" y="8401"/>
                </a:lnTo>
                <a:close/>
                <a:moveTo>
                  <a:pt x="21358" y="7624"/>
                </a:moveTo>
                <a:lnTo>
                  <a:pt x="21358" y="7633"/>
                </a:lnTo>
                <a:lnTo>
                  <a:pt x="21358" y="7642"/>
                </a:lnTo>
                <a:lnTo>
                  <a:pt x="21367" y="7660"/>
                </a:lnTo>
                <a:lnTo>
                  <a:pt x="21376" y="7660"/>
                </a:lnTo>
                <a:lnTo>
                  <a:pt x="21384" y="7668"/>
                </a:lnTo>
                <a:lnTo>
                  <a:pt x="21393" y="7686"/>
                </a:lnTo>
                <a:lnTo>
                  <a:pt x="21402" y="7686"/>
                </a:lnTo>
                <a:lnTo>
                  <a:pt x="21411" y="7686"/>
                </a:lnTo>
                <a:lnTo>
                  <a:pt x="21420" y="7677"/>
                </a:lnTo>
                <a:lnTo>
                  <a:pt x="21420" y="7668"/>
                </a:lnTo>
                <a:lnTo>
                  <a:pt x="21411" y="7651"/>
                </a:lnTo>
                <a:lnTo>
                  <a:pt x="21411" y="7642"/>
                </a:lnTo>
                <a:lnTo>
                  <a:pt x="21411" y="7624"/>
                </a:lnTo>
                <a:lnTo>
                  <a:pt x="21420" y="7616"/>
                </a:lnTo>
                <a:lnTo>
                  <a:pt x="21420" y="7607"/>
                </a:lnTo>
                <a:lnTo>
                  <a:pt x="21420" y="7598"/>
                </a:lnTo>
                <a:lnTo>
                  <a:pt x="21429" y="7580"/>
                </a:lnTo>
                <a:lnTo>
                  <a:pt x="21437" y="7571"/>
                </a:lnTo>
                <a:lnTo>
                  <a:pt x="21437" y="7563"/>
                </a:lnTo>
                <a:lnTo>
                  <a:pt x="21437" y="7554"/>
                </a:lnTo>
                <a:lnTo>
                  <a:pt x="21420" y="7545"/>
                </a:lnTo>
                <a:lnTo>
                  <a:pt x="21411" y="7545"/>
                </a:lnTo>
                <a:lnTo>
                  <a:pt x="21402" y="7554"/>
                </a:lnTo>
                <a:lnTo>
                  <a:pt x="21393" y="7554"/>
                </a:lnTo>
                <a:lnTo>
                  <a:pt x="21393" y="7563"/>
                </a:lnTo>
                <a:lnTo>
                  <a:pt x="21393" y="7571"/>
                </a:lnTo>
                <a:lnTo>
                  <a:pt x="21384" y="7580"/>
                </a:lnTo>
                <a:lnTo>
                  <a:pt x="21384" y="7589"/>
                </a:lnTo>
                <a:lnTo>
                  <a:pt x="21384" y="7598"/>
                </a:lnTo>
                <a:lnTo>
                  <a:pt x="21384" y="7607"/>
                </a:lnTo>
                <a:lnTo>
                  <a:pt x="21384" y="7616"/>
                </a:lnTo>
                <a:lnTo>
                  <a:pt x="21376" y="7616"/>
                </a:lnTo>
                <a:lnTo>
                  <a:pt x="21367" y="7616"/>
                </a:lnTo>
                <a:close/>
                <a:moveTo>
                  <a:pt x="21473" y="7527"/>
                </a:moveTo>
                <a:lnTo>
                  <a:pt x="21473" y="7536"/>
                </a:lnTo>
                <a:lnTo>
                  <a:pt x="21464" y="7545"/>
                </a:lnTo>
                <a:lnTo>
                  <a:pt x="21464" y="7563"/>
                </a:lnTo>
                <a:lnTo>
                  <a:pt x="21455" y="7580"/>
                </a:lnTo>
                <a:lnTo>
                  <a:pt x="21446" y="7598"/>
                </a:lnTo>
                <a:lnTo>
                  <a:pt x="21437" y="7607"/>
                </a:lnTo>
                <a:lnTo>
                  <a:pt x="21429" y="7624"/>
                </a:lnTo>
                <a:lnTo>
                  <a:pt x="21420" y="7651"/>
                </a:lnTo>
                <a:lnTo>
                  <a:pt x="21420" y="7660"/>
                </a:lnTo>
                <a:lnTo>
                  <a:pt x="21429" y="7660"/>
                </a:lnTo>
                <a:lnTo>
                  <a:pt x="21437" y="7651"/>
                </a:lnTo>
                <a:lnTo>
                  <a:pt x="21446" y="7624"/>
                </a:lnTo>
                <a:lnTo>
                  <a:pt x="21446" y="7616"/>
                </a:lnTo>
                <a:lnTo>
                  <a:pt x="21446" y="7607"/>
                </a:lnTo>
                <a:lnTo>
                  <a:pt x="21455" y="7598"/>
                </a:lnTo>
                <a:lnTo>
                  <a:pt x="21464" y="7598"/>
                </a:lnTo>
                <a:lnTo>
                  <a:pt x="21473" y="7598"/>
                </a:lnTo>
                <a:lnTo>
                  <a:pt x="21473" y="7589"/>
                </a:lnTo>
                <a:lnTo>
                  <a:pt x="21473" y="7571"/>
                </a:lnTo>
                <a:lnTo>
                  <a:pt x="21473" y="7563"/>
                </a:lnTo>
                <a:lnTo>
                  <a:pt x="21473" y="7554"/>
                </a:lnTo>
                <a:lnTo>
                  <a:pt x="21473" y="7545"/>
                </a:lnTo>
                <a:lnTo>
                  <a:pt x="21473" y="7536"/>
                </a:lnTo>
                <a:close/>
                <a:moveTo>
                  <a:pt x="21446" y="7668"/>
                </a:moveTo>
                <a:lnTo>
                  <a:pt x="21437" y="7677"/>
                </a:lnTo>
                <a:lnTo>
                  <a:pt x="21437" y="7686"/>
                </a:lnTo>
                <a:lnTo>
                  <a:pt x="21446" y="7686"/>
                </a:lnTo>
                <a:lnTo>
                  <a:pt x="21446" y="7677"/>
                </a:lnTo>
                <a:close/>
                <a:moveTo>
                  <a:pt x="21499" y="7571"/>
                </a:moveTo>
                <a:lnTo>
                  <a:pt x="21499" y="7563"/>
                </a:lnTo>
                <a:lnTo>
                  <a:pt x="21490" y="7571"/>
                </a:lnTo>
                <a:close/>
                <a:moveTo>
                  <a:pt x="21481" y="7616"/>
                </a:moveTo>
                <a:lnTo>
                  <a:pt x="21473" y="7616"/>
                </a:lnTo>
                <a:lnTo>
                  <a:pt x="21464" y="7624"/>
                </a:lnTo>
                <a:lnTo>
                  <a:pt x="21455" y="7633"/>
                </a:lnTo>
                <a:lnTo>
                  <a:pt x="21464" y="7633"/>
                </a:lnTo>
                <a:lnTo>
                  <a:pt x="21464" y="7642"/>
                </a:lnTo>
                <a:lnTo>
                  <a:pt x="21481" y="7651"/>
                </a:lnTo>
                <a:lnTo>
                  <a:pt x="21499" y="7642"/>
                </a:lnTo>
                <a:lnTo>
                  <a:pt x="21508" y="7633"/>
                </a:lnTo>
                <a:lnTo>
                  <a:pt x="21517" y="7633"/>
                </a:lnTo>
                <a:lnTo>
                  <a:pt x="21517" y="7624"/>
                </a:lnTo>
                <a:lnTo>
                  <a:pt x="21517" y="7616"/>
                </a:lnTo>
                <a:lnTo>
                  <a:pt x="21508" y="7616"/>
                </a:lnTo>
                <a:lnTo>
                  <a:pt x="21499" y="7607"/>
                </a:lnTo>
                <a:lnTo>
                  <a:pt x="21481" y="7607"/>
                </a:lnTo>
                <a:close/>
                <a:moveTo>
                  <a:pt x="21534" y="7501"/>
                </a:moveTo>
                <a:lnTo>
                  <a:pt x="21526" y="7492"/>
                </a:lnTo>
                <a:lnTo>
                  <a:pt x="21526" y="7501"/>
                </a:lnTo>
                <a:close/>
                <a:moveTo>
                  <a:pt x="23175" y="8745"/>
                </a:moveTo>
                <a:lnTo>
                  <a:pt x="23175" y="8736"/>
                </a:lnTo>
                <a:lnTo>
                  <a:pt x="23175" y="8728"/>
                </a:lnTo>
                <a:lnTo>
                  <a:pt x="23167" y="8736"/>
                </a:lnTo>
                <a:lnTo>
                  <a:pt x="23167" y="8745"/>
                </a:lnTo>
                <a:close/>
                <a:moveTo>
                  <a:pt x="21561" y="7607"/>
                </a:moveTo>
                <a:lnTo>
                  <a:pt x="21552" y="7607"/>
                </a:lnTo>
                <a:lnTo>
                  <a:pt x="21561" y="7616"/>
                </a:lnTo>
                <a:lnTo>
                  <a:pt x="21570" y="7624"/>
                </a:lnTo>
                <a:lnTo>
                  <a:pt x="21570" y="7616"/>
                </a:lnTo>
                <a:close/>
                <a:moveTo>
                  <a:pt x="21331" y="7421"/>
                </a:moveTo>
                <a:lnTo>
                  <a:pt x="21323" y="7430"/>
                </a:lnTo>
                <a:lnTo>
                  <a:pt x="21323" y="7439"/>
                </a:lnTo>
                <a:lnTo>
                  <a:pt x="21323" y="7448"/>
                </a:lnTo>
                <a:lnTo>
                  <a:pt x="21323" y="7457"/>
                </a:lnTo>
                <a:lnTo>
                  <a:pt x="21323" y="7466"/>
                </a:lnTo>
                <a:lnTo>
                  <a:pt x="21331" y="7448"/>
                </a:lnTo>
                <a:lnTo>
                  <a:pt x="21331" y="7430"/>
                </a:lnTo>
                <a:close/>
                <a:moveTo>
                  <a:pt x="21314" y="7871"/>
                </a:moveTo>
                <a:lnTo>
                  <a:pt x="21323" y="7880"/>
                </a:lnTo>
                <a:lnTo>
                  <a:pt x="21331" y="7880"/>
                </a:lnTo>
                <a:lnTo>
                  <a:pt x="21340" y="7880"/>
                </a:lnTo>
                <a:lnTo>
                  <a:pt x="21340" y="7871"/>
                </a:lnTo>
                <a:lnTo>
                  <a:pt x="21349" y="7871"/>
                </a:lnTo>
                <a:lnTo>
                  <a:pt x="21349" y="7863"/>
                </a:lnTo>
                <a:lnTo>
                  <a:pt x="21331" y="7854"/>
                </a:lnTo>
                <a:lnTo>
                  <a:pt x="21323" y="7863"/>
                </a:lnTo>
                <a:lnTo>
                  <a:pt x="21314" y="7863"/>
                </a:lnTo>
                <a:close/>
                <a:moveTo>
                  <a:pt x="21596" y="7589"/>
                </a:moveTo>
                <a:lnTo>
                  <a:pt x="21587" y="7589"/>
                </a:lnTo>
                <a:lnTo>
                  <a:pt x="21587" y="7598"/>
                </a:lnTo>
                <a:lnTo>
                  <a:pt x="21587" y="7607"/>
                </a:lnTo>
                <a:lnTo>
                  <a:pt x="21579" y="7607"/>
                </a:lnTo>
                <a:lnTo>
                  <a:pt x="21587" y="7616"/>
                </a:lnTo>
                <a:lnTo>
                  <a:pt x="21596" y="7624"/>
                </a:lnTo>
                <a:lnTo>
                  <a:pt x="21596" y="7616"/>
                </a:lnTo>
                <a:lnTo>
                  <a:pt x="21596" y="7598"/>
                </a:lnTo>
                <a:close/>
                <a:moveTo>
                  <a:pt x="21287" y="7430"/>
                </a:moveTo>
                <a:lnTo>
                  <a:pt x="21287" y="7421"/>
                </a:lnTo>
                <a:lnTo>
                  <a:pt x="21287" y="7413"/>
                </a:lnTo>
                <a:lnTo>
                  <a:pt x="21287" y="7404"/>
                </a:lnTo>
                <a:lnTo>
                  <a:pt x="21287" y="7395"/>
                </a:lnTo>
                <a:lnTo>
                  <a:pt x="21287" y="7386"/>
                </a:lnTo>
                <a:lnTo>
                  <a:pt x="21279" y="7377"/>
                </a:lnTo>
                <a:lnTo>
                  <a:pt x="21270" y="7368"/>
                </a:lnTo>
                <a:lnTo>
                  <a:pt x="21261" y="7368"/>
                </a:lnTo>
                <a:lnTo>
                  <a:pt x="21252" y="7368"/>
                </a:lnTo>
                <a:lnTo>
                  <a:pt x="21252" y="7360"/>
                </a:lnTo>
                <a:lnTo>
                  <a:pt x="21243" y="7360"/>
                </a:lnTo>
                <a:lnTo>
                  <a:pt x="21234" y="7360"/>
                </a:lnTo>
                <a:lnTo>
                  <a:pt x="21226" y="7360"/>
                </a:lnTo>
                <a:lnTo>
                  <a:pt x="21208" y="7360"/>
                </a:lnTo>
                <a:lnTo>
                  <a:pt x="21199" y="7368"/>
                </a:lnTo>
                <a:lnTo>
                  <a:pt x="21208" y="7368"/>
                </a:lnTo>
                <a:lnTo>
                  <a:pt x="21217" y="7377"/>
                </a:lnTo>
                <a:lnTo>
                  <a:pt x="21226" y="7386"/>
                </a:lnTo>
                <a:lnTo>
                  <a:pt x="21234" y="7395"/>
                </a:lnTo>
                <a:lnTo>
                  <a:pt x="21234" y="7404"/>
                </a:lnTo>
                <a:lnTo>
                  <a:pt x="21234" y="7413"/>
                </a:lnTo>
                <a:lnTo>
                  <a:pt x="21243" y="7421"/>
                </a:lnTo>
                <a:lnTo>
                  <a:pt x="21243" y="7430"/>
                </a:lnTo>
                <a:lnTo>
                  <a:pt x="21252" y="7439"/>
                </a:lnTo>
                <a:lnTo>
                  <a:pt x="21252" y="7448"/>
                </a:lnTo>
                <a:lnTo>
                  <a:pt x="21261" y="7448"/>
                </a:lnTo>
                <a:lnTo>
                  <a:pt x="21261" y="7457"/>
                </a:lnTo>
                <a:lnTo>
                  <a:pt x="21270" y="7457"/>
                </a:lnTo>
                <a:lnTo>
                  <a:pt x="21270" y="7448"/>
                </a:lnTo>
                <a:lnTo>
                  <a:pt x="21279" y="7448"/>
                </a:lnTo>
                <a:lnTo>
                  <a:pt x="21279" y="7439"/>
                </a:lnTo>
                <a:close/>
                <a:moveTo>
                  <a:pt x="21270" y="7907"/>
                </a:moveTo>
                <a:lnTo>
                  <a:pt x="21270" y="7916"/>
                </a:lnTo>
                <a:lnTo>
                  <a:pt x="21261" y="7907"/>
                </a:lnTo>
                <a:lnTo>
                  <a:pt x="21252" y="7907"/>
                </a:lnTo>
                <a:lnTo>
                  <a:pt x="21243" y="7916"/>
                </a:lnTo>
                <a:lnTo>
                  <a:pt x="21252" y="7916"/>
                </a:lnTo>
                <a:lnTo>
                  <a:pt x="21261" y="7924"/>
                </a:lnTo>
                <a:lnTo>
                  <a:pt x="21270" y="7916"/>
                </a:lnTo>
                <a:lnTo>
                  <a:pt x="21270" y="7924"/>
                </a:lnTo>
                <a:lnTo>
                  <a:pt x="21279" y="7916"/>
                </a:lnTo>
                <a:close/>
                <a:moveTo>
                  <a:pt x="21455" y="7536"/>
                </a:moveTo>
                <a:lnTo>
                  <a:pt x="21455" y="7527"/>
                </a:lnTo>
                <a:lnTo>
                  <a:pt x="21446" y="7527"/>
                </a:lnTo>
                <a:close/>
                <a:moveTo>
                  <a:pt x="21411" y="7404"/>
                </a:moveTo>
                <a:lnTo>
                  <a:pt x="21402" y="7386"/>
                </a:lnTo>
                <a:lnTo>
                  <a:pt x="21393" y="7386"/>
                </a:lnTo>
                <a:lnTo>
                  <a:pt x="21393" y="7395"/>
                </a:lnTo>
                <a:lnTo>
                  <a:pt x="21402" y="7395"/>
                </a:lnTo>
                <a:lnTo>
                  <a:pt x="21411" y="7404"/>
                </a:lnTo>
                <a:lnTo>
                  <a:pt x="21420" y="7413"/>
                </a:lnTo>
                <a:lnTo>
                  <a:pt x="21429" y="7421"/>
                </a:lnTo>
                <a:lnTo>
                  <a:pt x="21420" y="7404"/>
                </a:lnTo>
                <a:close/>
                <a:moveTo>
                  <a:pt x="21367" y="7580"/>
                </a:moveTo>
                <a:lnTo>
                  <a:pt x="21376" y="7580"/>
                </a:lnTo>
                <a:lnTo>
                  <a:pt x="21376" y="7571"/>
                </a:lnTo>
                <a:lnTo>
                  <a:pt x="21376" y="7563"/>
                </a:lnTo>
                <a:lnTo>
                  <a:pt x="21367" y="7563"/>
                </a:lnTo>
                <a:lnTo>
                  <a:pt x="21367" y="7571"/>
                </a:lnTo>
                <a:lnTo>
                  <a:pt x="21367" y="7580"/>
                </a:lnTo>
                <a:lnTo>
                  <a:pt x="21367" y="7589"/>
                </a:lnTo>
                <a:close/>
                <a:moveTo>
                  <a:pt x="21623" y="7633"/>
                </a:moveTo>
                <a:lnTo>
                  <a:pt x="21631" y="7633"/>
                </a:lnTo>
                <a:lnTo>
                  <a:pt x="21631" y="7624"/>
                </a:lnTo>
                <a:lnTo>
                  <a:pt x="21623" y="7616"/>
                </a:lnTo>
                <a:lnTo>
                  <a:pt x="21623" y="7624"/>
                </a:lnTo>
                <a:close/>
                <a:moveTo>
                  <a:pt x="21596" y="8101"/>
                </a:moveTo>
                <a:lnTo>
                  <a:pt x="21587" y="8092"/>
                </a:lnTo>
                <a:lnTo>
                  <a:pt x="21587" y="8083"/>
                </a:lnTo>
                <a:lnTo>
                  <a:pt x="21579" y="8074"/>
                </a:lnTo>
                <a:lnTo>
                  <a:pt x="21579" y="8083"/>
                </a:lnTo>
                <a:lnTo>
                  <a:pt x="21579" y="8092"/>
                </a:lnTo>
                <a:lnTo>
                  <a:pt x="21587" y="8092"/>
                </a:lnTo>
                <a:lnTo>
                  <a:pt x="21587" y="8101"/>
                </a:lnTo>
                <a:close/>
                <a:moveTo>
                  <a:pt x="21579" y="8145"/>
                </a:moveTo>
                <a:lnTo>
                  <a:pt x="21570" y="8154"/>
                </a:lnTo>
                <a:lnTo>
                  <a:pt x="21579" y="8163"/>
                </a:lnTo>
                <a:lnTo>
                  <a:pt x="21579" y="8154"/>
                </a:lnTo>
                <a:close/>
                <a:moveTo>
                  <a:pt x="21605" y="8931"/>
                </a:moveTo>
                <a:lnTo>
                  <a:pt x="21605" y="8939"/>
                </a:lnTo>
                <a:lnTo>
                  <a:pt x="21614" y="8931"/>
                </a:lnTo>
                <a:lnTo>
                  <a:pt x="21623" y="8931"/>
                </a:lnTo>
                <a:lnTo>
                  <a:pt x="21631" y="8931"/>
                </a:lnTo>
                <a:lnTo>
                  <a:pt x="21640" y="8931"/>
                </a:lnTo>
                <a:lnTo>
                  <a:pt x="21658" y="8931"/>
                </a:lnTo>
                <a:lnTo>
                  <a:pt x="21658" y="8922"/>
                </a:lnTo>
                <a:lnTo>
                  <a:pt x="21667" y="8922"/>
                </a:lnTo>
                <a:lnTo>
                  <a:pt x="21676" y="8922"/>
                </a:lnTo>
                <a:lnTo>
                  <a:pt x="21676" y="8913"/>
                </a:lnTo>
                <a:lnTo>
                  <a:pt x="21667" y="8904"/>
                </a:lnTo>
                <a:lnTo>
                  <a:pt x="21649" y="8904"/>
                </a:lnTo>
                <a:lnTo>
                  <a:pt x="21649" y="8913"/>
                </a:lnTo>
                <a:lnTo>
                  <a:pt x="21631" y="8913"/>
                </a:lnTo>
                <a:lnTo>
                  <a:pt x="21623" y="8913"/>
                </a:lnTo>
                <a:lnTo>
                  <a:pt x="21614" y="8913"/>
                </a:lnTo>
                <a:lnTo>
                  <a:pt x="21605" y="8922"/>
                </a:lnTo>
                <a:close/>
                <a:moveTo>
                  <a:pt x="21711" y="8410"/>
                </a:moveTo>
                <a:lnTo>
                  <a:pt x="21711" y="8401"/>
                </a:lnTo>
                <a:lnTo>
                  <a:pt x="21711" y="8392"/>
                </a:lnTo>
                <a:lnTo>
                  <a:pt x="21702" y="8410"/>
                </a:lnTo>
                <a:close/>
                <a:moveTo>
                  <a:pt x="21728" y="8401"/>
                </a:moveTo>
                <a:lnTo>
                  <a:pt x="21728" y="8410"/>
                </a:lnTo>
                <a:lnTo>
                  <a:pt x="21737" y="8410"/>
                </a:lnTo>
                <a:lnTo>
                  <a:pt x="21746" y="8419"/>
                </a:lnTo>
                <a:lnTo>
                  <a:pt x="21755" y="8410"/>
                </a:lnTo>
                <a:lnTo>
                  <a:pt x="21755" y="8401"/>
                </a:lnTo>
                <a:lnTo>
                  <a:pt x="21737" y="8401"/>
                </a:lnTo>
                <a:lnTo>
                  <a:pt x="21737" y="8392"/>
                </a:lnTo>
                <a:lnTo>
                  <a:pt x="21746" y="8383"/>
                </a:lnTo>
                <a:lnTo>
                  <a:pt x="21737" y="8375"/>
                </a:lnTo>
                <a:lnTo>
                  <a:pt x="21728" y="8375"/>
                </a:lnTo>
                <a:lnTo>
                  <a:pt x="21728" y="8383"/>
                </a:lnTo>
                <a:lnTo>
                  <a:pt x="21720" y="8375"/>
                </a:lnTo>
                <a:lnTo>
                  <a:pt x="21720" y="8383"/>
                </a:lnTo>
                <a:lnTo>
                  <a:pt x="21711" y="8383"/>
                </a:lnTo>
                <a:lnTo>
                  <a:pt x="21720" y="8392"/>
                </a:lnTo>
                <a:close/>
                <a:moveTo>
                  <a:pt x="21931" y="8357"/>
                </a:moveTo>
                <a:lnTo>
                  <a:pt x="21931" y="8366"/>
                </a:lnTo>
                <a:lnTo>
                  <a:pt x="21940" y="8375"/>
                </a:lnTo>
                <a:lnTo>
                  <a:pt x="21949" y="8375"/>
                </a:lnTo>
                <a:lnTo>
                  <a:pt x="21958" y="8375"/>
                </a:lnTo>
                <a:lnTo>
                  <a:pt x="21967" y="8375"/>
                </a:lnTo>
                <a:lnTo>
                  <a:pt x="21967" y="8383"/>
                </a:lnTo>
                <a:lnTo>
                  <a:pt x="21976" y="8383"/>
                </a:lnTo>
                <a:lnTo>
                  <a:pt x="21976" y="8375"/>
                </a:lnTo>
                <a:lnTo>
                  <a:pt x="21967" y="8375"/>
                </a:lnTo>
                <a:lnTo>
                  <a:pt x="21967" y="8366"/>
                </a:lnTo>
                <a:lnTo>
                  <a:pt x="21958" y="8366"/>
                </a:lnTo>
                <a:lnTo>
                  <a:pt x="21958" y="8357"/>
                </a:lnTo>
                <a:lnTo>
                  <a:pt x="21967" y="8357"/>
                </a:lnTo>
                <a:lnTo>
                  <a:pt x="21976" y="8366"/>
                </a:lnTo>
                <a:lnTo>
                  <a:pt x="21976" y="8375"/>
                </a:lnTo>
                <a:lnTo>
                  <a:pt x="21984" y="8375"/>
                </a:lnTo>
                <a:lnTo>
                  <a:pt x="21993" y="8375"/>
                </a:lnTo>
                <a:lnTo>
                  <a:pt x="22002" y="8375"/>
                </a:lnTo>
                <a:lnTo>
                  <a:pt x="22011" y="8375"/>
                </a:lnTo>
                <a:lnTo>
                  <a:pt x="22011" y="8366"/>
                </a:lnTo>
                <a:lnTo>
                  <a:pt x="21984" y="8357"/>
                </a:lnTo>
                <a:lnTo>
                  <a:pt x="21976" y="8348"/>
                </a:lnTo>
                <a:lnTo>
                  <a:pt x="21967" y="8357"/>
                </a:lnTo>
                <a:lnTo>
                  <a:pt x="21958" y="8357"/>
                </a:lnTo>
                <a:lnTo>
                  <a:pt x="21949" y="8357"/>
                </a:lnTo>
                <a:lnTo>
                  <a:pt x="21940" y="8357"/>
                </a:lnTo>
                <a:close/>
                <a:moveTo>
                  <a:pt x="21605" y="7845"/>
                </a:moveTo>
                <a:lnTo>
                  <a:pt x="21605" y="7827"/>
                </a:lnTo>
                <a:lnTo>
                  <a:pt x="21596" y="7827"/>
                </a:lnTo>
                <a:lnTo>
                  <a:pt x="21596" y="7836"/>
                </a:lnTo>
                <a:close/>
                <a:moveTo>
                  <a:pt x="21623" y="8533"/>
                </a:moveTo>
                <a:lnTo>
                  <a:pt x="21623" y="8525"/>
                </a:lnTo>
                <a:lnTo>
                  <a:pt x="21614" y="8507"/>
                </a:lnTo>
                <a:lnTo>
                  <a:pt x="21623" y="8498"/>
                </a:lnTo>
                <a:lnTo>
                  <a:pt x="21614" y="8498"/>
                </a:lnTo>
                <a:lnTo>
                  <a:pt x="21605" y="8507"/>
                </a:lnTo>
                <a:lnTo>
                  <a:pt x="21614" y="8516"/>
                </a:lnTo>
                <a:lnTo>
                  <a:pt x="21614" y="8525"/>
                </a:lnTo>
                <a:close/>
                <a:moveTo>
                  <a:pt x="21579" y="8957"/>
                </a:moveTo>
                <a:lnTo>
                  <a:pt x="21587" y="8957"/>
                </a:lnTo>
                <a:lnTo>
                  <a:pt x="21596" y="8948"/>
                </a:lnTo>
                <a:lnTo>
                  <a:pt x="21587" y="8948"/>
                </a:lnTo>
                <a:close/>
                <a:moveTo>
                  <a:pt x="21870" y="8357"/>
                </a:moveTo>
                <a:lnTo>
                  <a:pt x="21878" y="8366"/>
                </a:lnTo>
                <a:lnTo>
                  <a:pt x="21861" y="8348"/>
                </a:lnTo>
                <a:close/>
                <a:moveTo>
                  <a:pt x="21861" y="6240"/>
                </a:moveTo>
                <a:lnTo>
                  <a:pt x="21852" y="6240"/>
                </a:lnTo>
                <a:lnTo>
                  <a:pt x="21861" y="6240"/>
                </a:lnTo>
                <a:lnTo>
                  <a:pt x="21861" y="6249"/>
                </a:lnTo>
                <a:close/>
                <a:moveTo>
                  <a:pt x="21914" y="5913"/>
                </a:moveTo>
                <a:lnTo>
                  <a:pt x="21923" y="5913"/>
                </a:lnTo>
                <a:lnTo>
                  <a:pt x="21931" y="5904"/>
                </a:lnTo>
                <a:lnTo>
                  <a:pt x="21931" y="5887"/>
                </a:lnTo>
                <a:lnTo>
                  <a:pt x="21923" y="5887"/>
                </a:lnTo>
                <a:lnTo>
                  <a:pt x="21914" y="5887"/>
                </a:lnTo>
                <a:lnTo>
                  <a:pt x="21914" y="5896"/>
                </a:lnTo>
                <a:lnTo>
                  <a:pt x="21914" y="5904"/>
                </a:lnTo>
                <a:close/>
                <a:moveTo>
                  <a:pt x="21896" y="8489"/>
                </a:moveTo>
                <a:lnTo>
                  <a:pt x="21905" y="8498"/>
                </a:lnTo>
                <a:lnTo>
                  <a:pt x="21923" y="8498"/>
                </a:lnTo>
                <a:lnTo>
                  <a:pt x="21931" y="8498"/>
                </a:lnTo>
                <a:lnTo>
                  <a:pt x="21940" y="8498"/>
                </a:lnTo>
                <a:lnTo>
                  <a:pt x="21940" y="8489"/>
                </a:lnTo>
                <a:lnTo>
                  <a:pt x="21940" y="8480"/>
                </a:lnTo>
                <a:lnTo>
                  <a:pt x="21940" y="8472"/>
                </a:lnTo>
                <a:lnTo>
                  <a:pt x="21931" y="8480"/>
                </a:lnTo>
                <a:lnTo>
                  <a:pt x="21923" y="8480"/>
                </a:lnTo>
                <a:lnTo>
                  <a:pt x="21914" y="8480"/>
                </a:lnTo>
                <a:close/>
                <a:moveTo>
                  <a:pt x="21728" y="8348"/>
                </a:moveTo>
                <a:lnTo>
                  <a:pt x="21728" y="8339"/>
                </a:lnTo>
                <a:lnTo>
                  <a:pt x="21720" y="8339"/>
                </a:lnTo>
                <a:lnTo>
                  <a:pt x="21720" y="8348"/>
                </a:lnTo>
                <a:lnTo>
                  <a:pt x="21728" y="8357"/>
                </a:lnTo>
                <a:close/>
                <a:moveTo>
                  <a:pt x="21720" y="8913"/>
                </a:moveTo>
                <a:lnTo>
                  <a:pt x="21728" y="8904"/>
                </a:lnTo>
                <a:lnTo>
                  <a:pt x="21720" y="8904"/>
                </a:lnTo>
                <a:close/>
                <a:moveTo>
                  <a:pt x="21764" y="8957"/>
                </a:moveTo>
                <a:lnTo>
                  <a:pt x="21773" y="8948"/>
                </a:lnTo>
                <a:lnTo>
                  <a:pt x="21764" y="8948"/>
                </a:lnTo>
                <a:lnTo>
                  <a:pt x="21755" y="8948"/>
                </a:lnTo>
                <a:lnTo>
                  <a:pt x="21746" y="8948"/>
                </a:lnTo>
                <a:lnTo>
                  <a:pt x="21755" y="8948"/>
                </a:lnTo>
                <a:close/>
                <a:moveTo>
                  <a:pt x="21755" y="8569"/>
                </a:moveTo>
                <a:lnTo>
                  <a:pt x="21764" y="8569"/>
                </a:lnTo>
                <a:close/>
                <a:moveTo>
                  <a:pt x="21570" y="8489"/>
                </a:moveTo>
                <a:lnTo>
                  <a:pt x="21579" y="8489"/>
                </a:lnTo>
                <a:lnTo>
                  <a:pt x="21605" y="8489"/>
                </a:lnTo>
                <a:lnTo>
                  <a:pt x="21614" y="8489"/>
                </a:lnTo>
                <a:lnTo>
                  <a:pt x="21640" y="8489"/>
                </a:lnTo>
                <a:lnTo>
                  <a:pt x="21640" y="8480"/>
                </a:lnTo>
                <a:lnTo>
                  <a:pt x="21623" y="8480"/>
                </a:lnTo>
                <a:lnTo>
                  <a:pt x="21596" y="8480"/>
                </a:lnTo>
                <a:lnTo>
                  <a:pt x="21587" y="8480"/>
                </a:lnTo>
                <a:lnTo>
                  <a:pt x="21579" y="8480"/>
                </a:lnTo>
                <a:close/>
                <a:moveTo>
                  <a:pt x="21420" y="8966"/>
                </a:moveTo>
                <a:lnTo>
                  <a:pt x="21420" y="8957"/>
                </a:lnTo>
                <a:lnTo>
                  <a:pt x="21411" y="8957"/>
                </a:lnTo>
                <a:lnTo>
                  <a:pt x="21402" y="8957"/>
                </a:lnTo>
                <a:lnTo>
                  <a:pt x="21402" y="8966"/>
                </a:lnTo>
                <a:close/>
                <a:moveTo>
                  <a:pt x="21411" y="8480"/>
                </a:moveTo>
                <a:lnTo>
                  <a:pt x="21402" y="8480"/>
                </a:lnTo>
                <a:lnTo>
                  <a:pt x="21402" y="8489"/>
                </a:lnTo>
                <a:close/>
                <a:moveTo>
                  <a:pt x="21402" y="8966"/>
                </a:moveTo>
                <a:lnTo>
                  <a:pt x="21393" y="8975"/>
                </a:lnTo>
                <a:lnTo>
                  <a:pt x="21393" y="8984"/>
                </a:lnTo>
                <a:lnTo>
                  <a:pt x="21393" y="8975"/>
                </a:lnTo>
                <a:lnTo>
                  <a:pt x="21402" y="8975"/>
                </a:lnTo>
                <a:lnTo>
                  <a:pt x="21411" y="8975"/>
                </a:lnTo>
                <a:close/>
                <a:moveTo>
                  <a:pt x="21393" y="8648"/>
                </a:moveTo>
                <a:lnTo>
                  <a:pt x="21402" y="8657"/>
                </a:lnTo>
                <a:lnTo>
                  <a:pt x="21411" y="8657"/>
                </a:lnTo>
                <a:lnTo>
                  <a:pt x="21420" y="8648"/>
                </a:lnTo>
                <a:lnTo>
                  <a:pt x="21411" y="8639"/>
                </a:lnTo>
                <a:lnTo>
                  <a:pt x="21402" y="8639"/>
                </a:lnTo>
                <a:close/>
                <a:moveTo>
                  <a:pt x="21437" y="8736"/>
                </a:moveTo>
                <a:lnTo>
                  <a:pt x="21437" y="8745"/>
                </a:lnTo>
                <a:lnTo>
                  <a:pt x="21446" y="8745"/>
                </a:lnTo>
                <a:lnTo>
                  <a:pt x="21446" y="8736"/>
                </a:lnTo>
                <a:close/>
                <a:moveTo>
                  <a:pt x="21437" y="8463"/>
                </a:moveTo>
                <a:lnTo>
                  <a:pt x="21437" y="8472"/>
                </a:lnTo>
                <a:lnTo>
                  <a:pt x="21437" y="8480"/>
                </a:lnTo>
                <a:lnTo>
                  <a:pt x="21446" y="8472"/>
                </a:lnTo>
                <a:lnTo>
                  <a:pt x="21437" y="8472"/>
                </a:lnTo>
                <a:close/>
                <a:moveTo>
                  <a:pt x="21349" y="8736"/>
                </a:moveTo>
                <a:lnTo>
                  <a:pt x="21349" y="8745"/>
                </a:lnTo>
                <a:lnTo>
                  <a:pt x="21358" y="8745"/>
                </a:lnTo>
                <a:lnTo>
                  <a:pt x="21367" y="8745"/>
                </a:lnTo>
                <a:lnTo>
                  <a:pt x="21376" y="8736"/>
                </a:lnTo>
                <a:lnTo>
                  <a:pt x="21367" y="8728"/>
                </a:lnTo>
                <a:lnTo>
                  <a:pt x="21384" y="8710"/>
                </a:lnTo>
                <a:lnTo>
                  <a:pt x="21376" y="8692"/>
                </a:lnTo>
                <a:lnTo>
                  <a:pt x="21367" y="8692"/>
                </a:lnTo>
                <a:lnTo>
                  <a:pt x="21349" y="8701"/>
                </a:lnTo>
                <a:lnTo>
                  <a:pt x="21358" y="8719"/>
                </a:lnTo>
                <a:lnTo>
                  <a:pt x="21349" y="8728"/>
                </a:lnTo>
                <a:close/>
                <a:moveTo>
                  <a:pt x="21411" y="8436"/>
                </a:moveTo>
                <a:lnTo>
                  <a:pt x="21393" y="8436"/>
                </a:lnTo>
                <a:lnTo>
                  <a:pt x="21384" y="8445"/>
                </a:lnTo>
                <a:lnTo>
                  <a:pt x="21384" y="8454"/>
                </a:lnTo>
                <a:lnTo>
                  <a:pt x="21384" y="8463"/>
                </a:lnTo>
                <a:lnTo>
                  <a:pt x="21393" y="8463"/>
                </a:lnTo>
                <a:lnTo>
                  <a:pt x="21402" y="8445"/>
                </a:lnTo>
                <a:lnTo>
                  <a:pt x="21411" y="8445"/>
                </a:lnTo>
                <a:lnTo>
                  <a:pt x="21411" y="8463"/>
                </a:lnTo>
                <a:lnTo>
                  <a:pt x="21411" y="8472"/>
                </a:lnTo>
                <a:lnTo>
                  <a:pt x="21420" y="8463"/>
                </a:lnTo>
                <a:lnTo>
                  <a:pt x="21420" y="8454"/>
                </a:lnTo>
                <a:lnTo>
                  <a:pt x="21429" y="8463"/>
                </a:lnTo>
                <a:lnTo>
                  <a:pt x="21437" y="8454"/>
                </a:lnTo>
                <a:lnTo>
                  <a:pt x="21437" y="8445"/>
                </a:lnTo>
                <a:lnTo>
                  <a:pt x="21429" y="8445"/>
                </a:lnTo>
                <a:lnTo>
                  <a:pt x="21420" y="8445"/>
                </a:lnTo>
                <a:lnTo>
                  <a:pt x="21420" y="8454"/>
                </a:lnTo>
                <a:lnTo>
                  <a:pt x="21411" y="8445"/>
                </a:lnTo>
                <a:lnTo>
                  <a:pt x="21420" y="8445"/>
                </a:lnTo>
                <a:close/>
                <a:moveTo>
                  <a:pt x="21384" y="9151"/>
                </a:moveTo>
                <a:lnTo>
                  <a:pt x="21393" y="9151"/>
                </a:lnTo>
                <a:lnTo>
                  <a:pt x="21402" y="9151"/>
                </a:lnTo>
                <a:lnTo>
                  <a:pt x="21411" y="9142"/>
                </a:lnTo>
                <a:lnTo>
                  <a:pt x="21420" y="9134"/>
                </a:lnTo>
                <a:lnTo>
                  <a:pt x="21429" y="9134"/>
                </a:lnTo>
                <a:lnTo>
                  <a:pt x="21429" y="9125"/>
                </a:lnTo>
                <a:lnTo>
                  <a:pt x="21429" y="9116"/>
                </a:lnTo>
                <a:lnTo>
                  <a:pt x="21420" y="9116"/>
                </a:lnTo>
                <a:lnTo>
                  <a:pt x="21420" y="9125"/>
                </a:lnTo>
                <a:lnTo>
                  <a:pt x="21411" y="9134"/>
                </a:lnTo>
                <a:lnTo>
                  <a:pt x="21402" y="9134"/>
                </a:lnTo>
                <a:lnTo>
                  <a:pt x="21384" y="9142"/>
                </a:lnTo>
                <a:close/>
                <a:moveTo>
                  <a:pt x="21464" y="8966"/>
                </a:moveTo>
                <a:lnTo>
                  <a:pt x="21473" y="8966"/>
                </a:lnTo>
                <a:lnTo>
                  <a:pt x="21473" y="8975"/>
                </a:lnTo>
                <a:lnTo>
                  <a:pt x="21481" y="8975"/>
                </a:lnTo>
                <a:lnTo>
                  <a:pt x="21490" y="8966"/>
                </a:lnTo>
                <a:lnTo>
                  <a:pt x="21490" y="8957"/>
                </a:lnTo>
                <a:lnTo>
                  <a:pt x="21490" y="8948"/>
                </a:lnTo>
                <a:lnTo>
                  <a:pt x="21481" y="8966"/>
                </a:lnTo>
                <a:lnTo>
                  <a:pt x="21473" y="8957"/>
                </a:lnTo>
                <a:lnTo>
                  <a:pt x="21473" y="8966"/>
                </a:lnTo>
                <a:close/>
                <a:moveTo>
                  <a:pt x="21473" y="8789"/>
                </a:moveTo>
                <a:lnTo>
                  <a:pt x="21473" y="8781"/>
                </a:lnTo>
                <a:close/>
                <a:moveTo>
                  <a:pt x="21384" y="8701"/>
                </a:moveTo>
                <a:lnTo>
                  <a:pt x="21384" y="8710"/>
                </a:lnTo>
                <a:lnTo>
                  <a:pt x="21384" y="8719"/>
                </a:lnTo>
                <a:lnTo>
                  <a:pt x="21384" y="8728"/>
                </a:lnTo>
                <a:lnTo>
                  <a:pt x="21384" y="8736"/>
                </a:lnTo>
                <a:lnTo>
                  <a:pt x="21376" y="8736"/>
                </a:lnTo>
                <a:lnTo>
                  <a:pt x="21376" y="8745"/>
                </a:lnTo>
                <a:lnTo>
                  <a:pt x="21367" y="8754"/>
                </a:lnTo>
                <a:lnTo>
                  <a:pt x="21376" y="8763"/>
                </a:lnTo>
                <a:lnTo>
                  <a:pt x="21384" y="8763"/>
                </a:lnTo>
                <a:lnTo>
                  <a:pt x="21393" y="8754"/>
                </a:lnTo>
                <a:lnTo>
                  <a:pt x="21393" y="8745"/>
                </a:lnTo>
                <a:lnTo>
                  <a:pt x="21402" y="8745"/>
                </a:lnTo>
                <a:lnTo>
                  <a:pt x="21411" y="8745"/>
                </a:lnTo>
                <a:lnTo>
                  <a:pt x="21411" y="8736"/>
                </a:lnTo>
                <a:lnTo>
                  <a:pt x="21402" y="8728"/>
                </a:lnTo>
                <a:lnTo>
                  <a:pt x="21393" y="8728"/>
                </a:lnTo>
                <a:lnTo>
                  <a:pt x="21393" y="8710"/>
                </a:lnTo>
                <a:lnTo>
                  <a:pt x="21402" y="8710"/>
                </a:lnTo>
                <a:lnTo>
                  <a:pt x="21402" y="8701"/>
                </a:lnTo>
                <a:lnTo>
                  <a:pt x="21411" y="8692"/>
                </a:lnTo>
                <a:lnTo>
                  <a:pt x="21411" y="8701"/>
                </a:lnTo>
                <a:lnTo>
                  <a:pt x="21411" y="8683"/>
                </a:lnTo>
                <a:lnTo>
                  <a:pt x="21402" y="8675"/>
                </a:lnTo>
                <a:lnTo>
                  <a:pt x="21393" y="8675"/>
                </a:lnTo>
                <a:lnTo>
                  <a:pt x="21384" y="8692"/>
                </a:lnTo>
                <a:close/>
                <a:moveTo>
                  <a:pt x="21499" y="8966"/>
                </a:moveTo>
                <a:lnTo>
                  <a:pt x="21508" y="8966"/>
                </a:lnTo>
                <a:lnTo>
                  <a:pt x="21552" y="8966"/>
                </a:lnTo>
                <a:lnTo>
                  <a:pt x="21552" y="8957"/>
                </a:lnTo>
                <a:lnTo>
                  <a:pt x="21552" y="8948"/>
                </a:lnTo>
                <a:lnTo>
                  <a:pt x="21543" y="8948"/>
                </a:lnTo>
                <a:lnTo>
                  <a:pt x="21526" y="8948"/>
                </a:lnTo>
                <a:lnTo>
                  <a:pt x="21517" y="8948"/>
                </a:lnTo>
                <a:lnTo>
                  <a:pt x="21508" y="8948"/>
                </a:lnTo>
                <a:lnTo>
                  <a:pt x="21499" y="8957"/>
                </a:lnTo>
                <a:close/>
                <a:moveTo>
                  <a:pt x="21570" y="8489"/>
                </a:moveTo>
                <a:lnTo>
                  <a:pt x="21570" y="8480"/>
                </a:lnTo>
                <a:lnTo>
                  <a:pt x="21561" y="8480"/>
                </a:lnTo>
                <a:lnTo>
                  <a:pt x="21552" y="8472"/>
                </a:lnTo>
                <a:lnTo>
                  <a:pt x="21552" y="8480"/>
                </a:lnTo>
                <a:lnTo>
                  <a:pt x="21543" y="8472"/>
                </a:lnTo>
                <a:lnTo>
                  <a:pt x="21517" y="8472"/>
                </a:lnTo>
                <a:lnTo>
                  <a:pt x="21508" y="8472"/>
                </a:lnTo>
                <a:lnTo>
                  <a:pt x="21499" y="8472"/>
                </a:lnTo>
                <a:lnTo>
                  <a:pt x="21499" y="8489"/>
                </a:lnTo>
                <a:lnTo>
                  <a:pt x="21499" y="8498"/>
                </a:lnTo>
                <a:lnTo>
                  <a:pt x="21508" y="8498"/>
                </a:lnTo>
                <a:lnTo>
                  <a:pt x="21517" y="8498"/>
                </a:lnTo>
                <a:lnTo>
                  <a:pt x="21534" y="8489"/>
                </a:lnTo>
                <a:lnTo>
                  <a:pt x="21543" y="8489"/>
                </a:lnTo>
                <a:lnTo>
                  <a:pt x="21552" y="8489"/>
                </a:lnTo>
                <a:close/>
                <a:moveTo>
                  <a:pt x="21464" y="8498"/>
                </a:moveTo>
                <a:lnTo>
                  <a:pt x="21455" y="8489"/>
                </a:lnTo>
                <a:lnTo>
                  <a:pt x="21455" y="8498"/>
                </a:lnTo>
                <a:close/>
                <a:moveTo>
                  <a:pt x="21437" y="9098"/>
                </a:moveTo>
                <a:lnTo>
                  <a:pt x="21429" y="9098"/>
                </a:lnTo>
                <a:lnTo>
                  <a:pt x="21420" y="9107"/>
                </a:lnTo>
                <a:lnTo>
                  <a:pt x="21429" y="9107"/>
                </a:lnTo>
                <a:lnTo>
                  <a:pt x="21429" y="9098"/>
                </a:lnTo>
                <a:close/>
                <a:moveTo>
                  <a:pt x="23069" y="7236"/>
                </a:moveTo>
                <a:lnTo>
                  <a:pt x="23069" y="7227"/>
                </a:lnTo>
                <a:lnTo>
                  <a:pt x="23078" y="7227"/>
                </a:lnTo>
                <a:lnTo>
                  <a:pt x="23069" y="7227"/>
                </a:lnTo>
                <a:close/>
                <a:moveTo>
                  <a:pt x="22814" y="6354"/>
                </a:moveTo>
                <a:lnTo>
                  <a:pt x="22805" y="6354"/>
                </a:lnTo>
                <a:lnTo>
                  <a:pt x="22805" y="6363"/>
                </a:lnTo>
                <a:close/>
                <a:moveTo>
                  <a:pt x="23034" y="7315"/>
                </a:moveTo>
                <a:lnTo>
                  <a:pt x="23034" y="7307"/>
                </a:lnTo>
                <a:lnTo>
                  <a:pt x="23025" y="7307"/>
                </a:lnTo>
                <a:lnTo>
                  <a:pt x="23025" y="7315"/>
                </a:lnTo>
                <a:close/>
                <a:moveTo>
                  <a:pt x="22990" y="7377"/>
                </a:moveTo>
                <a:lnTo>
                  <a:pt x="22999" y="7377"/>
                </a:lnTo>
                <a:lnTo>
                  <a:pt x="22999" y="7368"/>
                </a:lnTo>
                <a:lnTo>
                  <a:pt x="23008" y="7351"/>
                </a:lnTo>
                <a:lnTo>
                  <a:pt x="22999" y="7360"/>
                </a:lnTo>
                <a:lnTo>
                  <a:pt x="22990" y="7368"/>
                </a:lnTo>
                <a:close/>
                <a:moveTo>
                  <a:pt x="22611" y="5710"/>
                </a:moveTo>
                <a:lnTo>
                  <a:pt x="22602" y="5701"/>
                </a:lnTo>
                <a:lnTo>
                  <a:pt x="22602" y="5710"/>
                </a:lnTo>
                <a:close/>
                <a:moveTo>
                  <a:pt x="22637" y="5843"/>
                </a:moveTo>
                <a:lnTo>
                  <a:pt x="22628" y="5843"/>
                </a:lnTo>
                <a:close/>
                <a:moveTo>
                  <a:pt x="22364" y="8419"/>
                </a:moveTo>
                <a:lnTo>
                  <a:pt x="22355" y="8419"/>
                </a:lnTo>
                <a:lnTo>
                  <a:pt x="22346" y="8401"/>
                </a:lnTo>
                <a:lnTo>
                  <a:pt x="22337" y="8401"/>
                </a:lnTo>
                <a:lnTo>
                  <a:pt x="22328" y="8401"/>
                </a:lnTo>
                <a:lnTo>
                  <a:pt x="22311" y="8401"/>
                </a:lnTo>
                <a:lnTo>
                  <a:pt x="22311" y="8410"/>
                </a:lnTo>
                <a:lnTo>
                  <a:pt x="22320" y="8410"/>
                </a:lnTo>
                <a:lnTo>
                  <a:pt x="22328" y="8419"/>
                </a:lnTo>
                <a:lnTo>
                  <a:pt x="22337" y="8410"/>
                </a:lnTo>
                <a:lnTo>
                  <a:pt x="22337" y="8427"/>
                </a:lnTo>
                <a:lnTo>
                  <a:pt x="22346" y="8436"/>
                </a:lnTo>
                <a:lnTo>
                  <a:pt x="22355" y="8436"/>
                </a:lnTo>
                <a:lnTo>
                  <a:pt x="22364" y="8436"/>
                </a:lnTo>
                <a:lnTo>
                  <a:pt x="22373" y="8436"/>
                </a:lnTo>
                <a:lnTo>
                  <a:pt x="22381" y="8427"/>
                </a:lnTo>
                <a:lnTo>
                  <a:pt x="22373" y="8427"/>
                </a:lnTo>
                <a:close/>
                <a:moveTo>
                  <a:pt x="22355" y="8472"/>
                </a:moveTo>
                <a:lnTo>
                  <a:pt x="22346" y="8472"/>
                </a:lnTo>
                <a:lnTo>
                  <a:pt x="22320" y="8472"/>
                </a:lnTo>
                <a:lnTo>
                  <a:pt x="22311" y="8472"/>
                </a:lnTo>
                <a:lnTo>
                  <a:pt x="22320" y="8472"/>
                </a:lnTo>
                <a:lnTo>
                  <a:pt x="22346" y="8480"/>
                </a:lnTo>
                <a:lnTo>
                  <a:pt x="22355" y="8480"/>
                </a:lnTo>
                <a:lnTo>
                  <a:pt x="22373" y="8489"/>
                </a:lnTo>
                <a:lnTo>
                  <a:pt x="22381" y="8489"/>
                </a:lnTo>
                <a:lnTo>
                  <a:pt x="22390" y="8489"/>
                </a:lnTo>
                <a:lnTo>
                  <a:pt x="22399" y="8489"/>
                </a:lnTo>
                <a:lnTo>
                  <a:pt x="22408" y="8489"/>
                </a:lnTo>
                <a:lnTo>
                  <a:pt x="22417" y="8480"/>
                </a:lnTo>
                <a:lnTo>
                  <a:pt x="22408" y="8480"/>
                </a:lnTo>
                <a:lnTo>
                  <a:pt x="22381" y="8480"/>
                </a:lnTo>
                <a:lnTo>
                  <a:pt x="22373" y="8472"/>
                </a:lnTo>
                <a:close/>
                <a:moveTo>
                  <a:pt x="21949" y="6072"/>
                </a:moveTo>
                <a:lnTo>
                  <a:pt x="21958" y="6072"/>
                </a:lnTo>
                <a:lnTo>
                  <a:pt x="21967" y="6063"/>
                </a:lnTo>
                <a:lnTo>
                  <a:pt x="21958" y="6063"/>
                </a:lnTo>
                <a:lnTo>
                  <a:pt x="21949" y="6054"/>
                </a:lnTo>
                <a:lnTo>
                  <a:pt x="21940" y="6063"/>
                </a:lnTo>
                <a:close/>
                <a:moveTo>
                  <a:pt x="23114" y="4942"/>
                </a:moveTo>
                <a:close/>
                <a:moveTo>
                  <a:pt x="23087" y="8683"/>
                </a:moveTo>
                <a:lnTo>
                  <a:pt x="23078" y="8683"/>
                </a:lnTo>
                <a:lnTo>
                  <a:pt x="23078" y="8692"/>
                </a:lnTo>
                <a:lnTo>
                  <a:pt x="23078" y="8701"/>
                </a:lnTo>
                <a:lnTo>
                  <a:pt x="23087" y="8701"/>
                </a:lnTo>
                <a:lnTo>
                  <a:pt x="23087" y="8692"/>
                </a:lnTo>
                <a:lnTo>
                  <a:pt x="23096" y="8692"/>
                </a:lnTo>
                <a:lnTo>
                  <a:pt x="23096" y="8683"/>
                </a:lnTo>
                <a:close/>
                <a:moveTo>
                  <a:pt x="23096" y="4960"/>
                </a:moveTo>
                <a:lnTo>
                  <a:pt x="23087" y="4960"/>
                </a:lnTo>
                <a:close/>
                <a:moveTo>
                  <a:pt x="23061" y="7245"/>
                </a:moveTo>
                <a:lnTo>
                  <a:pt x="23061" y="7254"/>
                </a:lnTo>
                <a:close/>
                <a:moveTo>
                  <a:pt x="23087" y="4960"/>
                </a:moveTo>
                <a:lnTo>
                  <a:pt x="23078" y="4960"/>
                </a:lnTo>
                <a:close/>
                <a:moveTo>
                  <a:pt x="23069" y="6962"/>
                </a:moveTo>
                <a:lnTo>
                  <a:pt x="23061" y="6962"/>
                </a:lnTo>
                <a:lnTo>
                  <a:pt x="23069" y="6971"/>
                </a:lnTo>
                <a:close/>
                <a:moveTo>
                  <a:pt x="23061" y="7148"/>
                </a:moveTo>
                <a:lnTo>
                  <a:pt x="23069" y="7148"/>
                </a:lnTo>
                <a:close/>
                <a:moveTo>
                  <a:pt x="22231" y="8498"/>
                </a:moveTo>
                <a:lnTo>
                  <a:pt x="22231" y="8507"/>
                </a:lnTo>
                <a:lnTo>
                  <a:pt x="22240" y="8498"/>
                </a:lnTo>
                <a:close/>
                <a:moveTo>
                  <a:pt x="23078" y="7007"/>
                </a:moveTo>
                <a:lnTo>
                  <a:pt x="23069" y="7007"/>
                </a:lnTo>
                <a:lnTo>
                  <a:pt x="23069" y="7015"/>
                </a:lnTo>
                <a:lnTo>
                  <a:pt x="23078" y="7015"/>
                </a:lnTo>
                <a:close/>
                <a:moveTo>
                  <a:pt x="22514" y="7651"/>
                </a:moveTo>
                <a:lnTo>
                  <a:pt x="22505" y="7660"/>
                </a:lnTo>
                <a:close/>
                <a:moveTo>
                  <a:pt x="21958" y="8392"/>
                </a:moveTo>
                <a:lnTo>
                  <a:pt x="21967" y="8383"/>
                </a:lnTo>
                <a:lnTo>
                  <a:pt x="21958" y="8383"/>
                </a:lnTo>
                <a:lnTo>
                  <a:pt x="21949" y="8383"/>
                </a:lnTo>
                <a:close/>
                <a:moveTo>
                  <a:pt x="21967" y="8427"/>
                </a:moveTo>
                <a:lnTo>
                  <a:pt x="21967" y="8436"/>
                </a:lnTo>
                <a:lnTo>
                  <a:pt x="21967" y="8445"/>
                </a:lnTo>
                <a:lnTo>
                  <a:pt x="21976" y="8445"/>
                </a:lnTo>
                <a:lnTo>
                  <a:pt x="21984" y="8445"/>
                </a:lnTo>
                <a:lnTo>
                  <a:pt x="21993" y="8436"/>
                </a:lnTo>
                <a:lnTo>
                  <a:pt x="21993" y="8419"/>
                </a:lnTo>
                <a:lnTo>
                  <a:pt x="21984" y="8419"/>
                </a:lnTo>
                <a:lnTo>
                  <a:pt x="21976" y="8419"/>
                </a:lnTo>
                <a:lnTo>
                  <a:pt x="21967" y="8419"/>
                </a:lnTo>
                <a:lnTo>
                  <a:pt x="21958" y="8419"/>
                </a:lnTo>
                <a:close/>
                <a:moveTo>
                  <a:pt x="21923" y="9222"/>
                </a:moveTo>
                <a:lnTo>
                  <a:pt x="21940" y="9213"/>
                </a:lnTo>
                <a:lnTo>
                  <a:pt x="21949" y="9222"/>
                </a:lnTo>
                <a:lnTo>
                  <a:pt x="21958" y="9222"/>
                </a:lnTo>
                <a:lnTo>
                  <a:pt x="21958" y="9213"/>
                </a:lnTo>
                <a:lnTo>
                  <a:pt x="21949" y="9213"/>
                </a:lnTo>
                <a:lnTo>
                  <a:pt x="21949" y="9204"/>
                </a:lnTo>
                <a:lnTo>
                  <a:pt x="21940" y="9195"/>
                </a:lnTo>
                <a:lnTo>
                  <a:pt x="21940" y="9187"/>
                </a:lnTo>
                <a:lnTo>
                  <a:pt x="21931" y="9187"/>
                </a:lnTo>
                <a:lnTo>
                  <a:pt x="21923" y="9195"/>
                </a:lnTo>
                <a:lnTo>
                  <a:pt x="21931" y="9204"/>
                </a:lnTo>
                <a:lnTo>
                  <a:pt x="21923" y="9213"/>
                </a:lnTo>
                <a:lnTo>
                  <a:pt x="21923" y="9204"/>
                </a:lnTo>
                <a:lnTo>
                  <a:pt x="21914" y="9213"/>
                </a:lnTo>
                <a:close/>
                <a:moveTo>
                  <a:pt x="21967" y="8966"/>
                </a:moveTo>
                <a:lnTo>
                  <a:pt x="21976" y="8957"/>
                </a:lnTo>
                <a:lnTo>
                  <a:pt x="21993" y="8948"/>
                </a:lnTo>
                <a:lnTo>
                  <a:pt x="22002" y="8948"/>
                </a:lnTo>
                <a:lnTo>
                  <a:pt x="21993" y="8948"/>
                </a:lnTo>
                <a:lnTo>
                  <a:pt x="21984" y="8939"/>
                </a:lnTo>
                <a:lnTo>
                  <a:pt x="21976" y="8957"/>
                </a:lnTo>
                <a:close/>
                <a:moveTo>
                  <a:pt x="21887" y="5957"/>
                </a:moveTo>
                <a:lnTo>
                  <a:pt x="21896" y="5957"/>
                </a:lnTo>
                <a:lnTo>
                  <a:pt x="21896" y="5948"/>
                </a:lnTo>
                <a:close/>
                <a:moveTo>
                  <a:pt x="21949" y="8419"/>
                </a:moveTo>
                <a:lnTo>
                  <a:pt x="21940" y="8419"/>
                </a:lnTo>
                <a:lnTo>
                  <a:pt x="21976" y="8410"/>
                </a:lnTo>
                <a:lnTo>
                  <a:pt x="21967" y="8410"/>
                </a:lnTo>
                <a:lnTo>
                  <a:pt x="21958" y="8410"/>
                </a:lnTo>
                <a:lnTo>
                  <a:pt x="21949" y="8410"/>
                </a:lnTo>
                <a:close/>
                <a:moveTo>
                  <a:pt x="21984" y="6046"/>
                </a:moveTo>
                <a:lnTo>
                  <a:pt x="21993" y="6037"/>
                </a:lnTo>
                <a:lnTo>
                  <a:pt x="21993" y="6028"/>
                </a:lnTo>
                <a:lnTo>
                  <a:pt x="21984" y="6028"/>
                </a:lnTo>
                <a:lnTo>
                  <a:pt x="21984" y="6037"/>
                </a:lnTo>
                <a:lnTo>
                  <a:pt x="21984" y="6046"/>
                </a:lnTo>
                <a:lnTo>
                  <a:pt x="21976" y="6054"/>
                </a:lnTo>
                <a:lnTo>
                  <a:pt x="21976" y="6063"/>
                </a:lnTo>
                <a:lnTo>
                  <a:pt x="21984" y="6063"/>
                </a:lnTo>
                <a:close/>
                <a:moveTo>
                  <a:pt x="22002" y="8127"/>
                </a:moveTo>
                <a:lnTo>
                  <a:pt x="21993" y="8127"/>
                </a:lnTo>
                <a:close/>
                <a:moveTo>
                  <a:pt x="22099" y="5754"/>
                </a:moveTo>
                <a:lnTo>
                  <a:pt x="22090" y="5763"/>
                </a:lnTo>
                <a:lnTo>
                  <a:pt x="22099" y="5763"/>
                </a:lnTo>
                <a:close/>
                <a:moveTo>
                  <a:pt x="22275" y="5719"/>
                </a:moveTo>
                <a:lnTo>
                  <a:pt x="22275" y="5728"/>
                </a:lnTo>
                <a:lnTo>
                  <a:pt x="22267" y="5728"/>
                </a:lnTo>
                <a:lnTo>
                  <a:pt x="22267" y="5737"/>
                </a:lnTo>
                <a:lnTo>
                  <a:pt x="22258" y="5745"/>
                </a:lnTo>
                <a:lnTo>
                  <a:pt x="22267" y="5754"/>
                </a:lnTo>
                <a:lnTo>
                  <a:pt x="22275" y="5745"/>
                </a:lnTo>
                <a:lnTo>
                  <a:pt x="22275" y="5737"/>
                </a:lnTo>
                <a:lnTo>
                  <a:pt x="22284" y="5719"/>
                </a:lnTo>
                <a:close/>
                <a:moveTo>
                  <a:pt x="22223" y="5728"/>
                </a:moveTo>
                <a:lnTo>
                  <a:pt x="22231" y="5728"/>
                </a:lnTo>
                <a:lnTo>
                  <a:pt x="22231" y="5719"/>
                </a:lnTo>
                <a:close/>
                <a:moveTo>
                  <a:pt x="21984" y="9231"/>
                </a:moveTo>
                <a:lnTo>
                  <a:pt x="22011" y="9213"/>
                </a:lnTo>
                <a:lnTo>
                  <a:pt x="22011" y="9204"/>
                </a:lnTo>
                <a:lnTo>
                  <a:pt x="22020" y="9204"/>
                </a:lnTo>
                <a:lnTo>
                  <a:pt x="22020" y="9195"/>
                </a:lnTo>
                <a:lnTo>
                  <a:pt x="22028" y="9187"/>
                </a:lnTo>
                <a:lnTo>
                  <a:pt x="22020" y="9187"/>
                </a:lnTo>
                <a:lnTo>
                  <a:pt x="22020" y="9178"/>
                </a:lnTo>
                <a:lnTo>
                  <a:pt x="22011" y="9178"/>
                </a:lnTo>
                <a:lnTo>
                  <a:pt x="22002" y="9169"/>
                </a:lnTo>
                <a:lnTo>
                  <a:pt x="22002" y="9178"/>
                </a:lnTo>
                <a:lnTo>
                  <a:pt x="21993" y="9178"/>
                </a:lnTo>
                <a:lnTo>
                  <a:pt x="21984" y="9187"/>
                </a:lnTo>
                <a:lnTo>
                  <a:pt x="21984" y="9178"/>
                </a:lnTo>
                <a:lnTo>
                  <a:pt x="21967" y="9187"/>
                </a:lnTo>
                <a:lnTo>
                  <a:pt x="21958" y="9187"/>
                </a:lnTo>
                <a:lnTo>
                  <a:pt x="21958" y="9178"/>
                </a:lnTo>
                <a:lnTo>
                  <a:pt x="21949" y="9178"/>
                </a:lnTo>
                <a:lnTo>
                  <a:pt x="21940" y="9169"/>
                </a:lnTo>
                <a:lnTo>
                  <a:pt x="21940" y="9178"/>
                </a:lnTo>
                <a:lnTo>
                  <a:pt x="21940" y="9195"/>
                </a:lnTo>
                <a:lnTo>
                  <a:pt x="21949" y="9204"/>
                </a:lnTo>
                <a:lnTo>
                  <a:pt x="21958" y="9213"/>
                </a:lnTo>
                <a:close/>
                <a:moveTo>
                  <a:pt x="22275" y="8419"/>
                </a:moveTo>
                <a:lnTo>
                  <a:pt x="22267" y="8419"/>
                </a:lnTo>
                <a:lnTo>
                  <a:pt x="22267" y="8427"/>
                </a:lnTo>
                <a:lnTo>
                  <a:pt x="22267" y="8436"/>
                </a:lnTo>
                <a:lnTo>
                  <a:pt x="22275" y="8436"/>
                </a:lnTo>
                <a:lnTo>
                  <a:pt x="22284" y="8427"/>
                </a:lnTo>
                <a:lnTo>
                  <a:pt x="22275" y="8427"/>
                </a:lnTo>
                <a:close/>
                <a:moveTo>
                  <a:pt x="22249" y="7792"/>
                </a:moveTo>
                <a:lnTo>
                  <a:pt x="22249" y="7801"/>
                </a:lnTo>
                <a:lnTo>
                  <a:pt x="22240" y="7810"/>
                </a:lnTo>
                <a:lnTo>
                  <a:pt x="22249" y="7810"/>
                </a:lnTo>
                <a:lnTo>
                  <a:pt x="22258" y="7801"/>
                </a:lnTo>
                <a:lnTo>
                  <a:pt x="22258" y="7792"/>
                </a:lnTo>
                <a:lnTo>
                  <a:pt x="22258" y="7783"/>
                </a:lnTo>
                <a:close/>
                <a:moveTo>
                  <a:pt x="22064" y="5825"/>
                </a:moveTo>
                <a:lnTo>
                  <a:pt x="22081" y="5816"/>
                </a:lnTo>
                <a:lnTo>
                  <a:pt x="22090" y="5816"/>
                </a:lnTo>
                <a:lnTo>
                  <a:pt x="22090" y="5825"/>
                </a:lnTo>
                <a:lnTo>
                  <a:pt x="22099" y="5825"/>
                </a:lnTo>
                <a:lnTo>
                  <a:pt x="22099" y="5834"/>
                </a:lnTo>
                <a:lnTo>
                  <a:pt x="22099" y="5843"/>
                </a:lnTo>
                <a:lnTo>
                  <a:pt x="22090" y="5843"/>
                </a:lnTo>
                <a:lnTo>
                  <a:pt x="22099" y="5851"/>
                </a:lnTo>
                <a:lnTo>
                  <a:pt x="22099" y="5860"/>
                </a:lnTo>
                <a:lnTo>
                  <a:pt x="22108" y="5851"/>
                </a:lnTo>
                <a:lnTo>
                  <a:pt x="22108" y="5860"/>
                </a:lnTo>
                <a:lnTo>
                  <a:pt x="22108" y="5869"/>
                </a:lnTo>
                <a:lnTo>
                  <a:pt x="22117" y="5869"/>
                </a:lnTo>
                <a:lnTo>
                  <a:pt x="22126" y="5869"/>
                </a:lnTo>
                <a:lnTo>
                  <a:pt x="22134" y="5860"/>
                </a:lnTo>
                <a:lnTo>
                  <a:pt x="22134" y="5851"/>
                </a:lnTo>
                <a:lnTo>
                  <a:pt x="22143" y="5843"/>
                </a:lnTo>
                <a:lnTo>
                  <a:pt x="22152" y="5825"/>
                </a:lnTo>
                <a:lnTo>
                  <a:pt x="22152" y="5816"/>
                </a:lnTo>
                <a:lnTo>
                  <a:pt x="22178" y="5807"/>
                </a:lnTo>
                <a:lnTo>
                  <a:pt x="22187" y="5807"/>
                </a:lnTo>
                <a:lnTo>
                  <a:pt x="22196" y="5807"/>
                </a:lnTo>
                <a:lnTo>
                  <a:pt x="22205" y="5816"/>
                </a:lnTo>
                <a:lnTo>
                  <a:pt x="22214" y="5825"/>
                </a:lnTo>
                <a:lnTo>
                  <a:pt x="22223" y="5825"/>
                </a:lnTo>
                <a:lnTo>
                  <a:pt x="22223" y="5816"/>
                </a:lnTo>
                <a:lnTo>
                  <a:pt x="22231" y="5807"/>
                </a:lnTo>
                <a:lnTo>
                  <a:pt x="22231" y="5798"/>
                </a:lnTo>
                <a:lnTo>
                  <a:pt x="22249" y="5790"/>
                </a:lnTo>
                <a:lnTo>
                  <a:pt x="22258" y="5781"/>
                </a:lnTo>
                <a:lnTo>
                  <a:pt x="22258" y="5772"/>
                </a:lnTo>
                <a:lnTo>
                  <a:pt x="22258" y="5763"/>
                </a:lnTo>
                <a:lnTo>
                  <a:pt x="22258" y="5745"/>
                </a:lnTo>
                <a:lnTo>
                  <a:pt x="22240" y="5745"/>
                </a:lnTo>
                <a:lnTo>
                  <a:pt x="22231" y="5745"/>
                </a:lnTo>
                <a:lnTo>
                  <a:pt x="22223" y="5737"/>
                </a:lnTo>
                <a:lnTo>
                  <a:pt x="22214" y="5737"/>
                </a:lnTo>
                <a:lnTo>
                  <a:pt x="22205" y="5737"/>
                </a:lnTo>
                <a:lnTo>
                  <a:pt x="22196" y="5745"/>
                </a:lnTo>
                <a:lnTo>
                  <a:pt x="22187" y="5745"/>
                </a:lnTo>
                <a:lnTo>
                  <a:pt x="22178" y="5745"/>
                </a:lnTo>
                <a:lnTo>
                  <a:pt x="22178" y="5754"/>
                </a:lnTo>
                <a:lnTo>
                  <a:pt x="22178" y="5763"/>
                </a:lnTo>
                <a:lnTo>
                  <a:pt x="22170" y="5772"/>
                </a:lnTo>
                <a:lnTo>
                  <a:pt x="22161" y="5772"/>
                </a:lnTo>
                <a:lnTo>
                  <a:pt x="22152" y="5772"/>
                </a:lnTo>
                <a:lnTo>
                  <a:pt x="22143" y="5772"/>
                </a:lnTo>
                <a:lnTo>
                  <a:pt x="22134" y="5763"/>
                </a:lnTo>
                <a:lnTo>
                  <a:pt x="22126" y="5763"/>
                </a:lnTo>
                <a:lnTo>
                  <a:pt x="22117" y="5772"/>
                </a:lnTo>
                <a:lnTo>
                  <a:pt x="22117" y="5781"/>
                </a:lnTo>
                <a:lnTo>
                  <a:pt x="22108" y="5781"/>
                </a:lnTo>
                <a:lnTo>
                  <a:pt x="22108" y="5790"/>
                </a:lnTo>
                <a:lnTo>
                  <a:pt x="22099" y="5798"/>
                </a:lnTo>
                <a:lnTo>
                  <a:pt x="22090" y="5807"/>
                </a:lnTo>
                <a:lnTo>
                  <a:pt x="22081" y="5807"/>
                </a:lnTo>
                <a:lnTo>
                  <a:pt x="22073" y="5816"/>
                </a:lnTo>
                <a:close/>
                <a:moveTo>
                  <a:pt x="22090" y="5781"/>
                </a:moveTo>
                <a:lnTo>
                  <a:pt x="22090" y="5772"/>
                </a:lnTo>
                <a:lnTo>
                  <a:pt x="22081" y="5772"/>
                </a:lnTo>
                <a:lnTo>
                  <a:pt x="22073" y="5772"/>
                </a:lnTo>
                <a:lnTo>
                  <a:pt x="22073" y="5781"/>
                </a:lnTo>
                <a:lnTo>
                  <a:pt x="22081" y="5781"/>
                </a:lnTo>
                <a:close/>
              </a:path>
            </a:pathLst>
          </a:custGeom>
          <a:solidFill>
            <a:schemeClr val="accent5">
              <a:alpha val="20000"/>
            </a:schemeClr>
          </a:solidFill>
          <a:ln w="9525" cap="flat" cmpd="sng" algn="ctr">
            <a:no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Freeform 25">
            <a:extLst>
              <a:ext uri="{FF2B5EF4-FFF2-40B4-BE49-F238E27FC236}">
                <a16:creationId xmlns:a16="http://schemas.microsoft.com/office/drawing/2014/main" id="{926C3641-78EA-C14F-BFCE-69C067724D5F}"/>
              </a:ext>
            </a:extLst>
          </p:cNvPr>
          <p:cNvSpPr/>
          <p:nvPr/>
        </p:nvSpPr>
        <p:spPr>
          <a:xfrm rot="10800000">
            <a:off x="4878472"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375FC147-22A8-1A40-AED8-20821BD7E882}"/>
              </a:ext>
            </a:extLst>
          </p:cNvPr>
          <p:cNvGrpSpPr/>
          <p:nvPr/>
        </p:nvGrpSpPr>
        <p:grpSpPr>
          <a:xfrm>
            <a:off x="5455258" y="2760390"/>
            <a:ext cx="1686541" cy="1629961"/>
            <a:chOff x="5066437" y="2078865"/>
            <a:chExt cx="2008812" cy="2008812"/>
          </a:xfrm>
          <a:solidFill>
            <a:schemeClr val="bg1">
              <a:alpha val="25000"/>
            </a:schemeClr>
          </a:solidFill>
        </p:grpSpPr>
        <p:sp>
          <p:nvSpPr>
            <p:cNvPr id="21" name="Rectangle 20">
              <a:extLst>
                <a:ext uri="{FF2B5EF4-FFF2-40B4-BE49-F238E27FC236}">
                  <a16:creationId xmlns:a16="http://schemas.microsoft.com/office/drawing/2014/main" id="{9C7F30BD-E686-4A4B-96F8-7680AA61937A}"/>
                </a:ext>
              </a:extLst>
            </p:cNvPr>
            <p:cNvSpPr/>
            <p:nvPr/>
          </p:nvSpPr>
          <p:spPr>
            <a:xfrm>
              <a:off x="5066437" y="2078865"/>
              <a:ext cx="2008812" cy="200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latin typeface="Yu Gothic UI Semibold" panose="020B0500000000000000" pitchFamily="34" charset="-128"/>
                <a:ea typeface="Yu Gothic UI Semibold" panose="020B0500000000000000" pitchFamily="34" charset="-128"/>
              </a:endParaRPr>
            </a:p>
          </p:txBody>
        </p:sp>
        <p:sp>
          <p:nvSpPr>
            <p:cNvPr id="28" name="TextBox 27">
              <a:extLst>
                <a:ext uri="{FF2B5EF4-FFF2-40B4-BE49-F238E27FC236}">
                  <a16:creationId xmlns:a16="http://schemas.microsoft.com/office/drawing/2014/main" id="{65E83400-0AA4-5E4C-98ED-B4ED980B688B}"/>
                </a:ext>
              </a:extLst>
            </p:cNvPr>
            <p:cNvSpPr txBox="1"/>
            <p:nvPr/>
          </p:nvSpPr>
          <p:spPr>
            <a:xfrm>
              <a:off x="5742068" y="2842380"/>
              <a:ext cx="657552" cy="307777"/>
            </a:xfrm>
            <a:prstGeom prst="rect">
              <a:avLst/>
            </a:prstGeom>
            <a:noFill/>
            <a:ln>
              <a:noFill/>
            </a:ln>
          </p:spPr>
          <p:txBody>
            <a:bodyPr wrap="none" rtlCol="0">
              <a:spAutoFit/>
            </a:bodyPr>
            <a:lstStyle/>
            <a:p>
              <a:pPr algn="ctr"/>
              <a:r>
                <a:rPr lang="en-US" sz="1400" b="1">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rPr>
                <a:t>EMEA</a:t>
              </a:r>
            </a:p>
          </p:txBody>
        </p:sp>
      </p:grpSp>
      <p:grpSp>
        <p:nvGrpSpPr>
          <p:cNvPr id="42" name="Group 41">
            <a:extLst>
              <a:ext uri="{FF2B5EF4-FFF2-40B4-BE49-F238E27FC236}">
                <a16:creationId xmlns:a16="http://schemas.microsoft.com/office/drawing/2014/main" id="{602CC177-245A-2E44-9D92-0636E276137D}"/>
              </a:ext>
            </a:extLst>
          </p:cNvPr>
          <p:cNvGrpSpPr/>
          <p:nvPr/>
        </p:nvGrpSpPr>
        <p:grpSpPr>
          <a:xfrm>
            <a:off x="8724559" y="3859961"/>
            <a:ext cx="1713860" cy="763786"/>
            <a:chOff x="9661993" y="2009015"/>
            <a:chExt cx="1713860" cy="763786"/>
          </a:xfrm>
        </p:grpSpPr>
        <p:pic>
          <p:nvPicPr>
            <p:cNvPr id="17" name="Graphic 16" descr="Marker">
              <a:extLst>
                <a:ext uri="{FF2B5EF4-FFF2-40B4-BE49-F238E27FC236}">
                  <a16:creationId xmlns:a16="http://schemas.microsoft.com/office/drawing/2014/main" id="{F31C4057-E6B0-5D41-838D-FF21E548EE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1993" y="2009015"/>
              <a:ext cx="763786" cy="763786"/>
            </a:xfrm>
            <a:prstGeom prst="rect">
              <a:avLst/>
            </a:prstGeom>
          </p:spPr>
        </p:pic>
        <p:sp>
          <p:nvSpPr>
            <p:cNvPr id="30" name="TextBox 29">
              <a:extLst>
                <a:ext uri="{FF2B5EF4-FFF2-40B4-BE49-F238E27FC236}">
                  <a16:creationId xmlns:a16="http://schemas.microsoft.com/office/drawing/2014/main" id="{DEB77102-69BE-3D4A-B7E5-2477BB62BCDE}"/>
                </a:ext>
              </a:extLst>
            </p:cNvPr>
            <p:cNvSpPr txBox="1"/>
            <p:nvPr/>
          </p:nvSpPr>
          <p:spPr>
            <a:xfrm>
              <a:off x="10211752" y="2120503"/>
              <a:ext cx="1164101" cy="307777"/>
            </a:xfrm>
            <a:prstGeom prst="rect">
              <a:avLst/>
            </a:prstGeom>
            <a:noFill/>
          </p:spPr>
          <p:txBody>
            <a:bodyPr wrap="none" rtlCol="0">
              <a:spAutoFit/>
            </a:bodyPr>
            <a:lstStyle/>
            <a:p>
              <a:r>
                <a:rPr lang="en-US" sz="1400" b="1">
                  <a:solidFill>
                    <a:schemeClr val="accent4"/>
                  </a:solidFill>
                  <a:latin typeface="Yu Gothic UI Semibold" panose="020B0500000000000000" pitchFamily="34" charset="-128"/>
                  <a:ea typeface="Yu Gothic UI Semibold" panose="020B0500000000000000" pitchFamily="34" charset="-128"/>
                  <a:cs typeface="Futura Medium" panose="020B0602020204020303" pitchFamily="34" charset="-79"/>
                </a:rPr>
                <a:t>SINGAPORE</a:t>
              </a:r>
            </a:p>
          </p:txBody>
        </p:sp>
      </p:grpSp>
      <p:grpSp>
        <p:nvGrpSpPr>
          <p:cNvPr id="41" name="Group 40">
            <a:extLst>
              <a:ext uri="{FF2B5EF4-FFF2-40B4-BE49-F238E27FC236}">
                <a16:creationId xmlns:a16="http://schemas.microsoft.com/office/drawing/2014/main" id="{EE01A7B2-10DB-CE45-AEA9-BDDA8F8E9CB4}"/>
              </a:ext>
            </a:extLst>
          </p:cNvPr>
          <p:cNvGrpSpPr/>
          <p:nvPr/>
        </p:nvGrpSpPr>
        <p:grpSpPr>
          <a:xfrm>
            <a:off x="5333876" y="2010684"/>
            <a:ext cx="2395044" cy="840165"/>
            <a:chOff x="5269518" y="1479475"/>
            <a:chExt cx="2395044" cy="840165"/>
          </a:xfrm>
        </p:grpSpPr>
        <p:pic>
          <p:nvPicPr>
            <p:cNvPr id="8" name="Graphic 7" descr="Marker">
              <a:extLst>
                <a:ext uri="{FF2B5EF4-FFF2-40B4-BE49-F238E27FC236}">
                  <a16:creationId xmlns:a16="http://schemas.microsoft.com/office/drawing/2014/main" id="{4AAAB13A-58D9-7D47-8E7B-D80EF9B937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9518" y="1479475"/>
              <a:ext cx="840165" cy="840165"/>
            </a:xfrm>
            <a:prstGeom prst="rect">
              <a:avLst/>
            </a:prstGeom>
          </p:spPr>
        </p:pic>
        <p:sp>
          <p:nvSpPr>
            <p:cNvPr id="31" name="TextBox 30">
              <a:extLst>
                <a:ext uri="{FF2B5EF4-FFF2-40B4-BE49-F238E27FC236}">
                  <a16:creationId xmlns:a16="http://schemas.microsoft.com/office/drawing/2014/main" id="{D279681E-421C-2349-B4EB-B14126292C6B}"/>
                </a:ext>
              </a:extLst>
            </p:cNvPr>
            <p:cNvSpPr txBox="1"/>
            <p:nvPr/>
          </p:nvSpPr>
          <p:spPr>
            <a:xfrm>
              <a:off x="5878496" y="1567813"/>
              <a:ext cx="1786066" cy="307777"/>
            </a:xfrm>
            <a:prstGeom prst="rect">
              <a:avLst/>
            </a:prstGeom>
            <a:noFill/>
          </p:spPr>
          <p:txBody>
            <a:bodyPr wrap="none" rtlCol="0">
              <a:spAutoFit/>
            </a:bodyPr>
            <a:lstStyle/>
            <a:p>
              <a:r>
                <a:rPr lang="en-US" sz="1400" b="1">
                  <a:solidFill>
                    <a:schemeClr val="accent2"/>
                  </a:solidFill>
                  <a:latin typeface="Yu Gothic UI Semibold" panose="020B0500000000000000" pitchFamily="34" charset="-128"/>
                  <a:ea typeface="Yu Gothic UI Semibold" panose="020B0500000000000000" pitchFamily="34" charset="-128"/>
                  <a:cs typeface="Futura Medium" panose="020B0602020204020303" pitchFamily="34" charset="-79"/>
                </a:rPr>
                <a:t>LONDON </a:t>
              </a:r>
              <a:r>
                <a:rPr lang="en-US" sz="1000" b="1">
                  <a:solidFill>
                    <a:schemeClr val="accent2"/>
                  </a:solidFill>
                  <a:latin typeface="Yu Gothic UI Semibold" panose="020B0500000000000000" pitchFamily="34" charset="-128"/>
                  <a:ea typeface="Yu Gothic UI Semibold" panose="020B0500000000000000" pitchFamily="34" charset="-128"/>
                  <a:cs typeface="Futura Medium" panose="020B0602020204020303" pitchFamily="34" charset="-79"/>
                </a:rPr>
                <a:t>(GLOBAL HQ)</a:t>
              </a:r>
              <a:endParaRPr lang="en-US" sz="1400" b="1">
                <a:solidFill>
                  <a:schemeClr val="accent2"/>
                </a:solidFill>
                <a:latin typeface="Yu Gothic UI Semibold" panose="020B0500000000000000" pitchFamily="34" charset="-128"/>
                <a:ea typeface="Yu Gothic UI Semibold" panose="020B0500000000000000" pitchFamily="34" charset="-128"/>
                <a:cs typeface="Futura Medium" panose="020B0602020204020303" pitchFamily="34" charset="-79"/>
              </a:endParaRPr>
            </a:p>
          </p:txBody>
        </p:sp>
      </p:grpSp>
      <p:grpSp>
        <p:nvGrpSpPr>
          <p:cNvPr id="6" name="Group 5">
            <a:extLst>
              <a:ext uri="{FF2B5EF4-FFF2-40B4-BE49-F238E27FC236}">
                <a16:creationId xmlns:a16="http://schemas.microsoft.com/office/drawing/2014/main" id="{E0A5EB8F-099E-4883-8484-5CA9950A6FA3}"/>
              </a:ext>
            </a:extLst>
          </p:cNvPr>
          <p:cNvGrpSpPr/>
          <p:nvPr/>
        </p:nvGrpSpPr>
        <p:grpSpPr>
          <a:xfrm>
            <a:off x="1773305" y="3038477"/>
            <a:ext cx="1643577" cy="1642967"/>
            <a:chOff x="1904595" y="2147005"/>
            <a:chExt cx="1643577" cy="1642967"/>
          </a:xfrm>
        </p:grpSpPr>
        <p:grpSp>
          <p:nvGrpSpPr>
            <p:cNvPr id="43" name="Group 42">
              <a:extLst>
                <a:ext uri="{FF2B5EF4-FFF2-40B4-BE49-F238E27FC236}">
                  <a16:creationId xmlns:a16="http://schemas.microsoft.com/office/drawing/2014/main" id="{A83259CF-4334-8945-8F1F-1DEC9105D7BD}"/>
                </a:ext>
              </a:extLst>
            </p:cNvPr>
            <p:cNvGrpSpPr/>
            <p:nvPr/>
          </p:nvGrpSpPr>
          <p:grpSpPr>
            <a:xfrm>
              <a:off x="2016511" y="2233385"/>
              <a:ext cx="1430040" cy="1430040"/>
              <a:chOff x="1999632" y="2243065"/>
              <a:chExt cx="1430040" cy="1430040"/>
            </a:xfrm>
            <a:solidFill>
              <a:schemeClr val="bg1">
                <a:alpha val="25000"/>
              </a:schemeClr>
            </a:solidFill>
          </p:grpSpPr>
          <p:sp>
            <p:nvSpPr>
              <p:cNvPr id="20" name="Rectangle 19">
                <a:extLst>
                  <a:ext uri="{FF2B5EF4-FFF2-40B4-BE49-F238E27FC236}">
                    <a16:creationId xmlns:a16="http://schemas.microsoft.com/office/drawing/2014/main" id="{AF0FFA16-22CD-0741-892B-CF0F32CABDB7}"/>
                  </a:ext>
                </a:extLst>
              </p:cNvPr>
              <p:cNvSpPr/>
              <p:nvPr/>
            </p:nvSpPr>
            <p:spPr>
              <a:xfrm>
                <a:off x="1999632" y="2243065"/>
                <a:ext cx="1430040" cy="143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latin typeface="Yu Gothic UI Semibold" panose="020B0500000000000000" pitchFamily="34" charset="-128"/>
                  <a:ea typeface="Yu Gothic UI Semibold" panose="020B0500000000000000" pitchFamily="34" charset="-128"/>
                </a:endParaRPr>
              </a:p>
            </p:txBody>
          </p:sp>
          <p:sp>
            <p:nvSpPr>
              <p:cNvPr id="27" name="TextBox 26">
                <a:extLst>
                  <a:ext uri="{FF2B5EF4-FFF2-40B4-BE49-F238E27FC236}">
                    <a16:creationId xmlns:a16="http://schemas.microsoft.com/office/drawing/2014/main" id="{BAC73555-C671-2044-93F8-40B908DE14DD}"/>
                  </a:ext>
                </a:extLst>
              </p:cNvPr>
              <p:cNvSpPr txBox="1"/>
              <p:nvPr/>
            </p:nvSpPr>
            <p:spPr>
              <a:xfrm>
                <a:off x="2158562" y="2832750"/>
                <a:ext cx="1059906" cy="307777"/>
              </a:xfrm>
              <a:prstGeom prst="rect">
                <a:avLst/>
              </a:prstGeom>
              <a:noFill/>
              <a:ln>
                <a:noFill/>
              </a:ln>
            </p:spPr>
            <p:txBody>
              <a:bodyPr wrap="none" rtlCol="0">
                <a:spAutoFit/>
              </a:bodyPr>
              <a:lstStyle/>
              <a:p>
                <a:r>
                  <a:rPr lang="en-US" sz="1400" b="1">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rPr>
                  <a:t>AMERICAS</a:t>
                </a:r>
              </a:p>
            </p:txBody>
          </p:sp>
        </p:grpSp>
        <p:sp>
          <p:nvSpPr>
            <p:cNvPr id="37" name="Freeform 36">
              <a:extLst>
                <a:ext uri="{FF2B5EF4-FFF2-40B4-BE49-F238E27FC236}">
                  <a16:creationId xmlns:a16="http://schemas.microsoft.com/office/drawing/2014/main" id="{97DE1AA6-5EFA-FC40-A16A-4B3359E74DB4}"/>
                </a:ext>
              </a:extLst>
            </p:cNvPr>
            <p:cNvSpPr/>
            <p:nvPr/>
          </p:nvSpPr>
          <p:spPr>
            <a:xfrm rot="10800000">
              <a:off x="3369728" y="3609609"/>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8" name="Freeform 37">
              <a:extLst>
                <a:ext uri="{FF2B5EF4-FFF2-40B4-BE49-F238E27FC236}">
                  <a16:creationId xmlns:a16="http://schemas.microsoft.com/office/drawing/2014/main" id="{BB8289EE-2F6A-F848-BB1B-2A9AC1DFA664}"/>
                </a:ext>
              </a:extLst>
            </p:cNvPr>
            <p:cNvSpPr/>
            <p:nvPr/>
          </p:nvSpPr>
          <p:spPr>
            <a:xfrm>
              <a:off x="1904595" y="2147005"/>
              <a:ext cx="178444" cy="180363"/>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40" name="Freeform 39">
            <a:extLst>
              <a:ext uri="{FF2B5EF4-FFF2-40B4-BE49-F238E27FC236}">
                <a16:creationId xmlns:a16="http://schemas.microsoft.com/office/drawing/2014/main" id="{E76CEF84-4AB3-4A45-8951-9A4CABC56253}"/>
              </a:ext>
            </a:extLst>
          </p:cNvPr>
          <p:cNvSpPr/>
          <p:nvPr/>
        </p:nvSpPr>
        <p:spPr>
          <a:xfrm rot="10800000">
            <a:off x="7049484" y="4294382"/>
            <a:ext cx="209897" cy="211866"/>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nvGrpSpPr>
          <p:cNvPr id="4" name="Group 3">
            <a:extLst>
              <a:ext uri="{FF2B5EF4-FFF2-40B4-BE49-F238E27FC236}">
                <a16:creationId xmlns:a16="http://schemas.microsoft.com/office/drawing/2014/main" id="{1658E443-19CD-4D4E-8399-82FFD236BC70}"/>
              </a:ext>
            </a:extLst>
          </p:cNvPr>
          <p:cNvGrpSpPr/>
          <p:nvPr/>
        </p:nvGrpSpPr>
        <p:grpSpPr>
          <a:xfrm>
            <a:off x="9318749" y="2432683"/>
            <a:ext cx="1643577" cy="1642967"/>
            <a:chOff x="8699245" y="2347079"/>
            <a:chExt cx="1643577" cy="1642967"/>
          </a:xfrm>
        </p:grpSpPr>
        <p:grpSp>
          <p:nvGrpSpPr>
            <p:cNvPr id="45" name="Group 44">
              <a:extLst>
                <a:ext uri="{FF2B5EF4-FFF2-40B4-BE49-F238E27FC236}">
                  <a16:creationId xmlns:a16="http://schemas.microsoft.com/office/drawing/2014/main" id="{33E38CD1-D0E4-1548-86EA-F3BBE31B49B1}"/>
                </a:ext>
              </a:extLst>
            </p:cNvPr>
            <p:cNvGrpSpPr/>
            <p:nvPr/>
          </p:nvGrpSpPr>
          <p:grpSpPr>
            <a:xfrm>
              <a:off x="8806088" y="2450744"/>
              <a:ext cx="1416407" cy="1416407"/>
              <a:chOff x="8806088" y="2450744"/>
              <a:chExt cx="1416407" cy="1416407"/>
            </a:xfrm>
            <a:solidFill>
              <a:schemeClr val="bg1">
                <a:alpha val="25000"/>
              </a:schemeClr>
            </a:solidFill>
          </p:grpSpPr>
          <p:sp>
            <p:nvSpPr>
              <p:cNvPr id="22" name="Rectangle 21">
                <a:extLst>
                  <a:ext uri="{FF2B5EF4-FFF2-40B4-BE49-F238E27FC236}">
                    <a16:creationId xmlns:a16="http://schemas.microsoft.com/office/drawing/2014/main" id="{215AEF32-B0E8-1746-8049-FA269F9AADD5}"/>
                  </a:ext>
                </a:extLst>
              </p:cNvPr>
              <p:cNvSpPr/>
              <p:nvPr/>
            </p:nvSpPr>
            <p:spPr>
              <a:xfrm>
                <a:off x="8806088" y="2450744"/>
                <a:ext cx="1416407" cy="1416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latin typeface="Yu Gothic UI Semibold" panose="020B0500000000000000" pitchFamily="34" charset="-128"/>
                  <a:ea typeface="Yu Gothic UI Semibold" panose="020B0500000000000000" pitchFamily="34" charset="-128"/>
                </a:endParaRPr>
              </a:p>
            </p:txBody>
          </p:sp>
          <p:sp>
            <p:nvSpPr>
              <p:cNvPr id="29" name="TextBox 28">
                <a:extLst>
                  <a:ext uri="{FF2B5EF4-FFF2-40B4-BE49-F238E27FC236}">
                    <a16:creationId xmlns:a16="http://schemas.microsoft.com/office/drawing/2014/main" id="{6DC63A70-25C5-EC4B-9D03-B2016B20C39D}"/>
                  </a:ext>
                </a:extLst>
              </p:cNvPr>
              <p:cNvSpPr txBox="1"/>
              <p:nvPr/>
            </p:nvSpPr>
            <p:spPr>
              <a:xfrm>
                <a:off x="9193529" y="2977587"/>
                <a:ext cx="641522" cy="307777"/>
              </a:xfrm>
              <a:prstGeom prst="rect">
                <a:avLst/>
              </a:prstGeom>
              <a:noFill/>
              <a:ln>
                <a:noFill/>
              </a:ln>
            </p:spPr>
            <p:txBody>
              <a:bodyPr wrap="none" rtlCol="0">
                <a:spAutoFit/>
              </a:bodyPr>
              <a:lstStyle/>
              <a:p>
                <a:pPr algn="ctr"/>
                <a:r>
                  <a:rPr lang="en-US" sz="1400" b="1">
                    <a:solidFill>
                      <a:schemeClr val="bg1"/>
                    </a:solidFill>
                    <a:latin typeface="Yu Gothic UI Semibold" panose="020B0500000000000000" pitchFamily="34" charset="-128"/>
                    <a:ea typeface="Yu Gothic UI Semibold" panose="020B0500000000000000" pitchFamily="34" charset="-128"/>
                    <a:cs typeface="Futura Medium" panose="020B0602020204020303" pitchFamily="34" charset="-79"/>
                  </a:rPr>
                  <a:t>APAC</a:t>
                </a:r>
              </a:p>
            </p:txBody>
          </p:sp>
        </p:grpSp>
        <p:grpSp>
          <p:nvGrpSpPr>
            <p:cNvPr id="47" name="Group 46">
              <a:extLst>
                <a:ext uri="{FF2B5EF4-FFF2-40B4-BE49-F238E27FC236}">
                  <a16:creationId xmlns:a16="http://schemas.microsoft.com/office/drawing/2014/main" id="{531C75FE-CF3D-7247-A016-FEEABF8431A9}"/>
                </a:ext>
              </a:extLst>
            </p:cNvPr>
            <p:cNvGrpSpPr/>
            <p:nvPr/>
          </p:nvGrpSpPr>
          <p:grpSpPr>
            <a:xfrm>
              <a:off x="8699245" y="2347079"/>
              <a:ext cx="1643577" cy="1642967"/>
              <a:chOff x="4043910" y="1378435"/>
              <a:chExt cx="4108236" cy="4106710"/>
            </a:xfrm>
          </p:grpSpPr>
          <p:sp>
            <p:nvSpPr>
              <p:cNvPr id="48" name="Freeform 47">
                <a:extLst>
                  <a:ext uri="{FF2B5EF4-FFF2-40B4-BE49-F238E27FC236}">
                    <a16:creationId xmlns:a16="http://schemas.microsoft.com/office/drawing/2014/main" id="{F113335F-A87C-A74B-A5A2-55F5EE935754}"/>
                  </a:ext>
                </a:extLst>
              </p:cNvPr>
              <p:cNvSpPr/>
              <p:nvPr/>
            </p:nvSpPr>
            <p:spPr>
              <a:xfrm rot="10800000">
                <a:off x="7706113" y="5034316"/>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9" name="Freeform 48">
                <a:extLst>
                  <a:ext uri="{FF2B5EF4-FFF2-40B4-BE49-F238E27FC236}">
                    <a16:creationId xmlns:a16="http://schemas.microsoft.com/office/drawing/2014/main" id="{F71B2B8D-307D-8D41-924E-645706FDA3F0}"/>
                  </a:ext>
                </a:extLst>
              </p:cNvPr>
              <p:cNvSpPr/>
              <p:nvPr/>
            </p:nvSpPr>
            <p:spPr>
              <a:xfrm>
                <a:off x="4043910" y="1378435"/>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grpSp>
      <p:sp>
        <p:nvSpPr>
          <p:cNvPr id="50" name="Freeform 39">
            <a:extLst>
              <a:ext uri="{FF2B5EF4-FFF2-40B4-BE49-F238E27FC236}">
                <a16:creationId xmlns:a16="http://schemas.microsoft.com/office/drawing/2014/main" id="{3095C274-93A4-4379-B745-A5B4155E7DC9}"/>
              </a:ext>
            </a:extLst>
          </p:cNvPr>
          <p:cNvSpPr/>
          <p:nvPr/>
        </p:nvSpPr>
        <p:spPr>
          <a:xfrm>
            <a:off x="5350309" y="2658156"/>
            <a:ext cx="209897" cy="211866"/>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nvGrpSpPr>
          <p:cNvPr id="7" name="Group 6">
            <a:extLst>
              <a:ext uri="{FF2B5EF4-FFF2-40B4-BE49-F238E27FC236}">
                <a16:creationId xmlns:a16="http://schemas.microsoft.com/office/drawing/2014/main" id="{F083CF33-81C0-43E9-83C3-545F5DFA8D98}"/>
              </a:ext>
            </a:extLst>
          </p:cNvPr>
          <p:cNvGrpSpPr/>
          <p:nvPr/>
        </p:nvGrpSpPr>
        <p:grpSpPr>
          <a:xfrm>
            <a:off x="2969371" y="2457819"/>
            <a:ext cx="1720224" cy="840165"/>
            <a:chOff x="2871058" y="2199218"/>
            <a:chExt cx="1720224" cy="840165"/>
          </a:xfrm>
        </p:grpSpPr>
        <p:pic>
          <p:nvPicPr>
            <p:cNvPr id="13" name="Graphic 12" descr="Marker">
              <a:extLst>
                <a:ext uri="{FF2B5EF4-FFF2-40B4-BE49-F238E27FC236}">
                  <a16:creationId xmlns:a16="http://schemas.microsoft.com/office/drawing/2014/main" id="{08468B98-2D96-104A-87F5-6E29C8C5C0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1058" y="2199218"/>
              <a:ext cx="840165" cy="840165"/>
            </a:xfrm>
            <a:prstGeom prst="rect">
              <a:avLst/>
            </a:prstGeom>
          </p:spPr>
        </p:pic>
        <p:sp>
          <p:nvSpPr>
            <p:cNvPr id="32" name="TextBox 31">
              <a:extLst>
                <a:ext uri="{FF2B5EF4-FFF2-40B4-BE49-F238E27FC236}">
                  <a16:creationId xmlns:a16="http://schemas.microsoft.com/office/drawing/2014/main" id="{8CAED89F-A2BD-DD43-B940-92AFAF92AE47}"/>
                </a:ext>
              </a:extLst>
            </p:cNvPr>
            <p:cNvSpPr txBox="1"/>
            <p:nvPr/>
          </p:nvSpPr>
          <p:spPr>
            <a:xfrm>
              <a:off x="3491301" y="2306997"/>
              <a:ext cx="1099981" cy="523220"/>
            </a:xfrm>
            <a:prstGeom prst="rect">
              <a:avLst/>
            </a:prstGeom>
            <a:noFill/>
          </p:spPr>
          <p:txBody>
            <a:bodyPr wrap="none" rtlCol="0">
              <a:spAutoFit/>
            </a:bodyPr>
            <a:lstStyle/>
            <a:p>
              <a:r>
                <a:rPr lang="en-US" sz="1400" b="1">
                  <a:solidFill>
                    <a:schemeClr val="accent1"/>
                  </a:solidFill>
                  <a:latin typeface="Yu Gothic UI Semibold" panose="020B0500000000000000" pitchFamily="34" charset="-128"/>
                  <a:ea typeface="Yu Gothic UI Semibold" panose="020B0500000000000000" pitchFamily="34" charset="-128"/>
                  <a:cs typeface="Futura Medium" panose="020B0602020204020303" pitchFamily="34" charset="-79"/>
                </a:rPr>
                <a:t>NEW YORK</a:t>
              </a:r>
              <a:br>
                <a:rPr lang="en-US" sz="1400" b="1">
                  <a:solidFill>
                    <a:schemeClr val="accent1"/>
                  </a:solidFill>
                  <a:latin typeface="Yu Gothic UI Semibold" panose="020B0500000000000000" pitchFamily="34" charset="-128"/>
                  <a:ea typeface="Yu Gothic UI Semibold" panose="020B0500000000000000" pitchFamily="34" charset="-128"/>
                  <a:cs typeface="Futura Medium" panose="020B0602020204020303" pitchFamily="34" charset="-79"/>
                </a:rPr>
              </a:br>
              <a:endParaRPr lang="en-US" sz="1400" b="1">
                <a:solidFill>
                  <a:schemeClr val="accent1"/>
                </a:solidFill>
                <a:latin typeface="Yu Gothic UI Semibold" panose="020B0500000000000000" pitchFamily="34" charset="-128"/>
                <a:ea typeface="Yu Gothic UI Semibold" panose="020B0500000000000000" pitchFamily="34" charset="-128"/>
                <a:cs typeface="Futura Medium" panose="020B0602020204020303" pitchFamily="34" charset="-79"/>
              </a:endParaRPr>
            </a:p>
          </p:txBody>
        </p:sp>
      </p:grpSp>
      <p:sp>
        <p:nvSpPr>
          <p:cNvPr id="3" name="Slide Number Placeholder 2">
            <a:extLst>
              <a:ext uri="{FF2B5EF4-FFF2-40B4-BE49-F238E27FC236}">
                <a16:creationId xmlns:a16="http://schemas.microsoft.com/office/drawing/2014/main" id="{C52DE000-E383-2D42-B277-949921919135}"/>
              </a:ext>
            </a:extLst>
          </p:cNvPr>
          <p:cNvSpPr>
            <a:spLocks noGrp="1"/>
          </p:cNvSpPr>
          <p:nvPr>
            <p:ph type="sldNum" sz="quarter" idx="4"/>
          </p:nvPr>
        </p:nvSpPr>
        <p:spPr/>
        <p:txBody>
          <a:bodyPr/>
          <a:lstStyle/>
          <a:p>
            <a:fld id="{877634A1-5548-8C4B-A90D-48C60D992930}" type="slidenum">
              <a:rPr lang="en-US" smtClean="0"/>
              <a:pPr/>
              <a:t>3</a:t>
            </a:fld>
            <a:endParaRPr lang="en-US"/>
          </a:p>
        </p:txBody>
      </p:sp>
      <p:sp>
        <p:nvSpPr>
          <p:cNvPr id="33" name="Rectangle 32">
            <a:extLst>
              <a:ext uri="{FF2B5EF4-FFF2-40B4-BE49-F238E27FC236}">
                <a16:creationId xmlns:a16="http://schemas.microsoft.com/office/drawing/2014/main" id="{4AB4D096-6988-431C-9349-BA1D7EEBCAFA}"/>
              </a:ext>
            </a:extLst>
          </p:cNvPr>
          <p:cNvSpPr/>
          <p:nvPr/>
        </p:nvSpPr>
        <p:spPr>
          <a:xfrm>
            <a:off x="2274519" y="4698119"/>
            <a:ext cx="7642963" cy="1631216"/>
          </a:xfrm>
          <a:prstGeom prst="rect">
            <a:avLst/>
          </a:prstGeom>
        </p:spPr>
        <p:txBody>
          <a:bodyPr wrap="square">
            <a:spAutoFit/>
          </a:bodyPr>
          <a:lstStyle/>
          <a:p>
            <a:pPr algn="ctr">
              <a:spcBef>
                <a:spcPts val="0"/>
              </a:spcBef>
              <a:spcAft>
                <a:spcPts val="1800"/>
              </a:spcAft>
            </a:pPr>
            <a:r>
              <a:rPr lang="en-GB" sz="1400">
                <a:solidFill>
                  <a:schemeClr val="accent5"/>
                </a:solidFill>
                <a:latin typeface="Yu Gothic UI" panose="020B0500000000000000" pitchFamily="34" charset="-128"/>
                <a:ea typeface="Yu Gothic UI" panose="020B0500000000000000" pitchFamily="34" charset="-128"/>
                <a:cs typeface="Arial" panose="020B0604020202020204" pitchFamily="34" charset="0"/>
              </a:rPr>
              <a:t>Flock works globally using the same tools, systems and common Intellectual Property</a:t>
            </a:r>
          </a:p>
          <a:p>
            <a:pPr algn="ctr">
              <a:spcBef>
                <a:spcPts val="0"/>
              </a:spcBef>
              <a:spcAft>
                <a:spcPts val="1800"/>
              </a:spcAft>
            </a:pPr>
            <a:r>
              <a:rPr lang="en-GB" sz="1400">
                <a:solidFill>
                  <a:schemeClr val="accent5"/>
                </a:solidFill>
                <a:latin typeface="Yu Gothic UI" panose="020B0500000000000000" pitchFamily="34" charset="-128"/>
                <a:ea typeface="Yu Gothic UI" panose="020B0500000000000000" pitchFamily="34" charset="-128"/>
                <a:cs typeface="Arial" panose="020B0604020202020204" pitchFamily="34" charset="0"/>
              </a:rPr>
              <a:t>We often work from clients offices, embedding our staff for a period to join your teams and provide a SPOC (Single point of contact).</a:t>
            </a:r>
          </a:p>
          <a:p>
            <a:pPr algn="ctr">
              <a:spcBef>
                <a:spcPts val="0"/>
              </a:spcBef>
              <a:spcAft>
                <a:spcPts val="1800"/>
              </a:spcAft>
            </a:pPr>
            <a:r>
              <a:rPr lang="en-GB" sz="1400">
                <a:solidFill>
                  <a:schemeClr val="accent5"/>
                </a:solidFill>
                <a:latin typeface="Yu Gothic UI" panose="020B0500000000000000" pitchFamily="34" charset="-128"/>
                <a:ea typeface="Yu Gothic UI" panose="020B0500000000000000" pitchFamily="34" charset="-128"/>
                <a:cs typeface="Arial" panose="020B0604020202020204" pitchFamily="34" charset="0"/>
              </a:rPr>
              <a:t>For Global assignments we are set up to “chase the sun” and work using global resources to make the most of a near 24 hour working day.</a:t>
            </a:r>
          </a:p>
        </p:txBody>
      </p:sp>
    </p:spTree>
    <p:extLst>
      <p:ext uri="{BB962C8B-B14F-4D97-AF65-F5344CB8AC3E}">
        <p14:creationId xmlns:p14="http://schemas.microsoft.com/office/powerpoint/2010/main" val="1908960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F2E0A628-DDDD-4A42-A692-BB6B9AAD55CA}"/>
              </a:ext>
            </a:extLst>
          </p:cNvPr>
          <p:cNvSpPr/>
          <p:nvPr/>
        </p:nvSpPr>
        <p:spPr>
          <a:xfrm>
            <a:off x="2935187" y="2743239"/>
            <a:ext cx="7423956" cy="2184988"/>
          </a:xfrm>
          <a:prstGeom prst="roundRect">
            <a:avLst>
              <a:gd name="adj" fmla="val 5000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841A2B12-F562-8246-B2A5-C69B6104CB2C}"/>
              </a:ext>
            </a:extLst>
          </p:cNvPr>
          <p:cNvSpPr>
            <a:spLocks noGrp="1"/>
          </p:cNvSpPr>
          <p:nvPr>
            <p:ph type="title"/>
          </p:nvPr>
        </p:nvSpPr>
        <p:spPr/>
        <p:txBody>
          <a:bodyPr/>
          <a:lstStyle/>
          <a:p>
            <a:r>
              <a:rPr lang="en-US"/>
              <a:t>WE DELIVER HOLISTIC MARKETING TRANSFORMATION</a:t>
            </a:r>
          </a:p>
        </p:txBody>
      </p:sp>
      <p:sp>
        <p:nvSpPr>
          <p:cNvPr id="81" name="Freeform 80">
            <a:extLst>
              <a:ext uri="{FF2B5EF4-FFF2-40B4-BE49-F238E27FC236}">
                <a16:creationId xmlns:a16="http://schemas.microsoft.com/office/drawing/2014/main" id="{477E7794-F14A-A84E-A7A0-0C55713187DE}"/>
              </a:ext>
            </a:extLst>
          </p:cNvPr>
          <p:cNvSpPr/>
          <p:nvPr/>
        </p:nvSpPr>
        <p:spPr>
          <a:xfrm rot="10800000">
            <a:off x="9816819"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Rectangle 1">
            <a:extLst>
              <a:ext uri="{FF2B5EF4-FFF2-40B4-BE49-F238E27FC236}">
                <a16:creationId xmlns:a16="http://schemas.microsoft.com/office/drawing/2014/main" id="{82935A93-94D2-C742-9C6E-5632D75456CA}"/>
              </a:ext>
            </a:extLst>
          </p:cNvPr>
          <p:cNvSpPr/>
          <p:nvPr/>
        </p:nvSpPr>
        <p:spPr>
          <a:xfrm>
            <a:off x="3599165" y="3146604"/>
            <a:ext cx="6096000" cy="707886"/>
          </a:xfrm>
          <a:prstGeom prst="rect">
            <a:avLst/>
          </a:prstGeom>
        </p:spPr>
        <p:txBody>
          <a:bodyPr>
            <a:spAutoFit/>
          </a:bodyPr>
          <a:lstStyle/>
          <a:p>
            <a:pPr lvl="0" algn="ctr"/>
            <a:r>
              <a:rPr lang="en-GB" sz="2000" b="1">
                <a:solidFill>
                  <a:schemeClr val="accent1"/>
                </a:solidFill>
                <a:latin typeface="Yu Gothic UI Semibold"/>
              </a:rPr>
              <a:t>MARKETING </a:t>
            </a:r>
          </a:p>
          <a:p>
            <a:pPr lvl="0" algn="ctr"/>
            <a:r>
              <a:rPr lang="en-GB" sz="2000" b="1">
                <a:solidFill>
                  <a:schemeClr val="accent1"/>
                </a:solidFill>
                <a:latin typeface="Yu Gothic UI Semibold"/>
              </a:rPr>
              <a:t>TRANSFORMATION</a:t>
            </a:r>
          </a:p>
        </p:txBody>
      </p:sp>
      <p:sp>
        <p:nvSpPr>
          <p:cNvPr id="37" name="TextBox 36">
            <a:extLst>
              <a:ext uri="{FF2B5EF4-FFF2-40B4-BE49-F238E27FC236}">
                <a16:creationId xmlns:a16="http://schemas.microsoft.com/office/drawing/2014/main" id="{EB016E6C-9634-9241-9A2E-5359B6071D4D}"/>
              </a:ext>
            </a:extLst>
          </p:cNvPr>
          <p:cNvSpPr txBox="1"/>
          <p:nvPr/>
        </p:nvSpPr>
        <p:spPr>
          <a:xfrm>
            <a:off x="4203227" y="4063986"/>
            <a:ext cx="4887877" cy="369332"/>
          </a:xfrm>
          <a:prstGeom prst="rect">
            <a:avLst/>
          </a:prstGeom>
          <a:noFill/>
        </p:spPr>
        <p:txBody>
          <a:bodyPr wrap="none" rtlCol="0" anchor="ctr">
            <a:spAutoFit/>
          </a:bodyPr>
          <a:lstStyle/>
          <a:p>
            <a:r>
              <a:rPr lang="en-US">
                <a:solidFill>
                  <a:schemeClr val="accent1"/>
                </a:solidFill>
                <a:latin typeface="Yu Gothic UI Semilight" panose="020B0400000000000000" pitchFamily="34" charset="-128"/>
                <a:ea typeface="Yu Gothic UI Semilight" panose="020B0400000000000000" pitchFamily="34" charset="-128"/>
                <a:cs typeface="Poppins" pitchFamily="2" charset="77"/>
              </a:rPr>
              <a:t>MEDIA</a:t>
            </a:r>
            <a:r>
              <a:rPr lang="en-US" b="1">
                <a:solidFill>
                  <a:schemeClr val="accent1"/>
                </a:solidFill>
                <a:latin typeface="Yu Gothic UI Semibold" panose="020B0500000000000000" pitchFamily="34" charset="-128"/>
                <a:ea typeface="Yu Gothic UI Semibold" panose="020B0500000000000000" pitchFamily="34" charset="-128"/>
                <a:cs typeface="Poppins" pitchFamily="2" charset="77"/>
              </a:rPr>
              <a:t> </a:t>
            </a:r>
            <a:r>
              <a:rPr lang="en-US" sz="1100" b="1" baseline="35000">
                <a:solidFill>
                  <a:schemeClr val="accent1"/>
                </a:solidFill>
                <a:latin typeface="Yu Gothic UI Semibold" panose="020B0500000000000000" pitchFamily="34" charset="-128"/>
                <a:ea typeface="Yu Gothic UI Semibold" panose="020B0500000000000000" pitchFamily="34" charset="-128"/>
                <a:cs typeface="Poppins" pitchFamily="2" charset="77"/>
              </a:rPr>
              <a:t>●  </a:t>
            </a:r>
            <a:r>
              <a:rPr lang="en-US">
                <a:solidFill>
                  <a:schemeClr val="accent1"/>
                </a:solidFill>
                <a:latin typeface="Yu Gothic UI Semilight" panose="020B0400000000000000" pitchFamily="34" charset="-128"/>
                <a:ea typeface="Yu Gothic UI Semilight" panose="020B0400000000000000" pitchFamily="34" charset="-128"/>
                <a:cs typeface="Poppins" pitchFamily="2" charset="77"/>
              </a:rPr>
              <a:t>CREATIVE</a:t>
            </a:r>
            <a:r>
              <a:rPr lang="en-US" b="1">
                <a:solidFill>
                  <a:srgbClr val="144D7F"/>
                </a:solidFill>
                <a:latin typeface="Yu Gothic UI Semibold" panose="020B0500000000000000" pitchFamily="34" charset="-128"/>
                <a:ea typeface="Yu Gothic UI Semibold" panose="020B0500000000000000" pitchFamily="34" charset="-128"/>
                <a:cs typeface="Poppins" pitchFamily="2" charset="77"/>
              </a:rPr>
              <a:t> </a:t>
            </a:r>
            <a:r>
              <a:rPr lang="en-US" sz="1100" b="1" baseline="35000">
                <a:solidFill>
                  <a:srgbClr val="144D7F"/>
                </a:solidFill>
                <a:latin typeface="Yu Gothic UI Semibold" panose="020B0500000000000000" pitchFamily="34" charset="-128"/>
                <a:ea typeface="Yu Gothic UI Semibold" panose="020B0500000000000000" pitchFamily="34" charset="-128"/>
                <a:cs typeface="Poppins" pitchFamily="2" charset="77"/>
              </a:rPr>
              <a:t>●  </a:t>
            </a:r>
            <a:r>
              <a:rPr lang="en-US">
                <a:solidFill>
                  <a:schemeClr val="accent1"/>
                </a:solidFill>
                <a:latin typeface="Yu Gothic UI Semilight" panose="020B0400000000000000" pitchFamily="34" charset="-128"/>
                <a:ea typeface="Yu Gothic UI Semilight" panose="020B0400000000000000" pitchFamily="34" charset="-128"/>
                <a:cs typeface="Poppins" pitchFamily="2" charset="77"/>
              </a:rPr>
              <a:t>CONTENT</a:t>
            </a:r>
            <a:r>
              <a:rPr lang="en-US" b="1">
                <a:solidFill>
                  <a:srgbClr val="144D7F"/>
                </a:solidFill>
                <a:latin typeface="Yu Gothic UI Semibold" panose="020B0500000000000000" pitchFamily="34" charset="-128"/>
                <a:ea typeface="Yu Gothic UI Semibold" panose="020B0500000000000000" pitchFamily="34" charset="-128"/>
                <a:cs typeface="Poppins" pitchFamily="2" charset="77"/>
              </a:rPr>
              <a:t> </a:t>
            </a:r>
            <a:r>
              <a:rPr lang="en-US" sz="1100" b="1" baseline="35000">
                <a:solidFill>
                  <a:srgbClr val="144D7F"/>
                </a:solidFill>
                <a:latin typeface="Yu Gothic UI Semibold" panose="020B0500000000000000" pitchFamily="34" charset="-128"/>
                <a:ea typeface="Yu Gothic UI Semibold" panose="020B0500000000000000" pitchFamily="34" charset="-128"/>
                <a:cs typeface="Poppins" pitchFamily="2" charset="77"/>
              </a:rPr>
              <a:t>●  </a:t>
            </a:r>
            <a:r>
              <a:rPr lang="en-US">
                <a:solidFill>
                  <a:schemeClr val="accent1"/>
                </a:solidFill>
                <a:latin typeface="Yu Gothic UI Semilight" panose="020B0400000000000000" pitchFamily="34" charset="-128"/>
                <a:ea typeface="Yu Gothic UI Semilight" panose="020B0400000000000000" pitchFamily="34" charset="-128"/>
                <a:cs typeface="Poppins" pitchFamily="2" charset="77"/>
              </a:rPr>
              <a:t>PRODUCTION</a:t>
            </a:r>
          </a:p>
        </p:txBody>
      </p:sp>
      <p:cxnSp>
        <p:nvCxnSpPr>
          <p:cNvPr id="17" name="Straight Arrow Connector 16">
            <a:extLst>
              <a:ext uri="{FF2B5EF4-FFF2-40B4-BE49-F238E27FC236}">
                <a16:creationId xmlns:a16="http://schemas.microsoft.com/office/drawing/2014/main" id="{BD70D0AF-3947-054E-A90A-D13FAC31A350}"/>
              </a:ext>
            </a:extLst>
          </p:cNvPr>
          <p:cNvCxnSpPr/>
          <p:nvPr/>
        </p:nvCxnSpPr>
        <p:spPr>
          <a:xfrm>
            <a:off x="4283604" y="2743239"/>
            <a:ext cx="4727121"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F2E125D-1A95-644E-AFEA-94360BC7957D}"/>
              </a:ext>
            </a:extLst>
          </p:cNvPr>
          <p:cNvGrpSpPr/>
          <p:nvPr/>
        </p:nvGrpSpPr>
        <p:grpSpPr>
          <a:xfrm>
            <a:off x="6699827" y="1176415"/>
            <a:ext cx="2683020" cy="1592481"/>
            <a:chOff x="6415260" y="1178461"/>
            <a:chExt cx="2683020" cy="1592481"/>
          </a:xfrm>
        </p:grpSpPr>
        <p:grpSp>
          <p:nvGrpSpPr>
            <p:cNvPr id="15" name="Group 14">
              <a:extLst>
                <a:ext uri="{FF2B5EF4-FFF2-40B4-BE49-F238E27FC236}">
                  <a16:creationId xmlns:a16="http://schemas.microsoft.com/office/drawing/2014/main" id="{251BC6F6-0AB7-204E-8838-8CC8D8D939BA}"/>
                </a:ext>
              </a:extLst>
            </p:cNvPr>
            <p:cNvGrpSpPr>
              <a:grpSpLocks noChangeAspect="1"/>
            </p:cNvGrpSpPr>
            <p:nvPr/>
          </p:nvGrpSpPr>
          <p:grpSpPr>
            <a:xfrm>
              <a:off x="7234770" y="1178461"/>
              <a:ext cx="1044000" cy="1044000"/>
              <a:chOff x="6869141" y="791452"/>
              <a:chExt cx="1397988" cy="1397988"/>
            </a:xfrm>
          </p:grpSpPr>
          <p:sp>
            <p:nvSpPr>
              <p:cNvPr id="59" name="Oval 58">
                <a:extLst>
                  <a:ext uri="{FF2B5EF4-FFF2-40B4-BE49-F238E27FC236}">
                    <a16:creationId xmlns:a16="http://schemas.microsoft.com/office/drawing/2014/main" id="{9B8EE64E-7D91-2949-8D48-FFC2715AEED3}"/>
                  </a:ext>
                </a:extLst>
              </p:cNvPr>
              <p:cNvSpPr/>
              <p:nvPr/>
            </p:nvSpPr>
            <p:spPr>
              <a:xfrm>
                <a:off x="6869141" y="791452"/>
                <a:ext cx="1397988" cy="1397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60" name="Oval 59">
                <a:extLst>
                  <a:ext uri="{FF2B5EF4-FFF2-40B4-BE49-F238E27FC236}">
                    <a16:creationId xmlns:a16="http://schemas.microsoft.com/office/drawing/2014/main" id="{F460FE11-933E-654B-8840-04D5E3D01BBA}"/>
                  </a:ext>
                </a:extLst>
              </p:cNvPr>
              <p:cNvSpPr>
                <a:spLocks noChangeAspect="1"/>
              </p:cNvSpPr>
              <p:nvPr/>
            </p:nvSpPr>
            <p:spPr>
              <a:xfrm>
                <a:off x="7102721" y="1012713"/>
                <a:ext cx="930827" cy="951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pic>
            <p:nvPicPr>
              <p:cNvPr id="72" name="Picture 71">
                <a:extLst>
                  <a:ext uri="{FF2B5EF4-FFF2-40B4-BE49-F238E27FC236}">
                    <a16:creationId xmlns:a16="http://schemas.microsoft.com/office/drawing/2014/main" id="{97860AC9-3811-BF46-BDAF-6435F775FB3B}"/>
                  </a:ext>
                </a:extLst>
              </p:cNvPr>
              <p:cNvPicPr>
                <a:picLocks noChangeAspect="1"/>
              </p:cNvPicPr>
              <p:nvPr/>
            </p:nvPicPr>
            <p:blipFill>
              <a:blip r:embed="rId2"/>
              <a:stretch>
                <a:fillRect/>
              </a:stretch>
            </p:blipFill>
            <p:spPr>
              <a:xfrm>
                <a:off x="7009232" y="1159731"/>
                <a:ext cx="1117804" cy="790837"/>
              </a:xfrm>
              <a:prstGeom prst="rect">
                <a:avLst/>
              </a:prstGeom>
            </p:spPr>
          </p:pic>
        </p:grpSp>
        <p:sp>
          <p:nvSpPr>
            <p:cNvPr id="24" name="Down Arrow Callout 23">
              <a:extLst>
                <a:ext uri="{FF2B5EF4-FFF2-40B4-BE49-F238E27FC236}">
                  <a16:creationId xmlns:a16="http://schemas.microsoft.com/office/drawing/2014/main" id="{BFE12580-8C42-1A4E-8440-BE5010F955DB}"/>
                </a:ext>
              </a:extLst>
            </p:cNvPr>
            <p:cNvSpPr/>
            <p:nvPr/>
          </p:nvSpPr>
          <p:spPr>
            <a:xfrm>
              <a:off x="6415260" y="2139031"/>
              <a:ext cx="2683020" cy="631911"/>
            </a:xfrm>
            <a:prstGeom prst="downArrowCallou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4FD6CAB-255C-B647-A90D-5487BBB5C5D3}"/>
                </a:ext>
              </a:extLst>
            </p:cNvPr>
            <p:cNvSpPr txBox="1"/>
            <p:nvPr/>
          </p:nvSpPr>
          <p:spPr>
            <a:xfrm>
              <a:off x="7072928" y="2205074"/>
              <a:ext cx="1367682" cy="276999"/>
            </a:xfrm>
            <a:prstGeom prst="rect">
              <a:avLst/>
            </a:prstGeom>
            <a:noFill/>
          </p:spPr>
          <p:txBody>
            <a:bodyPr wrap="none" rtlCol="0" anchor="ctr">
              <a:spAutoFit/>
            </a:bodyPr>
            <a:lstStyle/>
            <a:p>
              <a:r>
                <a:rPr lang="en-US" sz="1200" b="1">
                  <a:solidFill>
                    <a:schemeClr val="accent2"/>
                  </a:solidFill>
                  <a:latin typeface="Yu Gothic UI Semibold" panose="020B0500000000000000" pitchFamily="34" charset="-128"/>
                  <a:ea typeface="Yu Gothic UI Semibold" panose="020B0500000000000000" pitchFamily="34" charset="-128"/>
                  <a:cs typeface="Poppins" pitchFamily="2" charset="77"/>
                </a:rPr>
                <a:t>PEOPLE &amp; SKILLS</a:t>
              </a:r>
            </a:p>
          </p:txBody>
        </p:sp>
      </p:grpSp>
      <p:grpSp>
        <p:nvGrpSpPr>
          <p:cNvPr id="7" name="Group 6">
            <a:extLst>
              <a:ext uri="{FF2B5EF4-FFF2-40B4-BE49-F238E27FC236}">
                <a16:creationId xmlns:a16="http://schemas.microsoft.com/office/drawing/2014/main" id="{3D83AD93-6D94-3342-B8D4-4AE3D08D4E71}"/>
              </a:ext>
            </a:extLst>
          </p:cNvPr>
          <p:cNvGrpSpPr/>
          <p:nvPr/>
        </p:nvGrpSpPr>
        <p:grpSpPr>
          <a:xfrm>
            <a:off x="3909670" y="1180645"/>
            <a:ext cx="2681965" cy="1588251"/>
            <a:chOff x="3625103" y="1182691"/>
            <a:chExt cx="2681965" cy="1588251"/>
          </a:xfrm>
        </p:grpSpPr>
        <p:sp>
          <p:nvSpPr>
            <p:cNvPr id="57" name="Oval 56">
              <a:extLst>
                <a:ext uri="{FF2B5EF4-FFF2-40B4-BE49-F238E27FC236}">
                  <a16:creationId xmlns:a16="http://schemas.microsoft.com/office/drawing/2014/main" id="{6EAC7E03-E090-2244-B193-3A9C3397B044}"/>
                </a:ext>
              </a:extLst>
            </p:cNvPr>
            <p:cNvSpPr/>
            <p:nvPr/>
          </p:nvSpPr>
          <p:spPr>
            <a:xfrm>
              <a:off x="4444085" y="1182691"/>
              <a:ext cx="1044000" cy="104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F54A5EC3-78FF-0B47-91C7-3B17C5D2AC93}"/>
                </a:ext>
              </a:extLst>
            </p:cNvPr>
            <p:cNvSpPr>
              <a:spLocks noChangeAspect="1"/>
            </p:cNvSpPr>
            <p:nvPr/>
          </p:nvSpPr>
          <p:spPr>
            <a:xfrm>
              <a:off x="4618520" y="1347926"/>
              <a:ext cx="695130" cy="710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pic>
          <p:nvPicPr>
            <p:cNvPr id="70" name="Picture 69">
              <a:extLst>
                <a:ext uri="{FF2B5EF4-FFF2-40B4-BE49-F238E27FC236}">
                  <a16:creationId xmlns:a16="http://schemas.microsoft.com/office/drawing/2014/main" id="{1311925D-2BA0-594F-BFDA-A483B49FED49}"/>
                </a:ext>
              </a:extLst>
            </p:cNvPr>
            <p:cNvPicPr>
              <a:picLocks noChangeAspect="1"/>
            </p:cNvPicPr>
            <p:nvPr/>
          </p:nvPicPr>
          <p:blipFill rotWithShape="1">
            <a:blip r:embed="rId3"/>
            <a:srcRect b="31605"/>
            <a:stretch/>
          </p:blipFill>
          <p:spPr>
            <a:xfrm>
              <a:off x="4500595" y="1450426"/>
              <a:ext cx="930980" cy="450491"/>
            </a:xfrm>
            <a:prstGeom prst="rect">
              <a:avLst/>
            </a:prstGeom>
          </p:spPr>
        </p:pic>
        <p:sp>
          <p:nvSpPr>
            <p:cNvPr id="23" name="Down Arrow Callout 22">
              <a:extLst>
                <a:ext uri="{FF2B5EF4-FFF2-40B4-BE49-F238E27FC236}">
                  <a16:creationId xmlns:a16="http://schemas.microsoft.com/office/drawing/2014/main" id="{2B0B5BD3-3039-CC4C-A901-8F98DA52330E}"/>
                </a:ext>
              </a:extLst>
            </p:cNvPr>
            <p:cNvSpPr/>
            <p:nvPr/>
          </p:nvSpPr>
          <p:spPr>
            <a:xfrm>
              <a:off x="3625103" y="2139031"/>
              <a:ext cx="2681965" cy="631911"/>
            </a:xfrm>
            <a:prstGeom prst="downArrowCallou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31588A7-104E-9A43-9582-1835CB4C62B8}"/>
                </a:ext>
              </a:extLst>
            </p:cNvPr>
            <p:cNvSpPr txBox="1"/>
            <p:nvPr/>
          </p:nvSpPr>
          <p:spPr>
            <a:xfrm>
              <a:off x="4016146" y="2205075"/>
              <a:ext cx="1899879" cy="276999"/>
            </a:xfrm>
            <a:prstGeom prst="rect">
              <a:avLst/>
            </a:prstGeom>
            <a:noFill/>
          </p:spPr>
          <p:txBody>
            <a:bodyPr wrap="none" rtlCol="0" anchor="ctr">
              <a:spAutoFit/>
            </a:bodyPr>
            <a:lstStyle/>
            <a:p>
              <a:r>
                <a:rPr lang="en-US" sz="1200" b="1">
                  <a:solidFill>
                    <a:schemeClr val="accent4"/>
                  </a:solidFill>
                  <a:latin typeface="Yu Gothic UI Semibold" panose="020B0500000000000000" pitchFamily="34" charset="-128"/>
                  <a:ea typeface="Yu Gothic UI Semibold" panose="020B0500000000000000" pitchFamily="34" charset="-128"/>
                  <a:cs typeface="Poppins" pitchFamily="2" charset="77"/>
                </a:rPr>
                <a:t>AGENCY MANAGEMENT</a:t>
              </a:r>
            </a:p>
          </p:txBody>
        </p:sp>
      </p:grpSp>
      <p:cxnSp>
        <p:nvCxnSpPr>
          <p:cNvPr id="46" name="Straight Arrow Connector 45">
            <a:extLst>
              <a:ext uri="{FF2B5EF4-FFF2-40B4-BE49-F238E27FC236}">
                <a16:creationId xmlns:a16="http://schemas.microsoft.com/office/drawing/2014/main" id="{8739703F-C968-4D4C-ABFF-D0FF41643113}"/>
              </a:ext>
            </a:extLst>
          </p:cNvPr>
          <p:cNvCxnSpPr/>
          <p:nvPr/>
        </p:nvCxnSpPr>
        <p:spPr>
          <a:xfrm>
            <a:off x="4283603" y="4928227"/>
            <a:ext cx="4727121"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7BD03C5-5DDF-5E4D-BC06-BDC377D0ED65}"/>
              </a:ext>
            </a:extLst>
          </p:cNvPr>
          <p:cNvGrpSpPr/>
          <p:nvPr/>
        </p:nvGrpSpPr>
        <p:grpSpPr>
          <a:xfrm>
            <a:off x="6706931" y="4867548"/>
            <a:ext cx="2682000" cy="1626255"/>
            <a:chOff x="6422364" y="4869594"/>
            <a:chExt cx="2682000" cy="1626255"/>
          </a:xfrm>
        </p:grpSpPr>
        <p:grpSp>
          <p:nvGrpSpPr>
            <p:cNvPr id="14" name="Group 13">
              <a:extLst>
                <a:ext uri="{FF2B5EF4-FFF2-40B4-BE49-F238E27FC236}">
                  <a16:creationId xmlns:a16="http://schemas.microsoft.com/office/drawing/2014/main" id="{71DFE521-FA0E-7247-A832-78F161D2E7AC}"/>
                </a:ext>
              </a:extLst>
            </p:cNvPr>
            <p:cNvGrpSpPr>
              <a:grpSpLocks noChangeAspect="1"/>
            </p:cNvGrpSpPr>
            <p:nvPr/>
          </p:nvGrpSpPr>
          <p:grpSpPr>
            <a:xfrm>
              <a:off x="7241364" y="5451849"/>
              <a:ext cx="1044000" cy="1044000"/>
              <a:chOff x="6869141" y="5300303"/>
              <a:chExt cx="1397988" cy="1397988"/>
            </a:xfrm>
          </p:grpSpPr>
          <p:sp>
            <p:nvSpPr>
              <p:cNvPr id="63" name="Oval 62">
                <a:extLst>
                  <a:ext uri="{FF2B5EF4-FFF2-40B4-BE49-F238E27FC236}">
                    <a16:creationId xmlns:a16="http://schemas.microsoft.com/office/drawing/2014/main" id="{0CB44CAD-69DE-C443-BD62-7BA864EEFD49}"/>
                  </a:ext>
                </a:extLst>
              </p:cNvPr>
              <p:cNvSpPr/>
              <p:nvPr/>
            </p:nvSpPr>
            <p:spPr>
              <a:xfrm>
                <a:off x="6869141" y="5300303"/>
                <a:ext cx="1397988" cy="1397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64" name="Oval 63">
                <a:extLst>
                  <a:ext uri="{FF2B5EF4-FFF2-40B4-BE49-F238E27FC236}">
                    <a16:creationId xmlns:a16="http://schemas.microsoft.com/office/drawing/2014/main" id="{D419C5F7-0872-6C46-B9B7-ABDCDEC4C3F9}"/>
                  </a:ext>
                </a:extLst>
              </p:cNvPr>
              <p:cNvSpPr>
                <a:spLocks noChangeAspect="1"/>
              </p:cNvSpPr>
              <p:nvPr/>
            </p:nvSpPr>
            <p:spPr>
              <a:xfrm>
                <a:off x="7102721" y="5521564"/>
                <a:ext cx="930827" cy="951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pic>
            <p:nvPicPr>
              <p:cNvPr id="71" name="Picture 70" descr="A close up of a logo&#10;&#10;Description automatically generated">
                <a:extLst>
                  <a:ext uri="{FF2B5EF4-FFF2-40B4-BE49-F238E27FC236}">
                    <a16:creationId xmlns:a16="http://schemas.microsoft.com/office/drawing/2014/main" id="{33A90651-3E57-2047-999B-A4B29838EAD7}"/>
                  </a:ext>
                </a:extLst>
              </p:cNvPr>
              <p:cNvPicPr>
                <a:picLocks noChangeAspect="1"/>
              </p:cNvPicPr>
              <p:nvPr/>
            </p:nvPicPr>
            <p:blipFill rotWithShape="1">
              <a:blip r:embed="rId4"/>
              <a:srcRect b="33170"/>
              <a:stretch/>
            </p:blipFill>
            <p:spPr>
              <a:xfrm>
                <a:off x="7082995" y="5767744"/>
                <a:ext cx="970277" cy="458758"/>
              </a:xfrm>
              <a:prstGeom prst="rect">
                <a:avLst/>
              </a:prstGeom>
            </p:spPr>
          </p:pic>
        </p:grpSp>
        <p:sp>
          <p:nvSpPr>
            <p:cNvPr id="21" name="Down Arrow Callout 20">
              <a:extLst>
                <a:ext uri="{FF2B5EF4-FFF2-40B4-BE49-F238E27FC236}">
                  <a16:creationId xmlns:a16="http://schemas.microsoft.com/office/drawing/2014/main" id="{BE613C88-E613-4146-9F65-ACF3A92489CC}"/>
                </a:ext>
              </a:extLst>
            </p:cNvPr>
            <p:cNvSpPr/>
            <p:nvPr/>
          </p:nvSpPr>
          <p:spPr>
            <a:xfrm rot="10800000">
              <a:off x="6422364" y="4869594"/>
              <a:ext cx="2682000" cy="633600"/>
            </a:xfrm>
            <a:prstGeom prst="downArrowCallou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A1EFB97A-5DED-4243-BD65-6722A49650E9}"/>
                </a:ext>
              </a:extLst>
            </p:cNvPr>
            <p:cNvSpPr txBox="1"/>
            <p:nvPr/>
          </p:nvSpPr>
          <p:spPr>
            <a:xfrm>
              <a:off x="7203756" y="5179660"/>
              <a:ext cx="1119217" cy="276999"/>
            </a:xfrm>
            <a:prstGeom prst="rect">
              <a:avLst/>
            </a:prstGeom>
            <a:noFill/>
          </p:spPr>
          <p:txBody>
            <a:bodyPr wrap="none" rtlCol="0" anchor="ctr">
              <a:spAutoFit/>
            </a:bodyPr>
            <a:lstStyle/>
            <a:p>
              <a:r>
                <a:rPr lang="en-US" sz="1200" b="1">
                  <a:solidFill>
                    <a:schemeClr val="accent3"/>
                  </a:solidFill>
                  <a:latin typeface="Yu Gothic UI Semibold" panose="020B0500000000000000" pitchFamily="34" charset="-128"/>
                  <a:ea typeface="Yu Gothic UI Semibold" panose="020B0500000000000000" pitchFamily="34" charset="-128"/>
                  <a:cs typeface="Poppins" pitchFamily="2" charset="77"/>
                </a:rPr>
                <a:t>OPERATIONS</a:t>
              </a:r>
            </a:p>
          </p:txBody>
        </p:sp>
      </p:grpSp>
      <p:grpSp>
        <p:nvGrpSpPr>
          <p:cNvPr id="6" name="Group 5">
            <a:extLst>
              <a:ext uri="{FF2B5EF4-FFF2-40B4-BE49-F238E27FC236}">
                <a16:creationId xmlns:a16="http://schemas.microsoft.com/office/drawing/2014/main" id="{7E553488-9834-C94D-983C-D51BF252DAA6}"/>
              </a:ext>
            </a:extLst>
          </p:cNvPr>
          <p:cNvGrpSpPr/>
          <p:nvPr/>
        </p:nvGrpSpPr>
        <p:grpSpPr>
          <a:xfrm>
            <a:off x="3909635" y="4867391"/>
            <a:ext cx="2682000" cy="1624788"/>
            <a:chOff x="3625068" y="4869437"/>
            <a:chExt cx="2682000" cy="1624788"/>
          </a:xfrm>
        </p:grpSpPr>
        <p:grpSp>
          <p:nvGrpSpPr>
            <p:cNvPr id="13" name="Group 12">
              <a:extLst>
                <a:ext uri="{FF2B5EF4-FFF2-40B4-BE49-F238E27FC236}">
                  <a16:creationId xmlns:a16="http://schemas.microsoft.com/office/drawing/2014/main" id="{C42C1290-1D09-3D49-93A9-7DE5033D6361}"/>
                </a:ext>
              </a:extLst>
            </p:cNvPr>
            <p:cNvGrpSpPr>
              <a:grpSpLocks noChangeAspect="1"/>
            </p:cNvGrpSpPr>
            <p:nvPr/>
          </p:nvGrpSpPr>
          <p:grpSpPr>
            <a:xfrm>
              <a:off x="4444067" y="5450225"/>
              <a:ext cx="1044000" cy="1044000"/>
              <a:chOff x="4447139" y="5300303"/>
              <a:chExt cx="1397988" cy="1397988"/>
            </a:xfrm>
          </p:grpSpPr>
          <p:sp>
            <p:nvSpPr>
              <p:cNvPr id="61" name="Oval 60">
                <a:extLst>
                  <a:ext uri="{FF2B5EF4-FFF2-40B4-BE49-F238E27FC236}">
                    <a16:creationId xmlns:a16="http://schemas.microsoft.com/office/drawing/2014/main" id="{66DE08A7-DA4E-BC47-B797-ACB55252E8AB}"/>
                  </a:ext>
                </a:extLst>
              </p:cNvPr>
              <p:cNvSpPr/>
              <p:nvPr/>
            </p:nvSpPr>
            <p:spPr>
              <a:xfrm>
                <a:off x="4447139" y="5300303"/>
                <a:ext cx="1397988" cy="13979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7D044079-098C-EE4C-9EA7-6A409BEA5919}"/>
                  </a:ext>
                </a:extLst>
              </p:cNvPr>
              <p:cNvSpPr>
                <a:spLocks noChangeAspect="1"/>
              </p:cNvSpPr>
              <p:nvPr/>
            </p:nvSpPr>
            <p:spPr>
              <a:xfrm>
                <a:off x="4680719" y="5521564"/>
                <a:ext cx="930827" cy="951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pic>
            <p:nvPicPr>
              <p:cNvPr id="73" name="Picture 72" descr="A close up of a sign&#10;&#10;Description automatically generated">
                <a:extLst>
                  <a:ext uri="{FF2B5EF4-FFF2-40B4-BE49-F238E27FC236}">
                    <a16:creationId xmlns:a16="http://schemas.microsoft.com/office/drawing/2014/main" id="{730B8458-1F40-3842-927B-5D7029788B26}"/>
                  </a:ext>
                </a:extLst>
              </p:cNvPr>
              <p:cNvPicPr>
                <a:picLocks noChangeAspect="1"/>
              </p:cNvPicPr>
              <p:nvPr/>
            </p:nvPicPr>
            <p:blipFill rotWithShape="1">
              <a:blip r:embed="rId5"/>
              <a:srcRect b="30213"/>
              <a:stretch/>
            </p:blipFill>
            <p:spPr>
              <a:xfrm>
                <a:off x="4555461" y="5655560"/>
                <a:ext cx="1221386" cy="603038"/>
              </a:xfrm>
              <a:prstGeom prst="rect">
                <a:avLst/>
              </a:prstGeom>
            </p:spPr>
          </p:pic>
        </p:grpSp>
        <p:sp>
          <p:nvSpPr>
            <p:cNvPr id="22" name="Down Arrow Callout 21">
              <a:extLst>
                <a:ext uri="{FF2B5EF4-FFF2-40B4-BE49-F238E27FC236}">
                  <a16:creationId xmlns:a16="http://schemas.microsoft.com/office/drawing/2014/main" id="{880EEBC3-D4B2-9A4D-9D63-F2D9C8C269FC}"/>
                </a:ext>
              </a:extLst>
            </p:cNvPr>
            <p:cNvSpPr/>
            <p:nvPr/>
          </p:nvSpPr>
          <p:spPr>
            <a:xfrm rot="10800000">
              <a:off x="3625068" y="4869437"/>
              <a:ext cx="2682000" cy="633600"/>
            </a:xfrm>
            <a:prstGeom prst="downArrowCallou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accent6"/>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2E39688-4685-0A47-A069-342910267BB8}"/>
                </a:ext>
              </a:extLst>
            </p:cNvPr>
            <p:cNvSpPr txBox="1"/>
            <p:nvPr/>
          </p:nvSpPr>
          <p:spPr>
            <a:xfrm>
              <a:off x="4515463" y="5174850"/>
              <a:ext cx="901209" cy="276999"/>
            </a:xfrm>
            <a:prstGeom prst="rect">
              <a:avLst/>
            </a:prstGeom>
            <a:noFill/>
          </p:spPr>
          <p:txBody>
            <a:bodyPr wrap="none" rtlCol="0" anchor="ctr">
              <a:spAutoFit/>
            </a:bodyPr>
            <a:lstStyle/>
            <a:p>
              <a:r>
                <a:rPr lang="en-US" sz="1200" b="1">
                  <a:solidFill>
                    <a:schemeClr val="accent6"/>
                  </a:solidFill>
                  <a:latin typeface="Yu Gothic UI Semibold" panose="020B0500000000000000" pitchFamily="34" charset="-128"/>
                  <a:ea typeface="Yu Gothic UI Semibold" panose="020B0500000000000000" pitchFamily="34" charset="-128"/>
                  <a:cs typeface="Poppins" pitchFamily="2" charset="77"/>
                </a:rPr>
                <a:t>MARTECH</a:t>
              </a:r>
            </a:p>
          </p:txBody>
        </p:sp>
      </p:grpSp>
      <p:grpSp>
        <p:nvGrpSpPr>
          <p:cNvPr id="34" name="Group 33">
            <a:extLst>
              <a:ext uri="{FF2B5EF4-FFF2-40B4-BE49-F238E27FC236}">
                <a16:creationId xmlns:a16="http://schemas.microsoft.com/office/drawing/2014/main" id="{44ED586B-9BCE-034A-8A5E-A81A3142A85D}"/>
              </a:ext>
            </a:extLst>
          </p:cNvPr>
          <p:cNvGrpSpPr/>
          <p:nvPr/>
        </p:nvGrpSpPr>
        <p:grpSpPr>
          <a:xfrm>
            <a:off x="948820" y="3633467"/>
            <a:ext cx="2125995" cy="430519"/>
            <a:chOff x="584561" y="4273699"/>
            <a:chExt cx="2125995" cy="430519"/>
          </a:xfrm>
        </p:grpSpPr>
        <p:sp>
          <p:nvSpPr>
            <p:cNvPr id="32" name="Rectangle 31">
              <a:extLst>
                <a:ext uri="{FF2B5EF4-FFF2-40B4-BE49-F238E27FC236}">
                  <a16:creationId xmlns:a16="http://schemas.microsoft.com/office/drawing/2014/main" id="{AAB85DA2-F462-744B-A758-37A2AEBC3979}"/>
                </a:ext>
              </a:extLst>
            </p:cNvPr>
            <p:cNvSpPr/>
            <p:nvPr/>
          </p:nvSpPr>
          <p:spPr>
            <a:xfrm>
              <a:off x="584561" y="4289620"/>
              <a:ext cx="1868733" cy="396000"/>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19F7FAA7-ECDF-D54C-B1D3-B6509AC5BE56}"/>
                </a:ext>
              </a:extLst>
            </p:cNvPr>
            <p:cNvPicPr>
              <a:picLocks noChangeAspect="1"/>
            </p:cNvPicPr>
            <p:nvPr/>
          </p:nvPicPr>
          <p:blipFill rotWithShape="1">
            <a:blip r:embed="rId6"/>
            <a:srcRect l="37601" t="1" r="37473" b="63035"/>
            <a:stretch/>
          </p:blipFill>
          <p:spPr>
            <a:xfrm rot="5400000">
              <a:off x="2368546" y="4362209"/>
              <a:ext cx="430519" cy="253500"/>
            </a:xfrm>
            <a:prstGeom prst="rect">
              <a:avLst/>
            </a:prstGeom>
          </p:spPr>
        </p:pic>
        <p:sp>
          <p:nvSpPr>
            <p:cNvPr id="33" name="Rectangle 32">
              <a:extLst>
                <a:ext uri="{FF2B5EF4-FFF2-40B4-BE49-F238E27FC236}">
                  <a16:creationId xmlns:a16="http://schemas.microsoft.com/office/drawing/2014/main" id="{B8C30953-977B-3F4E-BD53-12CCCEB88F0B}"/>
                </a:ext>
              </a:extLst>
            </p:cNvPr>
            <p:cNvSpPr/>
            <p:nvPr/>
          </p:nvSpPr>
          <p:spPr>
            <a:xfrm>
              <a:off x="2397394" y="4426845"/>
              <a:ext cx="195674" cy="12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grpSp>
      <p:sp>
        <p:nvSpPr>
          <p:cNvPr id="53" name="TextBox 52">
            <a:extLst>
              <a:ext uri="{FF2B5EF4-FFF2-40B4-BE49-F238E27FC236}">
                <a16:creationId xmlns:a16="http://schemas.microsoft.com/office/drawing/2014/main" id="{FCDAABB5-E765-984F-8795-E1AFF67A5ECC}"/>
              </a:ext>
            </a:extLst>
          </p:cNvPr>
          <p:cNvSpPr txBox="1"/>
          <p:nvPr/>
        </p:nvSpPr>
        <p:spPr>
          <a:xfrm>
            <a:off x="1804118" y="3713397"/>
            <a:ext cx="912429" cy="276999"/>
          </a:xfrm>
          <a:prstGeom prst="rect">
            <a:avLst/>
          </a:prstGeom>
          <a:noFill/>
        </p:spPr>
        <p:txBody>
          <a:bodyPr wrap="none" rtlCol="0" anchor="ctr">
            <a:spAutoFit/>
          </a:bodyPr>
          <a:lstStyle/>
          <a:p>
            <a:r>
              <a:rPr lang="en-US" sz="1200" b="1">
                <a:solidFill>
                  <a:schemeClr val="accent5"/>
                </a:solidFill>
                <a:latin typeface="Yu Gothic UI Semibold" panose="020B0500000000000000" pitchFamily="34" charset="-128"/>
                <a:ea typeface="Yu Gothic UI Semibold" panose="020B0500000000000000" pitchFamily="34" charset="-128"/>
                <a:cs typeface="Poppins" pitchFamily="2" charset="77"/>
              </a:rPr>
              <a:t>STRATEGY</a:t>
            </a:r>
          </a:p>
        </p:txBody>
      </p:sp>
      <p:grpSp>
        <p:nvGrpSpPr>
          <p:cNvPr id="76" name="Group 75">
            <a:extLst>
              <a:ext uri="{FF2B5EF4-FFF2-40B4-BE49-F238E27FC236}">
                <a16:creationId xmlns:a16="http://schemas.microsoft.com/office/drawing/2014/main" id="{60D620A1-346B-5546-A9A5-C32F6BF584D8}"/>
              </a:ext>
            </a:extLst>
          </p:cNvPr>
          <p:cNvGrpSpPr>
            <a:grpSpLocks noChangeAspect="1"/>
          </p:cNvGrpSpPr>
          <p:nvPr/>
        </p:nvGrpSpPr>
        <p:grpSpPr>
          <a:xfrm>
            <a:off x="684017" y="3344410"/>
            <a:ext cx="1044000" cy="1044000"/>
            <a:chOff x="650487" y="2968436"/>
            <a:chExt cx="1397988" cy="1397988"/>
          </a:xfrm>
        </p:grpSpPr>
        <p:sp>
          <p:nvSpPr>
            <p:cNvPr id="52" name="Oval 51">
              <a:extLst>
                <a:ext uri="{FF2B5EF4-FFF2-40B4-BE49-F238E27FC236}">
                  <a16:creationId xmlns:a16="http://schemas.microsoft.com/office/drawing/2014/main" id="{670F274F-3A7C-2F40-A4CF-ED2CAFF7DEB2}"/>
                </a:ext>
              </a:extLst>
            </p:cNvPr>
            <p:cNvSpPr>
              <a:spLocks noChangeAspect="1"/>
            </p:cNvSpPr>
            <p:nvPr/>
          </p:nvSpPr>
          <p:spPr>
            <a:xfrm>
              <a:off x="650487" y="2968436"/>
              <a:ext cx="1397988" cy="13979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3313EF5E-59E0-6E43-B7C9-97C9212DB011}"/>
                </a:ext>
              </a:extLst>
            </p:cNvPr>
            <p:cNvSpPr>
              <a:spLocks noChangeAspect="1"/>
            </p:cNvSpPr>
            <p:nvPr/>
          </p:nvSpPr>
          <p:spPr>
            <a:xfrm>
              <a:off x="884067" y="3189697"/>
              <a:ext cx="930827" cy="951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pic>
          <p:nvPicPr>
            <p:cNvPr id="55" name="Picture 54" descr="A close up of a logo&#10;&#10;Description automatically generated">
              <a:extLst>
                <a:ext uri="{FF2B5EF4-FFF2-40B4-BE49-F238E27FC236}">
                  <a16:creationId xmlns:a16="http://schemas.microsoft.com/office/drawing/2014/main" id="{82DB57AB-70AA-0B49-9DCC-A84E4E718300}"/>
                </a:ext>
              </a:extLst>
            </p:cNvPr>
            <p:cNvPicPr>
              <a:picLocks noChangeAspect="1"/>
            </p:cNvPicPr>
            <p:nvPr/>
          </p:nvPicPr>
          <p:blipFill>
            <a:blip r:embed="rId7"/>
            <a:stretch>
              <a:fillRect/>
            </a:stretch>
          </p:blipFill>
          <p:spPr>
            <a:xfrm>
              <a:off x="1005275" y="3390647"/>
              <a:ext cx="686890" cy="465768"/>
            </a:xfrm>
            <a:prstGeom prst="rect">
              <a:avLst/>
            </a:prstGeom>
          </p:spPr>
        </p:pic>
      </p:grpSp>
    </p:spTree>
    <p:extLst>
      <p:ext uri="{BB962C8B-B14F-4D97-AF65-F5344CB8AC3E}">
        <p14:creationId xmlns:p14="http://schemas.microsoft.com/office/powerpoint/2010/main" val="187439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525FED-0A9E-4144-A188-D56D3570F86D}"/>
              </a:ext>
            </a:extLst>
          </p:cNvPr>
          <p:cNvSpPr>
            <a:spLocks noGrp="1"/>
          </p:cNvSpPr>
          <p:nvPr>
            <p:ph type="title"/>
          </p:nvPr>
        </p:nvSpPr>
        <p:spPr/>
        <p:txBody>
          <a:bodyPr/>
          <a:lstStyle/>
          <a:p>
            <a:r>
              <a:rPr lang="en-US"/>
              <a:t>THE FLOCK DIFFERENCE</a:t>
            </a:r>
          </a:p>
        </p:txBody>
      </p:sp>
      <p:sp>
        <p:nvSpPr>
          <p:cNvPr id="23" name="Content Placeholder 2">
            <a:extLst>
              <a:ext uri="{FF2B5EF4-FFF2-40B4-BE49-F238E27FC236}">
                <a16:creationId xmlns:a16="http://schemas.microsoft.com/office/drawing/2014/main" id="{23915820-ADB9-054E-94C9-B0776D4BB195}"/>
              </a:ext>
            </a:extLst>
          </p:cNvPr>
          <p:cNvSpPr txBox="1">
            <a:spLocks/>
          </p:cNvSpPr>
          <p:nvPr/>
        </p:nvSpPr>
        <p:spPr>
          <a:xfrm>
            <a:off x="2860077" y="1731764"/>
            <a:ext cx="6328819" cy="3394472"/>
          </a:xfrm>
          <a:prstGeom prst="rect">
            <a:avLst/>
          </a:prstGeom>
        </p:spPr>
        <p:txBody>
          <a:bodyPr/>
          <a:lstStyle>
            <a:lvl1pPr marL="184150" indent="-184150"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000" b="0" i="0" kern="1200">
                <a:solidFill>
                  <a:schemeClr val="tx1"/>
                </a:solidFill>
                <a:latin typeface="Yu Gothic UI Semilight" panose="020B0400000000000000" pitchFamily="34" charset="-128"/>
                <a:ea typeface="Yu Gothic UI Semilight" panose="020B0400000000000000" pitchFamily="34" charset="-128"/>
                <a:cs typeface="+mn-cs"/>
              </a:defRPr>
            </a:lvl1pPr>
            <a:lvl2pPr marL="446088" indent="-176213"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800" b="0" i="0" kern="1200">
                <a:solidFill>
                  <a:schemeClr val="tx1"/>
                </a:solidFill>
                <a:latin typeface="Yu Gothic UI Semilight" panose="020B0400000000000000" pitchFamily="34" charset="-128"/>
                <a:ea typeface="Yu Gothic UI Semilight" panose="020B0400000000000000" pitchFamily="34" charset="-128"/>
                <a:cs typeface="+mn-cs"/>
              </a:defRPr>
            </a:lvl2pPr>
            <a:lvl3pPr marL="623888" indent="-176213"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600" b="0" i="0" kern="1200">
                <a:solidFill>
                  <a:schemeClr val="tx1"/>
                </a:solidFill>
                <a:latin typeface="Yu Gothic UI Semilight" panose="020B0400000000000000" pitchFamily="34" charset="-128"/>
                <a:ea typeface="Yu Gothic UI Semilight" panose="020B0400000000000000" pitchFamily="34" charset="-128"/>
                <a:cs typeface="+mn-cs"/>
              </a:defRPr>
            </a:lvl3pPr>
            <a:lvl4pPr marL="801688" indent="-179388"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400" b="0" i="0" kern="1200">
                <a:solidFill>
                  <a:schemeClr val="tx1"/>
                </a:solidFill>
                <a:latin typeface="Yu Gothic UI Semilight" panose="020B0400000000000000" pitchFamily="34" charset="-128"/>
                <a:ea typeface="Yu Gothic UI Semilight" panose="020B0400000000000000" pitchFamily="34" charset="-128"/>
                <a:cs typeface="+mn-cs"/>
              </a:defRPr>
            </a:lvl4pPr>
            <a:lvl5pPr marL="977900" indent="-177800" algn="l" defTabSz="914400" rtl="0" eaLnBrk="1" latinLnBrk="0" hangingPunct="1">
              <a:lnSpc>
                <a:spcPct val="90000"/>
              </a:lnSpc>
              <a:spcBef>
                <a:spcPts val="500"/>
              </a:spcBef>
              <a:buClr>
                <a:schemeClr val="accent1"/>
              </a:buClr>
              <a:buSzPct val="100000"/>
              <a:buFont typeface="Arial" panose="020B0604020202020204" pitchFamily="34" charset="0"/>
              <a:buChar char="•"/>
              <a:tabLst/>
              <a:defRPr sz="1400" b="0" i="0" kern="1200">
                <a:solidFill>
                  <a:schemeClr val="tx1"/>
                </a:solidFill>
                <a:latin typeface="Yu Gothic UI Semilight" panose="020B0400000000000000" pitchFamily="34" charset="-128"/>
                <a:ea typeface="Yu Gothic UI Semilight"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None/>
            </a:pPr>
            <a:endParaRPr lang="en-GB" sz="1600">
              <a:solidFill>
                <a:schemeClr val="bg1"/>
              </a:solidFill>
            </a:endParaRPr>
          </a:p>
        </p:txBody>
      </p:sp>
      <p:sp>
        <p:nvSpPr>
          <p:cNvPr id="25" name="Freeform 24">
            <a:extLst>
              <a:ext uri="{FF2B5EF4-FFF2-40B4-BE49-F238E27FC236}">
                <a16:creationId xmlns:a16="http://schemas.microsoft.com/office/drawing/2014/main" id="{B860B47A-8B55-1843-BBFA-97C7A5AB5F56}"/>
              </a:ext>
            </a:extLst>
          </p:cNvPr>
          <p:cNvSpPr/>
          <p:nvPr/>
        </p:nvSpPr>
        <p:spPr>
          <a:xfrm rot="10800000">
            <a:off x="4309326"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4" name="Rectangle 23">
            <a:extLst>
              <a:ext uri="{FF2B5EF4-FFF2-40B4-BE49-F238E27FC236}">
                <a16:creationId xmlns:a16="http://schemas.microsoft.com/office/drawing/2014/main" id="{E1E086EF-0EC0-BA44-B354-882D02915783}"/>
              </a:ext>
            </a:extLst>
          </p:cNvPr>
          <p:cNvSpPr/>
          <p:nvPr/>
        </p:nvSpPr>
        <p:spPr>
          <a:xfrm>
            <a:off x="1099662" y="1486818"/>
            <a:ext cx="1670770" cy="1670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GB" sz="1200">
                <a:solidFill>
                  <a:schemeClr val="bg1"/>
                </a:solidFill>
                <a:latin typeface="Yu Gothic UI" panose="020B0500000000000000" pitchFamily="34" charset="-128"/>
                <a:ea typeface="Yu Gothic UI" panose="020B0500000000000000" pitchFamily="34" charset="-128"/>
              </a:rPr>
              <a:t>We are specialists in </a:t>
            </a:r>
            <a:r>
              <a:rPr lang="en-GB" sz="1200" b="1">
                <a:solidFill>
                  <a:schemeClr val="bg1"/>
                </a:solidFill>
                <a:latin typeface="Yu Gothic UI Semibold" panose="020B0500000000000000" pitchFamily="34" charset="-128"/>
                <a:ea typeface="Yu Gothic UI Semibold" panose="020B0500000000000000" pitchFamily="34" charset="-128"/>
              </a:rPr>
              <a:t>MARKETING TRANSFORMATION</a:t>
            </a:r>
            <a:br>
              <a:rPr lang="en-GB" sz="1200">
                <a:solidFill>
                  <a:schemeClr val="bg1"/>
                </a:solidFill>
                <a:latin typeface="Yu Gothic UI" panose="020B0500000000000000" pitchFamily="34" charset="-128"/>
                <a:ea typeface="Yu Gothic UI" panose="020B0500000000000000" pitchFamily="34" charset="-128"/>
              </a:rPr>
            </a:br>
            <a:r>
              <a:rPr lang="en-GB" sz="1200">
                <a:solidFill>
                  <a:schemeClr val="bg1"/>
                </a:solidFill>
                <a:latin typeface="Yu Gothic UI" panose="020B0500000000000000" pitchFamily="34" charset="-128"/>
                <a:ea typeface="Yu Gothic UI" panose="020B0500000000000000" pitchFamily="34" charset="-128"/>
              </a:rPr>
              <a:t>it’s all we do </a:t>
            </a:r>
          </a:p>
        </p:txBody>
      </p:sp>
      <p:grpSp>
        <p:nvGrpSpPr>
          <p:cNvPr id="32" name="Group 31">
            <a:extLst>
              <a:ext uri="{FF2B5EF4-FFF2-40B4-BE49-F238E27FC236}">
                <a16:creationId xmlns:a16="http://schemas.microsoft.com/office/drawing/2014/main" id="{608CF803-41B3-2547-BDF8-B2F65FAE5860}"/>
              </a:ext>
            </a:extLst>
          </p:cNvPr>
          <p:cNvGrpSpPr/>
          <p:nvPr/>
        </p:nvGrpSpPr>
        <p:grpSpPr>
          <a:xfrm>
            <a:off x="1015782" y="1403279"/>
            <a:ext cx="1838531" cy="1837848"/>
            <a:chOff x="4043910" y="1378435"/>
            <a:chExt cx="4108236" cy="4106710"/>
          </a:xfrm>
        </p:grpSpPr>
        <p:sp>
          <p:nvSpPr>
            <p:cNvPr id="33" name="Freeform 32">
              <a:extLst>
                <a:ext uri="{FF2B5EF4-FFF2-40B4-BE49-F238E27FC236}">
                  <a16:creationId xmlns:a16="http://schemas.microsoft.com/office/drawing/2014/main" id="{ADC09A7E-DEE2-744B-91AD-FCE4B03858A7}"/>
                </a:ext>
              </a:extLst>
            </p:cNvPr>
            <p:cNvSpPr/>
            <p:nvPr/>
          </p:nvSpPr>
          <p:spPr>
            <a:xfrm rot="10800000">
              <a:off x="7706113" y="5034316"/>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4" name="Freeform 33">
              <a:extLst>
                <a:ext uri="{FF2B5EF4-FFF2-40B4-BE49-F238E27FC236}">
                  <a16:creationId xmlns:a16="http://schemas.microsoft.com/office/drawing/2014/main" id="{03C5D6D6-E057-F944-8796-184EBBD3DEF1}"/>
                </a:ext>
              </a:extLst>
            </p:cNvPr>
            <p:cNvSpPr/>
            <p:nvPr/>
          </p:nvSpPr>
          <p:spPr>
            <a:xfrm>
              <a:off x="4043910" y="1378435"/>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29" name="Rectangle 28">
            <a:extLst>
              <a:ext uri="{FF2B5EF4-FFF2-40B4-BE49-F238E27FC236}">
                <a16:creationId xmlns:a16="http://schemas.microsoft.com/office/drawing/2014/main" id="{BDB0BECB-26F3-E442-931A-7B846FBB0679}"/>
              </a:ext>
            </a:extLst>
          </p:cNvPr>
          <p:cNvSpPr/>
          <p:nvPr/>
        </p:nvSpPr>
        <p:spPr>
          <a:xfrm>
            <a:off x="3861710" y="1486818"/>
            <a:ext cx="1670770" cy="16707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a:solidFill>
                  <a:schemeClr val="bg1"/>
                </a:solidFill>
                <a:latin typeface="Yu Gothic UI" panose="020B0500000000000000" pitchFamily="34" charset="-128"/>
                <a:ea typeface="Yu Gothic UI" panose="020B0500000000000000" pitchFamily="34" charset="-128"/>
              </a:rPr>
              <a:t>Our services are </a:t>
            </a:r>
            <a:r>
              <a:rPr lang="en-GB" sz="1200" b="1">
                <a:solidFill>
                  <a:schemeClr val="bg1"/>
                </a:solidFill>
                <a:latin typeface="Yu Gothic UI Semibold" panose="020B0500000000000000" pitchFamily="34" charset="-128"/>
                <a:ea typeface="Yu Gothic UI Semibold" panose="020B0500000000000000" pitchFamily="34" charset="-128"/>
              </a:rPr>
              <a:t>INTEGRATED</a:t>
            </a:r>
            <a:r>
              <a:rPr lang="en-GB" sz="1200">
                <a:solidFill>
                  <a:schemeClr val="bg1"/>
                </a:solidFill>
                <a:latin typeface="Yu Gothic UI" panose="020B0500000000000000" pitchFamily="34" charset="-128"/>
                <a:ea typeface="Yu Gothic UI" panose="020B0500000000000000" pitchFamily="34" charset="-128"/>
              </a:rPr>
              <a:t> </a:t>
            </a:r>
            <a:br>
              <a:rPr lang="en-GB" sz="1200">
                <a:solidFill>
                  <a:schemeClr val="bg1"/>
                </a:solidFill>
                <a:latin typeface="Yu Gothic UI" panose="020B0500000000000000" pitchFamily="34" charset="-128"/>
                <a:ea typeface="Yu Gothic UI" panose="020B0500000000000000" pitchFamily="34" charset="-128"/>
              </a:rPr>
            </a:br>
            <a:r>
              <a:rPr lang="en-GB" sz="1200">
                <a:solidFill>
                  <a:schemeClr val="bg1"/>
                </a:solidFill>
                <a:latin typeface="Yu Gothic UI" panose="020B0500000000000000" pitchFamily="34" charset="-128"/>
                <a:ea typeface="Yu Gothic UI" panose="020B0500000000000000" pitchFamily="34" charset="-128"/>
              </a:rPr>
              <a:t>and shape </a:t>
            </a:r>
            <a:br>
              <a:rPr lang="en-GB" sz="1200">
                <a:solidFill>
                  <a:schemeClr val="bg1"/>
                </a:solidFill>
                <a:latin typeface="Yu Gothic UI" panose="020B0500000000000000" pitchFamily="34" charset="-128"/>
                <a:ea typeface="Yu Gothic UI" panose="020B0500000000000000" pitchFamily="34" charset="-128"/>
              </a:rPr>
            </a:br>
            <a:r>
              <a:rPr lang="en-GB" sz="1200" b="1">
                <a:solidFill>
                  <a:schemeClr val="bg1"/>
                </a:solidFill>
                <a:latin typeface="Yu Gothic UI" panose="020B0500000000000000" pitchFamily="34" charset="-128"/>
                <a:ea typeface="Yu Gothic UI" panose="020B0500000000000000" pitchFamily="34" charset="-128"/>
              </a:rPr>
              <a:t>SUSTAINABLE CHANGE </a:t>
            </a:r>
          </a:p>
        </p:txBody>
      </p:sp>
      <p:grpSp>
        <p:nvGrpSpPr>
          <p:cNvPr id="36" name="Group 35">
            <a:extLst>
              <a:ext uri="{FF2B5EF4-FFF2-40B4-BE49-F238E27FC236}">
                <a16:creationId xmlns:a16="http://schemas.microsoft.com/office/drawing/2014/main" id="{96106A3B-834E-8044-BB3F-9DDFFF27FFAF}"/>
              </a:ext>
            </a:extLst>
          </p:cNvPr>
          <p:cNvGrpSpPr/>
          <p:nvPr/>
        </p:nvGrpSpPr>
        <p:grpSpPr>
          <a:xfrm>
            <a:off x="3777830" y="1403279"/>
            <a:ext cx="1838531" cy="1837848"/>
            <a:chOff x="4043910" y="1378435"/>
            <a:chExt cx="4108236" cy="4106710"/>
          </a:xfrm>
        </p:grpSpPr>
        <p:sp>
          <p:nvSpPr>
            <p:cNvPr id="37" name="Freeform 36">
              <a:extLst>
                <a:ext uri="{FF2B5EF4-FFF2-40B4-BE49-F238E27FC236}">
                  <a16:creationId xmlns:a16="http://schemas.microsoft.com/office/drawing/2014/main" id="{365B15CE-B65A-F844-A6EA-B21C3F206E1A}"/>
                </a:ext>
              </a:extLst>
            </p:cNvPr>
            <p:cNvSpPr/>
            <p:nvPr/>
          </p:nvSpPr>
          <p:spPr>
            <a:xfrm rot="10800000">
              <a:off x="7706113" y="5034316"/>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8" name="Freeform 37">
              <a:extLst>
                <a:ext uri="{FF2B5EF4-FFF2-40B4-BE49-F238E27FC236}">
                  <a16:creationId xmlns:a16="http://schemas.microsoft.com/office/drawing/2014/main" id="{EE7135FD-52CC-1240-9066-F2953D618C81}"/>
                </a:ext>
              </a:extLst>
            </p:cNvPr>
            <p:cNvSpPr/>
            <p:nvPr/>
          </p:nvSpPr>
          <p:spPr>
            <a:xfrm>
              <a:off x="4043910" y="1378435"/>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26" name="Rectangle 25">
            <a:extLst>
              <a:ext uri="{FF2B5EF4-FFF2-40B4-BE49-F238E27FC236}">
                <a16:creationId xmlns:a16="http://schemas.microsoft.com/office/drawing/2014/main" id="{9320CCF2-B019-C344-B373-AFDE4CC9586A}"/>
              </a:ext>
            </a:extLst>
          </p:cNvPr>
          <p:cNvSpPr/>
          <p:nvPr/>
        </p:nvSpPr>
        <p:spPr>
          <a:xfrm>
            <a:off x="6619894" y="1486818"/>
            <a:ext cx="1670770" cy="1670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800"/>
              </a:spcAft>
            </a:pPr>
            <a:r>
              <a:rPr lang="en-GB" sz="1200">
                <a:solidFill>
                  <a:schemeClr val="bg1"/>
                </a:solidFill>
                <a:latin typeface="Yu Gothic UI" panose="020B0500000000000000" pitchFamily="34" charset="-128"/>
                <a:ea typeface="Yu Gothic UI" panose="020B0500000000000000" pitchFamily="34" charset="-128"/>
              </a:rPr>
              <a:t>We have run </a:t>
            </a:r>
            <a:r>
              <a:rPr lang="en-GB" sz="1200" b="1">
                <a:solidFill>
                  <a:schemeClr val="bg1"/>
                </a:solidFill>
                <a:latin typeface="Yu Gothic UI" panose="020B0500000000000000" pitchFamily="34" charset="-128"/>
                <a:ea typeface="Yu Gothic UI" panose="020B0500000000000000" pitchFamily="34" charset="-128"/>
              </a:rPr>
              <a:t>MARKETING TRANSFORMATION </a:t>
            </a:r>
            <a:r>
              <a:rPr lang="en-GB" sz="1200">
                <a:solidFill>
                  <a:schemeClr val="bg1"/>
                </a:solidFill>
                <a:latin typeface="Yu Gothic UI" panose="020B0500000000000000" pitchFamily="34" charset="-128"/>
                <a:ea typeface="Yu Gothic UI" panose="020B0500000000000000" pitchFamily="34" charset="-128"/>
              </a:rPr>
              <a:t>assignments at </a:t>
            </a:r>
            <a:br>
              <a:rPr lang="en-GB" sz="1200">
                <a:solidFill>
                  <a:schemeClr val="bg1"/>
                </a:solidFill>
                <a:latin typeface="Yu Gothic UI" panose="020B0500000000000000" pitchFamily="34" charset="-128"/>
                <a:ea typeface="Yu Gothic UI" panose="020B0500000000000000" pitchFamily="34" charset="-128"/>
              </a:rPr>
            </a:br>
            <a:r>
              <a:rPr lang="en-GB" sz="1200" b="1">
                <a:solidFill>
                  <a:schemeClr val="bg1"/>
                </a:solidFill>
                <a:latin typeface="Yu Gothic UI" panose="020B0500000000000000" pitchFamily="34" charset="-128"/>
                <a:ea typeface="Yu Gothic UI" panose="020B0500000000000000" pitchFamily="34" charset="-128"/>
              </a:rPr>
              <a:t>WORLD LEADING ADVERTISERS </a:t>
            </a:r>
          </a:p>
        </p:txBody>
      </p:sp>
      <p:grpSp>
        <p:nvGrpSpPr>
          <p:cNvPr id="39" name="Group 38">
            <a:extLst>
              <a:ext uri="{FF2B5EF4-FFF2-40B4-BE49-F238E27FC236}">
                <a16:creationId xmlns:a16="http://schemas.microsoft.com/office/drawing/2014/main" id="{FEE3B0BE-FFDD-8442-B9DC-A90FA051D340}"/>
              </a:ext>
            </a:extLst>
          </p:cNvPr>
          <p:cNvGrpSpPr/>
          <p:nvPr/>
        </p:nvGrpSpPr>
        <p:grpSpPr>
          <a:xfrm>
            <a:off x="6536014" y="1403279"/>
            <a:ext cx="1838531" cy="1837848"/>
            <a:chOff x="4043910" y="1378435"/>
            <a:chExt cx="4108236" cy="4106710"/>
          </a:xfrm>
        </p:grpSpPr>
        <p:sp>
          <p:nvSpPr>
            <p:cNvPr id="40" name="Freeform 39">
              <a:extLst>
                <a:ext uri="{FF2B5EF4-FFF2-40B4-BE49-F238E27FC236}">
                  <a16:creationId xmlns:a16="http://schemas.microsoft.com/office/drawing/2014/main" id="{A13C7320-260A-B544-BAB2-2BAE7930BFC4}"/>
                </a:ext>
              </a:extLst>
            </p:cNvPr>
            <p:cNvSpPr/>
            <p:nvPr/>
          </p:nvSpPr>
          <p:spPr>
            <a:xfrm rot="10800000">
              <a:off x="7706113" y="5034316"/>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1" name="Freeform 40">
              <a:extLst>
                <a:ext uri="{FF2B5EF4-FFF2-40B4-BE49-F238E27FC236}">
                  <a16:creationId xmlns:a16="http://schemas.microsoft.com/office/drawing/2014/main" id="{980B7B98-07F7-E14C-9366-467B4CD7E301}"/>
                </a:ext>
              </a:extLst>
            </p:cNvPr>
            <p:cNvSpPr/>
            <p:nvPr/>
          </p:nvSpPr>
          <p:spPr>
            <a:xfrm>
              <a:off x="4043910" y="1378435"/>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27" name="Rectangle 26">
            <a:extLst>
              <a:ext uri="{FF2B5EF4-FFF2-40B4-BE49-F238E27FC236}">
                <a16:creationId xmlns:a16="http://schemas.microsoft.com/office/drawing/2014/main" id="{4F8C55FE-E3ED-2642-AE2A-1E69B11E944F}"/>
              </a:ext>
            </a:extLst>
          </p:cNvPr>
          <p:cNvSpPr/>
          <p:nvPr/>
        </p:nvSpPr>
        <p:spPr>
          <a:xfrm>
            <a:off x="9401178" y="1486818"/>
            <a:ext cx="1670770" cy="16707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800"/>
              </a:spcAft>
            </a:pPr>
            <a:endParaRPr lang="en-GB" sz="1400" b="1">
              <a:solidFill>
                <a:schemeClr val="accent3"/>
              </a:solidFill>
              <a:latin typeface="Yu Gothic UI" panose="020B0500000000000000" pitchFamily="34" charset="-128"/>
              <a:ea typeface="Yu Gothic UI" panose="020B0500000000000000" pitchFamily="34" charset="-128"/>
            </a:endParaRPr>
          </a:p>
        </p:txBody>
      </p:sp>
      <p:sp>
        <p:nvSpPr>
          <p:cNvPr id="12" name="Rectangle 11">
            <a:extLst>
              <a:ext uri="{FF2B5EF4-FFF2-40B4-BE49-F238E27FC236}">
                <a16:creationId xmlns:a16="http://schemas.microsoft.com/office/drawing/2014/main" id="{C8316C72-B54D-9E43-949B-2EF7497E3757}"/>
              </a:ext>
            </a:extLst>
          </p:cNvPr>
          <p:cNvSpPr/>
          <p:nvPr/>
        </p:nvSpPr>
        <p:spPr>
          <a:xfrm>
            <a:off x="9538038" y="1999036"/>
            <a:ext cx="1364885" cy="646331"/>
          </a:xfrm>
          <a:prstGeom prst="rect">
            <a:avLst/>
          </a:prstGeom>
        </p:spPr>
        <p:txBody>
          <a:bodyPr wrap="square" lIns="0" rIns="0">
            <a:spAutoFit/>
          </a:bodyPr>
          <a:lstStyle/>
          <a:p>
            <a:pPr algn="ctr">
              <a:spcAft>
                <a:spcPts val="1800"/>
              </a:spcAft>
            </a:pPr>
            <a:r>
              <a:rPr lang="en-GB" sz="1200">
                <a:solidFill>
                  <a:schemeClr val="bg1"/>
                </a:solidFill>
                <a:latin typeface="Yu Gothic UI" panose="020B0500000000000000" pitchFamily="34" charset="-128"/>
                <a:ea typeface="Yu Gothic UI" panose="020B0500000000000000" pitchFamily="34" charset="-128"/>
              </a:rPr>
              <a:t>We have run </a:t>
            </a:r>
            <a:br>
              <a:rPr lang="en-GB" sz="1200">
                <a:solidFill>
                  <a:schemeClr val="bg1"/>
                </a:solidFill>
                <a:latin typeface="Yu Gothic UI" panose="020B0500000000000000" pitchFamily="34" charset="-128"/>
                <a:ea typeface="Yu Gothic UI" panose="020B0500000000000000" pitchFamily="34" charset="-128"/>
              </a:rPr>
            </a:br>
            <a:r>
              <a:rPr lang="en-GB" sz="1200" b="1">
                <a:solidFill>
                  <a:schemeClr val="bg1"/>
                </a:solidFill>
                <a:latin typeface="Yu Gothic UI" panose="020B0500000000000000" pitchFamily="34" charset="-128"/>
                <a:ea typeface="Yu Gothic UI" panose="020B0500000000000000" pitchFamily="34" charset="-128"/>
              </a:rPr>
              <a:t>WORLD LEADING AGENCIES </a:t>
            </a:r>
          </a:p>
        </p:txBody>
      </p:sp>
      <p:grpSp>
        <p:nvGrpSpPr>
          <p:cNvPr id="42" name="Group 41">
            <a:extLst>
              <a:ext uri="{FF2B5EF4-FFF2-40B4-BE49-F238E27FC236}">
                <a16:creationId xmlns:a16="http://schemas.microsoft.com/office/drawing/2014/main" id="{D470BC63-B037-D748-8B2B-A51D120A58DD}"/>
              </a:ext>
            </a:extLst>
          </p:cNvPr>
          <p:cNvGrpSpPr/>
          <p:nvPr/>
        </p:nvGrpSpPr>
        <p:grpSpPr>
          <a:xfrm>
            <a:off x="9317298" y="1403279"/>
            <a:ext cx="1838531" cy="1837848"/>
            <a:chOff x="4043910" y="1378435"/>
            <a:chExt cx="4108236" cy="4106710"/>
          </a:xfrm>
        </p:grpSpPr>
        <p:sp>
          <p:nvSpPr>
            <p:cNvPr id="43" name="Freeform 42">
              <a:extLst>
                <a:ext uri="{FF2B5EF4-FFF2-40B4-BE49-F238E27FC236}">
                  <a16:creationId xmlns:a16="http://schemas.microsoft.com/office/drawing/2014/main" id="{9614C592-2084-434B-B19F-AF8A13EF32BF}"/>
                </a:ext>
              </a:extLst>
            </p:cNvPr>
            <p:cNvSpPr/>
            <p:nvPr/>
          </p:nvSpPr>
          <p:spPr>
            <a:xfrm rot="10800000">
              <a:off x="7706113" y="5034316"/>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4" name="Freeform 43">
              <a:extLst>
                <a:ext uri="{FF2B5EF4-FFF2-40B4-BE49-F238E27FC236}">
                  <a16:creationId xmlns:a16="http://schemas.microsoft.com/office/drawing/2014/main" id="{3C3E952E-0BA2-9A49-B371-19F6A5A6C65F}"/>
                </a:ext>
              </a:extLst>
            </p:cNvPr>
            <p:cNvSpPr/>
            <p:nvPr/>
          </p:nvSpPr>
          <p:spPr>
            <a:xfrm>
              <a:off x="4043910" y="1378435"/>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48" name="Rectangle 47">
            <a:extLst>
              <a:ext uri="{FF2B5EF4-FFF2-40B4-BE49-F238E27FC236}">
                <a16:creationId xmlns:a16="http://schemas.microsoft.com/office/drawing/2014/main" id="{A295F9CB-9E9B-464A-B071-434133CEE6FC}"/>
              </a:ext>
            </a:extLst>
          </p:cNvPr>
          <p:cNvSpPr/>
          <p:nvPr/>
        </p:nvSpPr>
        <p:spPr>
          <a:xfrm>
            <a:off x="2144996" y="4129485"/>
            <a:ext cx="1670770" cy="16707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1800"/>
              </a:spcAft>
            </a:pPr>
            <a:r>
              <a:rPr lang="en-GB" sz="1200">
                <a:solidFill>
                  <a:schemeClr val="bg1"/>
                </a:solidFill>
                <a:latin typeface="Yu Gothic UI" panose="020B0500000000000000" pitchFamily="34" charset="-128"/>
                <a:ea typeface="Yu Gothic UI" panose="020B0500000000000000" pitchFamily="34" charset="-128"/>
              </a:rPr>
              <a:t>We have run and participated in </a:t>
            </a:r>
            <a:r>
              <a:rPr lang="en-GB" sz="1200" b="1">
                <a:solidFill>
                  <a:schemeClr val="bg1"/>
                </a:solidFill>
                <a:latin typeface="Yu Gothic UI" panose="020B0500000000000000" pitchFamily="34" charset="-128"/>
                <a:ea typeface="Yu Gothic UI" panose="020B0500000000000000" pitchFamily="34" charset="-128"/>
              </a:rPr>
              <a:t>OVER 500 GLOBAL REGIONAL </a:t>
            </a:r>
            <a:br>
              <a:rPr lang="en-GB" sz="1200" b="1">
                <a:solidFill>
                  <a:schemeClr val="bg1"/>
                </a:solidFill>
                <a:latin typeface="Yu Gothic UI" panose="020B0500000000000000" pitchFamily="34" charset="-128"/>
                <a:ea typeface="Yu Gothic UI" panose="020B0500000000000000" pitchFamily="34" charset="-128"/>
              </a:rPr>
            </a:br>
            <a:r>
              <a:rPr lang="en-GB" sz="1200" b="1">
                <a:solidFill>
                  <a:schemeClr val="bg1"/>
                </a:solidFill>
                <a:latin typeface="Yu Gothic UI" panose="020B0500000000000000" pitchFamily="34" charset="-128"/>
                <a:ea typeface="Yu Gothic UI" panose="020B0500000000000000" pitchFamily="34" charset="-128"/>
              </a:rPr>
              <a:t>OR LOCAL PITCHES </a:t>
            </a:r>
          </a:p>
        </p:txBody>
      </p:sp>
      <p:grpSp>
        <p:nvGrpSpPr>
          <p:cNvPr id="49" name="Group 48">
            <a:extLst>
              <a:ext uri="{FF2B5EF4-FFF2-40B4-BE49-F238E27FC236}">
                <a16:creationId xmlns:a16="http://schemas.microsoft.com/office/drawing/2014/main" id="{4B7A5949-9F65-8D43-8B1A-D21843A11BA8}"/>
              </a:ext>
            </a:extLst>
          </p:cNvPr>
          <p:cNvGrpSpPr/>
          <p:nvPr/>
        </p:nvGrpSpPr>
        <p:grpSpPr>
          <a:xfrm>
            <a:off x="2061116" y="4045946"/>
            <a:ext cx="1838531" cy="1837848"/>
            <a:chOff x="4043910" y="1378435"/>
            <a:chExt cx="4108236" cy="4106710"/>
          </a:xfrm>
        </p:grpSpPr>
        <p:sp>
          <p:nvSpPr>
            <p:cNvPr id="50" name="Freeform 49">
              <a:extLst>
                <a:ext uri="{FF2B5EF4-FFF2-40B4-BE49-F238E27FC236}">
                  <a16:creationId xmlns:a16="http://schemas.microsoft.com/office/drawing/2014/main" id="{4DEAE252-7932-FA42-AAB0-8D774EA72DB5}"/>
                </a:ext>
              </a:extLst>
            </p:cNvPr>
            <p:cNvSpPr/>
            <p:nvPr/>
          </p:nvSpPr>
          <p:spPr>
            <a:xfrm rot="10800000">
              <a:off x="7706113" y="5034316"/>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51" name="Freeform 50">
              <a:extLst>
                <a:ext uri="{FF2B5EF4-FFF2-40B4-BE49-F238E27FC236}">
                  <a16:creationId xmlns:a16="http://schemas.microsoft.com/office/drawing/2014/main" id="{01FA7A76-0C8B-0C4B-8DDD-FCE991FA1824}"/>
                </a:ext>
              </a:extLst>
            </p:cNvPr>
            <p:cNvSpPr/>
            <p:nvPr/>
          </p:nvSpPr>
          <p:spPr>
            <a:xfrm>
              <a:off x="4043910" y="1378435"/>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53" name="Rectangle 52">
            <a:extLst>
              <a:ext uri="{FF2B5EF4-FFF2-40B4-BE49-F238E27FC236}">
                <a16:creationId xmlns:a16="http://schemas.microsoft.com/office/drawing/2014/main" id="{2A665253-DAA4-6D4D-995C-5F2C0C87C16E}"/>
              </a:ext>
            </a:extLst>
          </p:cNvPr>
          <p:cNvSpPr/>
          <p:nvPr/>
        </p:nvSpPr>
        <p:spPr>
          <a:xfrm>
            <a:off x="4907044" y="4129485"/>
            <a:ext cx="1670770" cy="1670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800"/>
              </a:spcAft>
            </a:pPr>
            <a:r>
              <a:rPr lang="en-GB" sz="1200">
                <a:solidFill>
                  <a:schemeClr val="bg1"/>
                </a:solidFill>
                <a:latin typeface="Yu Gothic UI" panose="020B0500000000000000" pitchFamily="34" charset="-128"/>
                <a:ea typeface="Yu Gothic UI" panose="020B0500000000000000" pitchFamily="34" charset="-128"/>
              </a:rPr>
              <a:t>We have deep </a:t>
            </a:r>
            <a:br>
              <a:rPr lang="en-GB" sz="1200">
                <a:solidFill>
                  <a:schemeClr val="bg1"/>
                </a:solidFill>
                <a:latin typeface="Yu Gothic UI" panose="020B0500000000000000" pitchFamily="34" charset="-128"/>
                <a:ea typeface="Yu Gothic UI" panose="020B0500000000000000" pitchFamily="34" charset="-128"/>
              </a:rPr>
            </a:br>
            <a:r>
              <a:rPr lang="en-GB" sz="1200" b="1">
                <a:solidFill>
                  <a:schemeClr val="bg1"/>
                </a:solidFill>
                <a:latin typeface="Yu Gothic UI" panose="020B0500000000000000" pitchFamily="34" charset="-128"/>
                <a:ea typeface="Yu Gothic UI" panose="020B0500000000000000" pitchFamily="34" charset="-128"/>
              </a:rPr>
              <a:t>DIGITAL TRANSFORMATION </a:t>
            </a:r>
            <a:r>
              <a:rPr lang="en-GB" sz="1200">
                <a:solidFill>
                  <a:schemeClr val="bg1"/>
                </a:solidFill>
                <a:latin typeface="Yu Gothic UI" panose="020B0500000000000000" pitchFamily="34" charset="-128"/>
                <a:ea typeface="Yu Gothic UI" panose="020B0500000000000000" pitchFamily="34" charset="-128"/>
              </a:rPr>
              <a:t>experience </a:t>
            </a:r>
          </a:p>
        </p:txBody>
      </p:sp>
      <p:grpSp>
        <p:nvGrpSpPr>
          <p:cNvPr id="54" name="Group 53">
            <a:extLst>
              <a:ext uri="{FF2B5EF4-FFF2-40B4-BE49-F238E27FC236}">
                <a16:creationId xmlns:a16="http://schemas.microsoft.com/office/drawing/2014/main" id="{5184910E-F278-4949-B2DD-F39431B2BB00}"/>
              </a:ext>
            </a:extLst>
          </p:cNvPr>
          <p:cNvGrpSpPr/>
          <p:nvPr/>
        </p:nvGrpSpPr>
        <p:grpSpPr>
          <a:xfrm>
            <a:off x="4823164" y="4045946"/>
            <a:ext cx="1838531" cy="1837848"/>
            <a:chOff x="4043910" y="1378435"/>
            <a:chExt cx="4108236" cy="4106710"/>
          </a:xfrm>
        </p:grpSpPr>
        <p:sp>
          <p:nvSpPr>
            <p:cNvPr id="55" name="Freeform 54">
              <a:extLst>
                <a:ext uri="{FF2B5EF4-FFF2-40B4-BE49-F238E27FC236}">
                  <a16:creationId xmlns:a16="http://schemas.microsoft.com/office/drawing/2014/main" id="{D6BDE83D-979C-C648-A381-DE773E154FE8}"/>
                </a:ext>
              </a:extLst>
            </p:cNvPr>
            <p:cNvSpPr/>
            <p:nvPr/>
          </p:nvSpPr>
          <p:spPr>
            <a:xfrm rot="10800000">
              <a:off x="7706113" y="5034316"/>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56" name="Freeform 55">
              <a:extLst>
                <a:ext uri="{FF2B5EF4-FFF2-40B4-BE49-F238E27FC236}">
                  <a16:creationId xmlns:a16="http://schemas.microsoft.com/office/drawing/2014/main" id="{9A673C62-DE6E-134B-BA36-A2D82DFAFBDC}"/>
                </a:ext>
              </a:extLst>
            </p:cNvPr>
            <p:cNvSpPr/>
            <p:nvPr/>
          </p:nvSpPr>
          <p:spPr>
            <a:xfrm>
              <a:off x="4043910" y="1378435"/>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58" name="Rectangle 57">
            <a:extLst>
              <a:ext uri="{FF2B5EF4-FFF2-40B4-BE49-F238E27FC236}">
                <a16:creationId xmlns:a16="http://schemas.microsoft.com/office/drawing/2014/main" id="{F20FD0D9-A73D-814A-BDC6-F10EA55F5A31}"/>
              </a:ext>
            </a:extLst>
          </p:cNvPr>
          <p:cNvSpPr/>
          <p:nvPr/>
        </p:nvSpPr>
        <p:spPr>
          <a:xfrm>
            <a:off x="7665228" y="4129485"/>
            <a:ext cx="1670770" cy="16707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800"/>
              </a:spcAft>
            </a:pPr>
            <a:r>
              <a:rPr lang="en-GB" sz="1200">
                <a:solidFill>
                  <a:schemeClr val="bg1"/>
                </a:solidFill>
                <a:latin typeface="Yu Gothic UI" panose="020B0500000000000000" pitchFamily="34" charset="-128"/>
                <a:ea typeface="Yu Gothic UI" panose="020B0500000000000000" pitchFamily="34" charset="-128"/>
              </a:rPr>
              <a:t>We have specified </a:t>
            </a:r>
            <a:br>
              <a:rPr lang="en-GB" sz="1200">
                <a:solidFill>
                  <a:schemeClr val="bg1"/>
                </a:solidFill>
                <a:latin typeface="Yu Gothic UI" panose="020B0500000000000000" pitchFamily="34" charset="-128"/>
                <a:ea typeface="Yu Gothic UI" panose="020B0500000000000000" pitchFamily="34" charset="-128"/>
              </a:rPr>
            </a:br>
            <a:r>
              <a:rPr lang="en-GB" sz="1200" b="1">
                <a:solidFill>
                  <a:schemeClr val="bg1"/>
                </a:solidFill>
                <a:latin typeface="Yu Gothic UI" panose="020B0500000000000000" pitchFamily="34" charset="-128"/>
                <a:ea typeface="Yu Gothic UI" panose="020B0500000000000000" pitchFamily="34" charset="-128"/>
              </a:rPr>
              <a:t>MARKETING TECHNOLOGY </a:t>
            </a:r>
            <a:r>
              <a:rPr lang="en-GB" sz="1200">
                <a:solidFill>
                  <a:schemeClr val="bg1"/>
                </a:solidFill>
                <a:latin typeface="Yu Gothic UI" panose="020B0500000000000000" pitchFamily="34" charset="-128"/>
                <a:ea typeface="Yu Gothic UI" panose="020B0500000000000000" pitchFamily="34" charset="-128"/>
              </a:rPr>
              <a:t>ecosystems </a:t>
            </a:r>
          </a:p>
        </p:txBody>
      </p:sp>
      <p:grpSp>
        <p:nvGrpSpPr>
          <p:cNvPr id="59" name="Group 58">
            <a:extLst>
              <a:ext uri="{FF2B5EF4-FFF2-40B4-BE49-F238E27FC236}">
                <a16:creationId xmlns:a16="http://schemas.microsoft.com/office/drawing/2014/main" id="{093F0583-BC0F-494B-B2F4-9141588381EB}"/>
              </a:ext>
            </a:extLst>
          </p:cNvPr>
          <p:cNvGrpSpPr/>
          <p:nvPr/>
        </p:nvGrpSpPr>
        <p:grpSpPr>
          <a:xfrm>
            <a:off x="7581348" y="4045946"/>
            <a:ext cx="1838531" cy="1837848"/>
            <a:chOff x="4043910" y="1378435"/>
            <a:chExt cx="4108236" cy="4106710"/>
          </a:xfrm>
        </p:grpSpPr>
        <p:sp>
          <p:nvSpPr>
            <p:cNvPr id="60" name="Freeform 59">
              <a:extLst>
                <a:ext uri="{FF2B5EF4-FFF2-40B4-BE49-F238E27FC236}">
                  <a16:creationId xmlns:a16="http://schemas.microsoft.com/office/drawing/2014/main" id="{59A86104-A1B4-B44F-A571-4DABBD43216B}"/>
                </a:ext>
              </a:extLst>
            </p:cNvPr>
            <p:cNvSpPr/>
            <p:nvPr/>
          </p:nvSpPr>
          <p:spPr>
            <a:xfrm rot="10800000">
              <a:off x="7706113" y="5034316"/>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61" name="Freeform 60">
              <a:extLst>
                <a:ext uri="{FF2B5EF4-FFF2-40B4-BE49-F238E27FC236}">
                  <a16:creationId xmlns:a16="http://schemas.microsoft.com/office/drawing/2014/main" id="{BEF26E84-B6FA-1A46-9B2C-8547364C4887}"/>
                </a:ext>
              </a:extLst>
            </p:cNvPr>
            <p:cNvSpPr/>
            <p:nvPr/>
          </p:nvSpPr>
          <p:spPr>
            <a:xfrm>
              <a:off x="4043910" y="1378435"/>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4" name="Slide Number Placeholder 3">
            <a:extLst>
              <a:ext uri="{FF2B5EF4-FFF2-40B4-BE49-F238E27FC236}">
                <a16:creationId xmlns:a16="http://schemas.microsoft.com/office/drawing/2014/main" id="{C786F77B-CD0C-E640-9C5C-45E2703865C1}"/>
              </a:ext>
            </a:extLst>
          </p:cNvPr>
          <p:cNvSpPr>
            <a:spLocks noGrp="1"/>
          </p:cNvSpPr>
          <p:nvPr>
            <p:ph type="sldNum" sz="quarter" idx="4"/>
          </p:nvPr>
        </p:nvSpPr>
        <p:spPr/>
        <p:txBody>
          <a:bodyPr/>
          <a:lstStyle/>
          <a:p>
            <a:fld id="{877634A1-5548-8C4B-A90D-48C60D992930}" type="slidenum">
              <a:rPr lang="en-US" smtClean="0"/>
              <a:pPr/>
              <a:t>5</a:t>
            </a:fld>
            <a:endParaRPr lang="en-US"/>
          </a:p>
        </p:txBody>
      </p:sp>
    </p:spTree>
    <p:extLst>
      <p:ext uri="{BB962C8B-B14F-4D97-AF65-F5344CB8AC3E}">
        <p14:creationId xmlns:p14="http://schemas.microsoft.com/office/powerpoint/2010/main" val="3957552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A7A28-774B-7842-B8C3-9C9A9BDDD48B}"/>
              </a:ext>
            </a:extLst>
          </p:cNvPr>
          <p:cNvSpPr>
            <a:spLocks noGrp="1"/>
          </p:cNvSpPr>
          <p:nvPr>
            <p:ph type="title"/>
          </p:nvPr>
        </p:nvSpPr>
        <p:spPr/>
        <p:txBody>
          <a:bodyPr/>
          <a:lstStyle/>
          <a:p>
            <a:r>
              <a:rPr lang="en-GB"/>
              <a:t>CREATIVE, CONTENT &amp; PRODUCTION </a:t>
            </a:r>
            <a:r>
              <a:rPr lang="en-US"/>
              <a:t>– OUR SERVICES</a:t>
            </a:r>
          </a:p>
        </p:txBody>
      </p:sp>
      <p:sp>
        <p:nvSpPr>
          <p:cNvPr id="3" name="Slide Number Placeholder 2">
            <a:extLst>
              <a:ext uri="{FF2B5EF4-FFF2-40B4-BE49-F238E27FC236}">
                <a16:creationId xmlns:a16="http://schemas.microsoft.com/office/drawing/2014/main" id="{35C14333-080A-BB42-929D-B2E1BA229EAF}"/>
              </a:ext>
            </a:extLst>
          </p:cNvPr>
          <p:cNvSpPr>
            <a:spLocks noGrp="1"/>
          </p:cNvSpPr>
          <p:nvPr>
            <p:ph type="sldNum" sz="quarter" idx="4"/>
          </p:nvPr>
        </p:nvSpPr>
        <p:spPr/>
        <p:txBody>
          <a:bodyPr/>
          <a:lstStyle/>
          <a:p>
            <a:fld id="{877634A1-5548-8C4B-A90D-48C60D992930}" type="slidenum">
              <a:rPr lang="en-US" smtClean="0"/>
              <a:pPr/>
              <a:t>6</a:t>
            </a:fld>
            <a:endParaRPr lang="en-US"/>
          </a:p>
        </p:txBody>
      </p:sp>
      <p:sp>
        <p:nvSpPr>
          <p:cNvPr id="31" name="Freeform 30">
            <a:extLst>
              <a:ext uri="{FF2B5EF4-FFF2-40B4-BE49-F238E27FC236}">
                <a16:creationId xmlns:a16="http://schemas.microsoft.com/office/drawing/2014/main" id="{1FD1F342-CBF9-E645-965B-199EE791CA06}"/>
              </a:ext>
            </a:extLst>
          </p:cNvPr>
          <p:cNvSpPr/>
          <p:nvPr/>
        </p:nvSpPr>
        <p:spPr>
          <a:xfrm rot="10800000">
            <a:off x="9820418"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7" name="Rectangle 26">
            <a:extLst>
              <a:ext uri="{FF2B5EF4-FFF2-40B4-BE49-F238E27FC236}">
                <a16:creationId xmlns:a16="http://schemas.microsoft.com/office/drawing/2014/main" id="{EE8D1CC5-72C6-E044-8A09-D0FAC5959F93}"/>
              </a:ext>
            </a:extLst>
          </p:cNvPr>
          <p:cNvSpPr/>
          <p:nvPr/>
        </p:nvSpPr>
        <p:spPr>
          <a:xfrm>
            <a:off x="1727121" y="1514553"/>
            <a:ext cx="3857944" cy="4190883"/>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600">
                <a:solidFill>
                  <a:srgbClr val="666666"/>
                </a:solidFill>
                <a:latin typeface="Yu Gothic UI Semilight" panose="020B0400000000000000" pitchFamily="34" charset="-128"/>
                <a:ea typeface="Yu Gothic UI Semilight" panose="020B0400000000000000" pitchFamily="34" charset="-128"/>
              </a:rPr>
              <a:t>Flock have deep agency insight &amp; experience and are able to provide expert guidance in transforming your creative, content and production output. </a:t>
            </a:r>
          </a:p>
          <a:p>
            <a:pPr lvl="0">
              <a:defRPr/>
            </a:pPr>
            <a:endParaRPr lang="en-GB" sz="1600">
              <a:solidFill>
                <a:srgbClr val="666666"/>
              </a:solidFill>
              <a:latin typeface="Yu Gothic UI Semilight" panose="020B0400000000000000" pitchFamily="34" charset="-128"/>
              <a:ea typeface="Yu Gothic UI Semilight" panose="020B0400000000000000" pitchFamily="34" charset="-128"/>
            </a:endParaRPr>
          </a:p>
          <a:p>
            <a:pPr lvl="0">
              <a:defRPr/>
            </a:pPr>
            <a:r>
              <a:rPr lang="en-GB" sz="1600">
                <a:solidFill>
                  <a:srgbClr val="666666"/>
                </a:solidFill>
                <a:latin typeface="Yu Gothic UI Semilight" panose="020B0400000000000000" pitchFamily="34" charset="-128"/>
                <a:ea typeface="Yu Gothic UI Semilight" panose="020B0400000000000000" pitchFamily="34" charset="-128"/>
              </a:rPr>
              <a:t>Whether it’s supporting in the decoupling of production, building an in-house content factory or transforming an agency ecosystem. Flock have the experience and knowledge to improve your creative effectiveness. </a:t>
            </a:r>
            <a:endParaRPr kumimoji="0" lang="en-GB" sz="1200" b="0" i="0" u="none" strike="noStrike" kern="1200" cap="none" spc="0" normalizeH="0" baseline="0" noProof="0">
              <a:ln>
                <a:noFill/>
              </a:ln>
              <a:solidFill>
                <a:srgbClr val="666666"/>
              </a:solidFill>
              <a:effectLst/>
              <a:uLnTx/>
              <a:uFillTx/>
              <a:latin typeface="Yu Gothic UI Semilight" panose="020B0400000000000000" pitchFamily="34" charset="-128"/>
              <a:ea typeface="Yu Gothic UI Semilight" panose="020B0400000000000000" pitchFamily="34" charset="-128"/>
            </a:endParaRPr>
          </a:p>
        </p:txBody>
      </p:sp>
      <p:sp>
        <p:nvSpPr>
          <p:cNvPr id="28" name="Rounded Rectangle 27">
            <a:extLst>
              <a:ext uri="{FF2B5EF4-FFF2-40B4-BE49-F238E27FC236}">
                <a16:creationId xmlns:a16="http://schemas.microsoft.com/office/drawing/2014/main" id="{60B3E114-2D0C-2A44-B76B-B9A41A3A5919}"/>
              </a:ext>
            </a:extLst>
          </p:cNvPr>
          <p:cNvSpPr/>
          <p:nvPr/>
        </p:nvSpPr>
        <p:spPr>
          <a:xfrm>
            <a:off x="5680734" y="1514555"/>
            <a:ext cx="4362701" cy="91079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3B3B69F-391B-C14A-AC91-2123D6F1AF01}"/>
              </a:ext>
            </a:extLst>
          </p:cNvPr>
          <p:cNvSpPr/>
          <p:nvPr/>
        </p:nvSpPr>
        <p:spPr>
          <a:xfrm>
            <a:off x="5950018" y="1514554"/>
            <a:ext cx="5622413" cy="911742"/>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4"/>
                </a:solidFill>
                <a:latin typeface="Yu Gothic UI"/>
              </a:rPr>
              <a:t>CREATIVE AGENCY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4"/>
                </a:solidFill>
                <a:latin typeface="Yu Gothic UI"/>
              </a:rPr>
              <a:t>ECOSYSTEMS</a:t>
            </a:r>
            <a:endParaRPr kumimoji="0" lang="en-GB" sz="1400" b="0" i="0" u="none" strike="noStrike" kern="1200" cap="none" spc="0" normalizeH="0" baseline="0" noProof="0">
              <a:ln>
                <a:noFill/>
              </a:ln>
              <a:solidFill>
                <a:schemeClr val="accent4"/>
              </a:solidFill>
              <a:effectLst/>
              <a:uLnTx/>
              <a:uFillTx/>
              <a:latin typeface="Yu Gothic UI"/>
            </a:endParaRPr>
          </a:p>
        </p:txBody>
      </p:sp>
      <p:sp>
        <p:nvSpPr>
          <p:cNvPr id="30" name="Rounded Rectangle 29">
            <a:extLst>
              <a:ext uri="{FF2B5EF4-FFF2-40B4-BE49-F238E27FC236}">
                <a16:creationId xmlns:a16="http://schemas.microsoft.com/office/drawing/2014/main" id="{BF044CFA-DE0E-1249-9BD3-4EEC49AF1B53}"/>
              </a:ext>
            </a:extLst>
          </p:cNvPr>
          <p:cNvSpPr/>
          <p:nvPr/>
        </p:nvSpPr>
        <p:spPr>
          <a:xfrm>
            <a:off x="5680734" y="2607602"/>
            <a:ext cx="4362701" cy="91079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ADE94F54-4B22-B448-81B1-2CF8CF2FEE7F}"/>
              </a:ext>
            </a:extLst>
          </p:cNvPr>
          <p:cNvSpPr/>
          <p:nvPr/>
        </p:nvSpPr>
        <p:spPr>
          <a:xfrm>
            <a:off x="5950018" y="2607601"/>
            <a:ext cx="5622413" cy="911742"/>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accent4"/>
                </a:solidFill>
                <a:effectLst/>
                <a:uLnTx/>
                <a:uFillTx/>
                <a:latin typeface="Yu Gothic UI"/>
                <a:ea typeface="+mn-ea"/>
                <a:cs typeface="+mn-cs"/>
              </a:rPr>
              <a:t>CREATIVE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accent4"/>
                </a:solidFill>
                <a:effectLst/>
                <a:uLnTx/>
                <a:uFillTx/>
                <a:latin typeface="Yu Gothic UI"/>
                <a:ea typeface="+mn-ea"/>
                <a:cs typeface="+mn-cs"/>
              </a:rPr>
              <a:t>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accent4"/>
                </a:solidFill>
                <a:effectLst/>
                <a:uLnTx/>
                <a:uFillTx/>
                <a:latin typeface="Yu Gothic UI"/>
                <a:ea typeface="+mn-ea"/>
                <a:cs typeface="+mn-cs"/>
              </a:rPr>
              <a:t>PITCHES</a:t>
            </a:r>
          </a:p>
        </p:txBody>
      </p:sp>
      <p:sp>
        <p:nvSpPr>
          <p:cNvPr id="33" name="Rounded Rectangle 32">
            <a:extLst>
              <a:ext uri="{FF2B5EF4-FFF2-40B4-BE49-F238E27FC236}">
                <a16:creationId xmlns:a16="http://schemas.microsoft.com/office/drawing/2014/main" id="{723CB97B-6D1B-004E-B6A1-C137544F5A8D}"/>
              </a:ext>
            </a:extLst>
          </p:cNvPr>
          <p:cNvSpPr/>
          <p:nvPr/>
        </p:nvSpPr>
        <p:spPr>
          <a:xfrm>
            <a:off x="5680734" y="3697991"/>
            <a:ext cx="4362701" cy="91079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A287C0-BC63-3B45-B302-7829EEEA8754}"/>
              </a:ext>
            </a:extLst>
          </p:cNvPr>
          <p:cNvSpPr/>
          <p:nvPr/>
        </p:nvSpPr>
        <p:spPr>
          <a:xfrm>
            <a:off x="5950018" y="3697990"/>
            <a:ext cx="5622413" cy="911742"/>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accent4"/>
                </a:solidFill>
                <a:effectLst/>
                <a:uLnTx/>
                <a:uFillTx/>
                <a:latin typeface="Yu Gothic UI"/>
                <a:ea typeface="+mn-ea"/>
                <a:cs typeface="+mn-cs"/>
              </a:rPr>
              <a:t>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4"/>
                </a:solidFill>
                <a:latin typeface="Yu Gothic UI"/>
              </a:rPr>
              <a:t>REVIEWS</a:t>
            </a:r>
            <a:endParaRPr kumimoji="0" lang="en-GB" sz="1400" b="0" i="0" u="none" strike="noStrike" kern="1200" cap="none" spc="0" normalizeH="0" baseline="0" noProof="0">
              <a:ln>
                <a:noFill/>
              </a:ln>
              <a:solidFill>
                <a:schemeClr val="accent4"/>
              </a:solidFill>
              <a:effectLst/>
              <a:uLnTx/>
              <a:uFillTx/>
              <a:latin typeface="Yu Gothic UI"/>
            </a:endParaRPr>
          </a:p>
        </p:txBody>
      </p:sp>
      <p:sp>
        <p:nvSpPr>
          <p:cNvPr id="35" name="Rounded Rectangle 34">
            <a:extLst>
              <a:ext uri="{FF2B5EF4-FFF2-40B4-BE49-F238E27FC236}">
                <a16:creationId xmlns:a16="http://schemas.microsoft.com/office/drawing/2014/main" id="{E422F7E3-B8B5-244E-B80B-7A113AF1D4EE}"/>
              </a:ext>
            </a:extLst>
          </p:cNvPr>
          <p:cNvSpPr/>
          <p:nvPr/>
        </p:nvSpPr>
        <p:spPr>
          <a:xfrm>
            <a:off x="5680734" y="4792365"/>
            <a:ext cx="4362701" cy="91079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55962E46-806D-D945-8D19-EFDDBF0A539A}"/>
              </a:ext>
            </a:extLst>
          </p:cNvPr>
          <p:cNvSpPr/>
          <p:nvPr/>
        </p:nvSpPr>
        <p:spPr>
          <a:xfrm>
            <a:off x="5950018" y="4792366"/>
            <a:ext cx="5622413" cy="911742"/>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accent4"/>
                </a:solidFill>
                <a:effectLst/>
                <a:uLnTx/>
                <a:uFillTx/>
                <a:latin typeface="Yu Gothic UI"/>
                <a:ea typeface="+mn-ea"/>
                <a:cs typeface="+mn-cs"/>
              </a:rPr>
              <a:t>CREATIVE AGENCY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accent4"/>
                </a:solidFill>
                <a:effectLst/>
                <a:uLnTx/>
                <a:uFillTx/>
                <a:latin typeface="Yu Gothic UI"/>
                <a:ea typeface="+mn-ea"/>
                <a:cs typeface="+mn-cs"/>
              </a:rPr>
              <a:t>APPRAISAL</a:t>
            </a:r>
          </a:p>
        </p:txBody>
      </p:sp>
      <p:sp>
        <p:nvSpPr>
          <p:cNvPr id="42" name="TextBox 41">
            <a:extLst>
              <a:ext uri="{FF2B5EF4-FFF2-40B4-BE49-F238E27FC236}">
                <a16:creationId xmlns:a16="http://schemas.microsoft.com/office/drawing/2014/main" id="{E191B229-758C-694A-80CB-8AE4E4D5EA56}"/>
              </a:ext>
            </a:extLst>
          </p:cNvPr>
          <p:cNvSpPr txBox="1"/>
          <p:nvPr/>
        </p:nvSpPr>
        <p:spPr>
          <a:xfrm>
            <a:off x="7801473" y="4947682"/>
            <a:ext cx="3675180" cy="600164"/>
          </a:xfrm>
          <a:prstGeom prst="rect">
            <a:avLst/>
          </a:prstGeom>
          <a:noFill/>
        </p:spPr>
        <p:txBody>
          <a:bodyPr wrap="square" rtlCol="0">
            <a:spAutoFit/>
          </a:bodyPr>
          <a:lstStyle/>
          <a:p>
            <a:pPr algn="l"/>
            <a:r>
              <a:rPr lang="en-US" sz="1100"/>
              <a:t>Full 360 degree review of agency relationship with the ability to benchmark against the industry in order to identify areas for change.</a:t>
            </a:r>
          </a:p>
        </p:txBody>
      </p:sp>
      <p:sp>
        <p:nvSpPr>
          <p:cNvPr id="43" name="TextBox 42">
            <a:extLst>
              <a:ext uri="{FF2B5EF4-FFF2-40B4-BE49-F238E27FC236}">
                <a16:creationId xmlns:a16="http://schemas.microsoft.com/office/drawing/2014/main" id="{AEA029C7-6E56-B844-81A3-4767C9B1AFDC}"/>
              </a:ext>
            </a:extLst>
          </p:cNvPr>
          <p:cNvSpPr txBox="1"/>
          <p:nvPr/>
        </p:nvSpPr>
        <p:spPr>
          <a:xfrm>
            <a:off x="7801473" y="2705687"/>
            <a:ext cx="3675180" cy="769441"/>
          </a:xfrm>
          <a:prstGeom prst="rect">
            <a:avLst/>
          </a:prstGeom>
          <a:noFill/>
        </p:spPr>
        <p:txBody>
          <a:bodyPr wrap="square" rtlCol="0">
            <a:spAutoFit/>
          </a:bodyPr>
          <a:lstStyle/>
          <a:p>
            <a:r>
              <a:rPr lang="en-GB" sz="1100"/>
              <a:t>End to end process for selection of world class agencies, pitches, evaluation/scoring, marketing team support, industry best practice, scoping, selection, transition and measurement.</a:t>
            </a:r>
          </a:p>
        </p:txBody>
      </p:sp>
      <p:sp>
        <p:nvSpPr>
          <p:cNvPr id="44" name="TextBox 43">
            <a:extLst>
              <a:ext uri="{FF2B5EF4-FFF2-40B4-BE49-F238E27FC236}">
                <a16:creationId xmlns:a16="http://schemas.microsoft.com/office/drawing/2014/main" id="{34DD4AB5-A7EA-DB46-A9A1-F5D7E111DA43}"/>
              </a:ext>
            </a:extLst>
          </p:cNvPr>
          <p:cNvSpPr txBox="1"/>
          <p:nvPr/>
        </p:nvSpPr>
        <p:spPr>
          <a:xfrm>
            <a:off x="7801473" y="3856544"/>
            <a:ext cx="3675180" cy="600164"/>
          </a:xfrm>
          <a:prstGeom prst="rect">
            <a:avLst/>
          </a:prstGeom>
          <a:noFill/>
        </p:spPr>
        <p:txBody>
          <a:bodyPr wrap="square" rtlCol="0">
            <a:spAutoFit/>
          </a:bodyPr>
          <a:lstStyle/>
          <a:p>
            <a:r>
              <a:rPr lang="en-GB" sz="1100"/>
              <a:t>Full review of the existing production structure, audit of current and future client deliverables, analysis of potential options (decoupling, offshore, in house, etc).</a:t>
            </a:r>
          </a:p>
        </p:txBody>
      </p:sp>
      <p:sp>
        <p:nvSpPr>
          <p:cNvPr id="19" name="TextBox 18">
            <a:extLst>
              <a:ext uri="{FF2B5EF4-FFF2-40B4-BE49-F238E27FC236}">
                <a16:creationId xmlns:a16="http://schemas.microsoft.com/office/drawing/2014/main" id="{94717475-DBDD-ED4C-8F5B-7A0B6589FF64}"/>
              </a:ext>
            </a:extLst>
          </p:cNvPr>
          <p:cNvSpPr txBox="1"/>
          <p:nvPr/>
        </p:nvSpPr>
        <p:spPr>
          <a:xfrm>
            <a:off x="7801473" y="1670343"/>
            <a:ext cx="3675180" cy="600164"/>
          </a:xfrm>
          <a:prstGeom prst="rect">
            <a:avLst/>
          </a:prstGeom>
          <a:noFill/>
        </p:spPr>
        <p:txBody>
          <a:bodyPr wrap="square" rtlCol="0">
            <a:spAutoFit/>
          </a:bodyPr>
          <a:lstStyle/>
          <a:p>
            <a:r>
              <a:rPr lang="en-GB" sz="1100"/>
              <a:t>Development and optimisation of the agency ecosystem; how many agencies? Of what type? Producing what? Measured and paid how?</a:t>
            </a:r>
          </a:p>
        </p:txBody>
      </p:sp>
      <p:pic>
        <p:nvPicPr>
          <p:cNvPr id="22" name="Picture 3" descr="Procurement@2x (1)">
            <a:extLst>
              <a:ext uri="{FF2B5EF4-FFF2-40B4-BE49-F238E27FC236}">
                <a16:creationId xmlns:a16="http://schemas.microsoft.com/office/drawing/2014/main" id="{98B9A4AC-28CB-41AC-A03E-45114AD08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45" y="2968856"/>
            <a:ext cx="975148" cy="110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29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41D9-EA91-4BA5-B6A0-1CC5BFDDB71F}"/>
              </a:ext>
            </a:extLst>
          </p:cNvPr>
          <p:cNvSpPr>
            <a:spLocks noGrp="1"/>
          </p:cNvSpPr>
          <p:nvPr>
            <p:ph type="title"/>
          </p:nvPr>
        </p:nvSpPr>
        <p:spPr/>
        <p:txBody>
          <a:bodyPr/>
          <a:lstStyle/>
          <a:p>
            <a:r>
              <a:rPr lang="en-US"/>
              <a:t>COVID 19 &amp; THE CREATIVE PRODUCTION ECOSYSTEM </a:t>
            </a:r>
            <a:endParaRPr lang="en-GB"/>
          </a:p>
        </p:txBody>
      </p:sp>
    </p:spTree>
    <p:extLst>
      <p:ext uri="{BB962C8B-B14F-4D97-AF65-F5344CB8AC3E}">
        <p14:creationId xmlns:p14="http://schemas.microsoft.com/office/powerpoint/2010/main" val="1304482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B39A-7238-4DD0-A689-BE047EF2C735}"/>
              </a:ext>
            </a:extLst>
          </p:cNvPr>
          <p:cNvSpPr>
            <a:spLocks noGrp="1"/>
          </p:cNvSpPr>
          <p:nvPr>
            <p:ph type="title"/>
          </p:nvPr>
        </p:nvSpPr>
        <p:spPr/>
        <p:txBody>
          <a:bodyPr>
            <a:noAutofit/>
          </a:bodyPr>
          <a:lstStyle/>
          <a:p>
            <a:r>
              <a:rPr lang="en-US" sz="2800" dirty="0"/>
              <a:t>ISSUES THAT COVID-19 HAS CAUSED TO CREATIVE PRODUCTION</a:t>
            </a:r>
            <a:endParaRPr lang="en-GB" sz="2800" dirty="0"/>
          </a:p>
        </p:txBody>
      </p:sp>
      <p:sp>
        <p:nvSpPr>
          <p:cNvPr id="6" name="Text Placeholder 2">
            <a:extLst>
              <a:ext uri="{FF2B5EF4-FFF2-40B4-BE49-F238E27FC236}">
                <a16:creationId xmlns:a16="http://schemas.microsoft.com/office/drawing/2014/main" id="{1701907A-300C-4A70-95FF-9787DB03271B}"/>
              </a:ext>
            </a:extLst>
          </p:cNvPr>
          <p:cNvSpPr txBox="1">
            <a:spLocks/>
          </p:cNvSpPr>
          <p:nvPr/>
        </p:nvSpPr>
        <p:spPr>
          <a:xfrm>
            <a:off x="1107962" y="4333420"/>
            <a:ext cx="2440076" cy="590421"/>
          </a:xfrm>
          <a:prstGeom prst="rect">
            <a:avLst/>
          </a:prstGeom>
        </p:spPr>
        <p:txBody>
          <a:bodyPr vert="horz" lIns="91440" tIns="45720" rIns="91440" bIns="45720" rtlCol="0">
            <a:normAutofit/>
          </a:bodyPr>
          <a:lstStyle>
            <a:lvl1pPr marL="184150" indent="-184150" algn="l" defTabSz="914400" rtl="0" eaLnBrk="1" latinLnBrk="0" hangingPunct="1">
              <a:lnSpc>
                <a:spcPct val="100000"/>
              </a:lnSpc>
              <a:spcBef>
                <a:spcPts val="1000"/>
              </a:spcBef>
              <a:spcAft>
                <a:spcPts val="600"/>
              </a:spcAft>
              <a:buClr>
                <a:schemeClr val="accent1"/>
              </a:buClr>
              <a:buSzPct val="100000"/>
              <a:buFont typeface="Arial" panose="020B0604020202020204" pitchFamily="34" charset="0"/>
              <a:buChar char="•"/>
              <a:tabLst/>
              <a:defRPr sz="2000" b="0" i="0" kern="1200">
                <a:solidFill>
                  <a:schemeClr val="tx1"/>
                </a:solidFill>
                <a:latin typeface="Yu Gothic UI Semilight" panose="020B0400000000000000" pitchFamily="34" charset="-128"/>
                <a:ea typeface="Yu Gothic UI Semilight" panose="020B0400000000000000" pitchFamily="34" charset="-128"/>
                <a:cs typeface="+mn-cs"/>
              </a:defRPr>
            </a:lvl1pPr>
            <a:lvl2pPr marL="446088" indent="-176213" algn="l" defTabSz="914400" rtl="0" eaLnBrk="1" latinLnBrk="0" hangingPunct="1">
              <a:lnSpc>
                <a:spcPct val="100000"/>
              </a:lnSpc>
              <a:spcBef>
                <a:spcPts val="500"/>
              </a:spcBef>
              <a:spcAft>
                <a:spcPts val="600"/>
              </a:spcAft>
              <a:buClr>
                <a:schemeClr val="accent1"/>
              </a:buClr>
              <a:buSzPct val="100000"/>
              <a:buFont typeface="Arial" panose="020B0604020202020204" pitchFamily="34" charset="0"/>
              <a:buChar char="•"/>
              <a:tabLst/>
              <a:defRPr sz="1800" b="0" i="0" kern="1200">
                <a:solidFill>
                  <a:schemeClr val="tx1"/>
                </a:solidFill>
                <a:latin typeface="Yu Gothic UI Semilight" panose="020B0400000000000000" pitchFamily="34" charset="-128"/>
                <a:ea typeface="Yu Gothic UI Semilight" panose="020B0400000000000000" pitchFamily="34" charset="-128"/>
                <a:cs typeface="+mn-cs"/>
              </a:defRPr>
            </a:lvl2pPr>
            <a:lvl3pPr marL="623888" indent="-176213" algn="l" defTabSz="914400" rtl="0" eaLnBrk="1" latinLnBrk="0" hangingPunct="1">
              <a:lnSpc>
                <a:spcPct val="100000"/>
              </a:lnSpc>
              <a:spcBef>
                <a:spcPts val="500"/>
              </a:spcBef>
              <a:spcAft>
                <a:spcPts val="600"/>
              </a:spcAft>
              <a:buClr>
                <a:schemeClr val="accent1"/>
              </a:buClr>
              <a:buSzPct val="100000"/>
              <a:buFont typeface="Arial" panose="020B0604020202020204" pitchFamily="34" charset="0"/>
              <a:buChar char="•"/>
              <a:tabLst/>
              <a:defRPr sz="1600" b="0" i="0" kern="1200">
                <a:solidFill>
                  <a:schemeClr val="tx1"/>
                </a:solidFill>
                <a:latin typeface="Yu Gothic UI Semilight" panose="020B0400000000000000" pitchFamily="34" charset="-128"/>
                <a:ea typeface="Yu Gothic UI Semilight" panose="020B0400000000000000" pitchFamily="34" charset="-128"/>
                <a:cs typeface="+mn-cs"/>
              </a:defRPr>
            </a:lvl3pPr>
            <a:lvl4pPr marL="801688" indent="-179388" algn="l" defTabSz="914400" rtl="0" eaLnBrk="1" latinLnBrk="0" hangingPunct="1">
              <a:lnSpc>
                <a:spcPct val="100000"/>
              </a:lnSpc>
              <a:spcBef>
                <a:spcPts val="500"/>
              </a:spcBef>
              <a:spcAft>
                <a:spcPts val="600"/>
              </a:spcAft>
              <a:buClr>
                <a:schemeClr val="accent1"/>
              </a:buClr>
              <a:buSzPct val="100000"/>
              <a:buFont typeface="Arial" panose="020B0604020202020204" pitchFamily="34" charset="0"/>
              <a:buChar char="•"/>
              <a:tabLst/>
              <a:defRPr sz="1400" b="0" i="0" kern="1200">
                <a:solidFill>
                  <a:schemeClr val="tx1"/>
                </a:solidFill>
                <a:latin typeface="Yu Gothic UI Semilight" panose="020B0400000000000000" pitchFamily="34" charset="-128"/>
                <a:ea typeface="Yu Gothic UI Semilight" panose="020B0400000000000000" pitchFamily="34" charset="-128"/>
                <a:cs typeface="+mn-cs"/>
              </a:defRPr>
            </a:lvl4pPr>
            <a:lvl5pPr marL="977900" indent="-177800" algn="l" defTabSz="914400" rtl="0" eaLnBrk="1" latinLnBrk="0" hangingPunct="1">
              <a:lnSpc>
                <a:spcPct val="100000"/>
              </a:lnSpc>
              <a:spcBef>
                <a:spcPts val="500"/>
              </a:spcBef>
              <a:spcAft>
                <a:spcPts val="600"/>
              </a:spcAft>
              <a:buClr>
                <a:schemeClr val="accent1"/>
              </a:buClr>
              <a:buSzPct val="100000"/>
              <a:buFont typeface="Arial" panose="020B0604020202020204" pitchFamily="34" charset="0"/>
              <a:buChar char="•"/>
              <a:tabLst/>
              <a:defRPr sz="1400" b="0" i="0" kern="1200">
                <a:solidFill>
                  <a:schemeClr val="tx1"/>
                </a:solidFill>
                <a:latin typeface="Yu Gothic UI Semilight" panose="020B0400000000000000" pitchFamily="34" charset="-128"/>
                <a:ea typeface="Yu Gothic UI Semilight"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t>Content production issues</a:t>
            </a:r>
            <a:endParaRPr lang="en-GB" sz="1800" dirty="0"/>
          </a:p>
        </p:txBody>
      </p:sp>
      <p:sp>
        <p:nvSpPr>
          <p:cNvPr id="8" name="Freeform 80">
            <a:extLst>
              <a:ext uri="{FF2B5EF4-FFF2-40B4-BE49-F238E27FC236}">
                <a16:creationId xmlns:a16="http://schemas.microsoft.com/office/drawing/2014/main" id="{9413F514-F6C5-4F29-AB2A-8A937ADCB2F0}"/>
              </a:ext>
            </a:extLst>
          </p:cNvPr>
          <p:cNvSpPr/>
          <p:nvPr/>
        </p:nvSpPr>
        <p:spPr>
          <a:xfrm rot="10800000">
            <a:off x="10220863"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TextBox 9">
            <a:extLst>
              <a:ext uri="{FF2B5EF4-FFF2-40B4-BE49-F238E27FC236}">
                <a16:creationId xmlns:a16="http://schemas.microsoft.com/office/drawing/2014/main" id="{067449D0-D18A-40E6-9B66-BF87F95CC7D9}"/>
              </a:ext>
            </a:extLst>
          </p:cNvPr>
          <p:cNvSpPr txBox="1"/>
          <p:nvPr/>
        </p:nvSpPr>
        <p:spPr>
          <a:xfrm>
            <a:off x="4875961" y="4087198"/>
            <a:ext cx="2440075" cy="1077218"/>
          </a:xfrm>
          <a:prstGeom prst="rect">
            <a:avLst/>
          </a:prstGeom>
          <a:noFill/>
        </p:spPr>
        <p:txBody>
          <a:bodyPr wrap="square" rtlCol="0">
            <a:spAutoFit/>
          </a:bodyPr>
          <a:lstStyle/>
          <a:p>
            <a:pPr algn="ctr"/>
            <a:r>
              <a:rPr lang="en-GB" sz="1600" dirty="0">
                <a:latin typeface="Yu Gothic UI Semilight" panose="020B0400000000000000" pitchFamily="34" charset="-128"/>
                <a:ea typeface="Yu Gothic UI Semilight" panose="020B0400000000000000" pitchFamily="34" charset="-128"/>
              </a:rPr>
              <a:t>Dramatic increase in engagement time on social media and technology in general</a:t>
            </a:r>
            <a:r>
              <a:rPr lang="en-GB" sz="1100" dirty="0"/>
              <a:t> </a:t>
            </a:r>
          </a:p>
        </p:txBody>
      </p:sp>
      <p:sp>
        <p:nvSpPr>
          <p:cNvPr id="11" name="TextBox 10">
            <a:extLst>
              <a:ext uri="{FF2B5EF4-FFF2-40B4-BE49-F238E27FC236}">
                <a16:creationId xmlns:a16="http://schemas.microsoft.com/office/drawing/2014/main" id="{BBB00ACE-AABE-448A-8C9A-7AB8161EDF50}"/>
              </a:ext>
            </a:extLst>
          </p:cNvPr>
          <p:cNvSpPr txBox="1"/>
          <p:nvPr/>
        </p:nvSpPr>
        <p:spPr>
          <a:xfrm>
            <a:off x="8643959" y="4333419"/>
            <a:ext cx="2441360" cy="584775"/>
          </a:xfrm>
          <a:prstGeom prst="rect">
            <a:avLst/>
          </a:prstGeom>
          <a:noFill/>
        </p:spPr>
        <p:txBody>
          <a:bodyPr wrap="square" rtlCol="0">
            <a:spAutoFit/>
          </a:bodyPr>
          <a:lstStyle/>
          <a:p>
            <a:pPr algn="ctr">
              <a:spcBef>
                <a:spcPts val="1000"/>
              </a:spcBef>
              <a:spcAft>
                <a:spcPts val="600"/>
              </a:spcAft>
              <a:buClr>
                <a:schemeClr val="accent1"/>
              </a:buClr>
              <a:buSzPct val="100000"/>
            </a:pPr>
            <a:r>
              <a:rPr lang="en-GB" sz="1600" dirty="0">
                <a:latin typeface="Yu Gothic UI Semilight" panose="020B0400000000000000" pitchFamily="34" charset="-128"/>
                <a:ea typeface="Yu Gothic UI Semilight" panose="020B0400000000000000" pitchFamily="34" charset="-128"/>
              </a:rPr>
              <a:t>Adapt their creative in response to Covid-19</a:t>
            </a:r>
          </a:p>
        </p:txBody>
      </p:sp>
      <p:pic>
        <p:nvPicPr>
          <p:cNvPr id="12" name="Picture 11" descr="A close up of a sign&#10;&#10;Description automatically generated">
            <a:extLst>
              <a:ext uri="{FF2B5EF4-FFF2-40B4-BE49-F238E27FC236}">
                <a16:creationId xmlns:a16="http://schemas.microsoft.com/office/drawing/2014/main" id="{2002B5DF-6CC8-40E8-9459-3FFF4B28F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000" y="1118421"/>
            <a:ext cx="2880000" cy="2880000"/>
          </a:xfrm>
          <a:prstGeom prst="rect">
            <a:avLst/>
          </a:prstGeom>
        </p:spPr>
      </p:pic>
      <p:pic>
        <p:nvPicPr>
          <p:cNvPr id="15" name="Picture 14" descr="A close up of a sign&#10;&#10;Description automatically generated">
            <a:extLst>
              <a:ext uri="{FF2B5EF4-FFF2-40B4-BE49-F238E27FC236}">
                <a16:creationId xmlns:a16="http://schemas.microsoft.com/office/drawing/2014/main" id="{EE9B60AE-01F4-4CCD-A25E-8A1151D7A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000" y="1118421"/>
            <a:ext cx="2880000" cy="2880000"/>
          </a:xfrm>
          <a:prstGeom prst="rect">
            <a:avLst/>
          </a:prstGeom>
        </p:spPr>
      </p:pic>
      <p:pic>
        <p:nvPicPr>
          <p:cNvPr id="5" name="Picture 4">
            <a:extLst>
              <a:ext uri="{FF2B5EF4-FFF2-40B4-BE49-F238E27FC236}">
                <a16:creationId xmlns:a16="http://schemas.microsoft.com/office/drawing/2014/main" id="{326945C9-CB4B-4208-9C8F-D9EEDF677EC0}"/>
              </a:ext>
            </a:extLst>
          </p:cNvPr>
          <p:cNvPicPr>
            <a:picLocks noChangeAspect="1"/>
          </p:cNvPicPr>
          <p:nvPr/>
        </p:nvPicPr>
        <p:blipFill>
          <a:blip r:embed="rId5"/>
          <a:stretch>
            <a:fillRect/>
          </a:stretch>
        </p:blipFill>
        <p:spPr>
          <a:xfrm>
            <a:off x="4656000" y="1118421"/>
            <a:ext cx="2880000" cy="2880000"/>
          </a:xfrm>
          <a:prstGeom prst="rect">
            <a:avLst/>
          </a:prstGeom>
        </p:spPr>
      </p:pic>
      <p:sp>
        <p:nvSpPr>
          <p:cNvPr id="9" name="TextBox 8">
            <a:extLst>
              <a:ext uri="{FF2B5EF4-FFF2-40B4-BE49-F238E27FC236}">
                <a16:creationId xmlns:a16="http://schemas.microsoft.com/office/drawing/2014/main" id="{9A4CCD46-363A-495F-BC5D-00BCE571A57B}"/>
              </a:ext>
            </a:extLst>
          </p:cNvPr>
          <p:cNvSpPr txBox="1"/>
          <p:nvPr/>
        </p:nvSpPr>
        <p:spPr>
          <a:xfrm>
            <a:off x="2498134" y="5739579"/>
            <a:ext cx="7195727" cy="707886"/>
          </a:xfrm>
          <a:prstGeom prst="rect">
            <a:avLst/>
          </a:prstGeom>
          <a:noFill/>
        </p:spPr>
        <p:txBody>
          <a:bodyPr wrap="square" rtlCol="0">
            <a:spAutoFit/>
          </a:bodyPr>
          <a:lstStyle/>
          <a:p>
            <a:pPr algn="ctr"/>
            <a:r>
              <a:rPr lang="en-GB" sz="2000" dirty="0">
                <a:solidFill>
                  <a:schemeClr val="accent6"/>
                </a:solidFill>
                <a:latin typeface="+mj-lt"/>
              </a:rPr>
              <a:t>BUT THIS HAS SET A FANTASTIC OPPORTUNITY TO CREATE A NEW FIX </a:t>
            </a:r>
          </a:p>
        </p:txBody>
      </p:sp>
    </p:spTree>
    <p:extLst>
      <p:ext uri="{BB962C8B-B14F-4D97-AF65-F5344CB8AC3E}">
        <p14:creationId xmlns:p14="http://schemas.microsoft.com/office/powerpoint/2010/main" val="266758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525FED-0A9E-4144-A188-D56D3570F86D}"/>
              </a:ext>
            </a:extLst>
          </p:cNvPr>
          <p:cNvSpPr>
            <a:spLocks noGrp="1"/>
          </p:cNvSpPr>
          <p:nvPr>
            <p:ph type="title"/>
          </p:nvPr>
        </p:nvSpPr>
        <p:spPr/>
        <p:txBody>
          <a:bodyPr/>
          <a:lstStyle/>
          <a:p>
            <a:r>
              <a:rPr lang="en-GB" dirty="0"/>
              <a:t>KEY CHALLENGES CREATIVE PRODUCTION FACES </a:t>
            </a:r>
            <a:endParaRPr lang="en-US" dirty="0"/>
          </a:p>
        </p:txBody>
      </p:sp>
      <p:sp>
        <p:nvSpPr>
          <p:cNvPr id="25" name="Freeform 24">
            <a:extLst>
              <a:ext uri="{FF2B5EF4-FFF2-40B4-BE49-F238E27FC236}">
                <a16:creationId xmlns:a16="http://schemas.microsoft.com/office/drawing/2014/main" id="{B860B47A-8B55-1843-BBFA-97C7A5AB5F56}"/>
              </a:ext>
            </a:extLst>
          </p:cNvPr>
          <p:cNvSpPr/>
          <p:nvPr/>
        </p:nvSpPr>
        <p:spPr>
          <a:xfrm rot="10800000">
            <a:off x="8828155" y="364198"/>
            <a:ext cx="446033" cy="450829"/>
          </a:xfrm>
          <a:custGeom>
            <a:avLst/>
            <a:gdLst>
              <a:gd name="connsiteX0" fmla="*/ 634621 w 634621"/>
              <a:gd name="connsiteY0" fmla="*/ 0 h 641445"/>
              <a:gd name="connsiteX1" fmla="*/ 0 w 634621"/>
              <a:gd name="connsiteY1" fmla="*/ 0 h 641445"/>
              <a:gd name="connsiteX2" fmla="*/ 0 w 634621"/>
              <a:gd name="connsiteY2" fmla="*/ 641445 h 641445"/>
            </a:gdLst>
            <a:ahLst/>
            <a:cxnLst>
              <a:cxn ang="0">
                <a:pos x="connsiteX0" y="connsiteY0"/>
              </a:cxn>
              <a:cxn ang="0">
                <a:pos x="connsiteX1" y="connsiteY1"/>
              </a:cxn>
              <a:cxn ang="0">
                <a:pos x="connsiteX2" y="connsiteY2"/>
              </a:cxn>
            </a:cxnLst>
            <a:rect l="l" t="t" r="r" b="b"/>
            <a:pathLst>
              <a:path w="634621" h="641445">
                <a:moveTo>
                  <a:pt x="634621" y="0"/>
                </a:moveTo>
                <a:lnTo>
                  <a:pt x="0" y="0"/>
                </a:lnTo>
                <a:lnTo>
                  <a:pt x="0" y="641445"/>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Slide Number Placeholder 1">
            <a:extLst>
              <a:ext uri="{FF2B5EF4-FFF2-40B4-BE49-F238E27FC236}">
                <a16:creationId xmlns:a16="http://schemas.microsoft.com/office/drawing/2014/main" id="{45400F85-495A-2F4D-9FE2-D9A122933869}"/>
              </a:ext>
            </a:extLst>
          </p:cNvPr>
          <p:cNvSpPr>
            <a:spLocks noGrp="1"/>
          </p:cNvSpPr>
          <p:nvPr>
            <p:ph type="sldNum" sz="quarter" idx="4"/>
          </p:nvPr>
        </p:nvSpPr>
        <p:spPr/>
        <p:txBody>
          <a:bodyPr/>
          <a:lstStyle/>
          <a:p>
            <a:fld id="{877634A1-5548-8C4B-A90D-48C60D992930}" type="slidenum">
              <a:rPr lang="en-US" smtClean="0"/>
              <a:pPr/>
              <a:t>9</a:t>
            </a:fld>
            <a:endParaRPr lang="en-US"/>
          </a:p>
        </p:txBody>
      </p:sp>
      <p:sp>
        <p:nvSpPr>
          <p:cNvPr id="37" name="Rectangle 36">
            <a:extLst>
              <a:ext uri="{FF2B5EF4-FFF2-40B4-BE49-F238E27FC236}">
                <a16:creationId xmlns:a16="http://schemas.microsoft.com/office/drawing/2014/main" id="{E7C803E1-B1B3-45AF-86FF-447E74590B66}"/>
              </a:ext>
            </a:extLst>
          </p:cNvPr>
          <p:cNvSpPr/>
          <p:nvPr/>
        </p:nvSpPr>
        <p:spPr>
          <a:xfrm>
            <a:off x="7536444" y="4435908"/>
            <a:ext cx="1774676" cy="1169551"/>
          </a:xfrm>
          <a:prstGeom prst="rect">
            <a:avLst/>
          </a:prstGeom>
        </p:spPr>
        <p:txBody>
          <a:bodyPr wrap="square">
            <a:spAutoFit/>
          </a:bodyPr>
          <a:lstStyle/>
          <a:p>
            <a:pPr algn="ctr"/>
            <a:r>
              <a:rPr lang="en-GB" sz="1400" dirty="0">
                <a:solidFill>
                  <a:schemeClr val="accent5"/>
                </a:solidFill>
              </a:rPr>
              <a:t>Adjusting to working from home whilst also under extreme time pressure to produce content. </a:t>
            </a:r>
          </a:p>
        </p:txBody>
      </p:sp>
      <p:sp>
        <p:nvSpPr>
          <p:cNvPr id="38" name="Rectangle 37">
            <a:extLst>
              <a:ext uri="{FF2B5EF4-FFF2-40B4-BE49-F238E27FC236}">
                <a16:creationId xmlns:a16="http://schemas.microsoft.com/office/drawing/2014/main" id="{2196CF38-F819-49BB-A4B7-7AF287BE5F96}"/>
              </a:ext>
            </a:extLst>
          </p:cNvPr>
          <p:cNvSpPr/>
          <p:nvPr/>
        </p:nvSpPr>
        <p:spPr>
          <a:xfrm>
            <a:off x="162900" y="4759073"/>
            <a:ext cx="2555087" cy="523220"/>
          </a:xfrm>
          <a:prstGeom prst="rect">
            <a:avLst/>
          </a:prstGeom>
        </p:spPr>
        <p:txBody>
          <a:bodyPr wrap="square">
            <a:spAutoFit/>
          </a:bodyPr>
          <a:lstStyle/>
          <a:p>
            <a:pPr algn="ctr"/>
            <a:r>
              <a:rPr lang="en-GB" sz="1400" dirty="0">
                <a:solidFill>
                  <a:schemeClr val="accent5"/>
                </a:solidFill>
              </a:rPr>
              <a:t>Delayed or cancelled productions/shoots. </a:t>
            </a:r>
          </a:p>
        </p:txBody>
      </p:sp>
      <p:sp>
        <p:nvSpPr>
          <p:cNvPr id="39" name="Rectangle 38">
            <a:extLst>
              <a:ext uri="{FF2B5EF4-FFF2-40B4-BE49-F238E27FC236}">
                <a16:creationId xmlns:a16="http://schemas.microsoft.com/office/drawing/2014/main" id="{B6D7BFBA-9012-4B1D-AAA8-677857BE579A}"/>
              </a:ext>
            </a:extLst>
          </p:cNvPr>
          <p:cNvSpPr/>
          <p:nvPr/>
        </p:nvSpPr>
        <p:spPr>
          <a:xfrm>
            <a:off x="5461993" y="4543630"/>
            <a:ext cx="1268014" cy="954107"/>
          </a:xfrm>
          <a:prstGeom prst="rect">
            <a:avLst/>
          </a:prstGeom>
        </p:spPr>
        <p:txBody>
          <a:bodyPr wrap="square">
            <a:spAutoFit/>
          </a:bodyPr>
          <a:lstStyle/>
          <a:p>
            <a:pPr algn="ctr"/>
            <a:r>
              <a:rPr lang="en-GB" sz="1400" dirty="0">
                <a:solidFill>
                  <a:schemeClr val="accent5"/>
                </a:solidFill>
              </a:rPr>
              <a:t>Limited or no access to studios, crew and talent. </a:t>
            </a:r>
          </a:p>
        </p:txBody>
      </p:sp>
      <p:sp>
        <p:nvSpPr>
          <p:cNvPr id="40" name="Rectangle 39">
            <a:extLst>
              <a:ext uri="{FF2B5EF4-FFF2-40B4-BE49-F238E27FC236}">
                <a16:creationId xmlns:a16="http://schemas.microsoft.com/office/drawing/2014/main" id="{AC0EAD01-9C6E-44DD-8B7F-EDDABA079FE1}"/>
              </a:ext>
            </a:extLst>
          </p:cNvPr>
          <p:cNvSpPr/>
          <p:nvPr/>
        </p:nvSpPr>
        <p:spPr>
          <a:xfrm>
            <a:off x="9985107" y="4543630"/>
            <a:ext cx="1506885" cy="954107"/>
          </a:xfrm>
          <a:prstGeom prst="rect">
            <a:avLst/>
          </a:prstGeom>
        </p:spPr>
        <p:txBody>
          <a:bodyPr wrap="square">
            <a:spAutoFit/>
          </a:bodyPr>
          <a:lstStyle/>
          <a:p>
            <a:pPr algn="ctr"/>
            <a:r>
              <a:rPr lang="en-GB" sz="1400" dirty="0">
                <a:solidFill>
                  <a:schemeClr val="accent5"/>
                </a:solidFill>
              </a:rPr>
              <a:t>Creatively limited to existing assets and repurposing previous work. </a:t>
            </a:r>
          </a:p>
        </p:txBody>
      </p:sp>
      <p:sp>
        <p:nvSpPr>
          <p:cNvPr id="41" name="Rectangle 40">
            <a:extLst>
              <a:ext uri="{FF2B5EF4-FFF2-40B4-BE49-F238E27FC236}">
                <a16:creationId xmlns:a16="http://schemas.microsoft.com/office/drawing/2014/main" id="{0B07C31B-995E-4AC0-A4C5-1CC3C66EDBC4}"/>
              </a:ext>
            </a:extLst>
          </p:cNvPr>
          <p:cNvSpPr/>
          <p:nvPr/>
        </p:nvSpPr>
        <p:spPr>
          <a:xfrm>
            <a:off x="3185907" y="4651351"/>
            <a:ext cx="1188180" cy="738664"/>
          </a:xfrm>
          <a:prstGeom prst="rect">
            <a:avLst/>
          </a:prstGeom>
        </p:spPr>
        <p:txBody>
          <a:bodyPr wrap="square">
            <a:spAutoFit/>
          </a:bodyPr>
          <a:lstStyle/>
          <a:p>
            <a:pPr algn="ctr"/>
            <a:r>
              <a:rPr lang="en-GB" sz="1400" dirty="0">
                <a:solidFill>
                  <a:schemeClr val="accent5"/>
                </a:solidFill>
              </a:rPr>
              <a:t>Reduction in production budgets. </a:t>
            </a:r>
          </a:p>
        </p:txBody>
      </p:sp>
      <p:grpSp>
        <p:nvGrpSpPr>
          <p:cNvPr id="6" name="Group 5">
            <a:extLst>
              <a:ext uri="{FF2B5EF4-FFF2-40B4-BE49-F238E27FC236}">
                <a16:creationId xmlns:a16="http://schemas.microsoft.com/office/drawing/2014/main" id="{65106BA8-449B-41B7-A2EC-E60352A79B8A}"/>
              </a:ext>
            </a:extLst>
          </p:cNvPr>
          <p:cNvGrpSpPr/>
          <p:nvPr/>
        </p:nvGrpSpPr>
        <p:grpSpPr>
          <a:xfrm>
            <a:off x="553104" y="2116090"/>
            <a:ext cx="1774675" cy="1774675"/>
            <a:chOff x="522516" y="1932160"/>
            <a:chExt cx="1774675" cy="1774675"/>
          </a:xfrm>
        </p:grpSpPr>
        <p:sp>
          <p:nvSpPr>
            <p:cNvPr id="14" name="Rectangle 13">
              <a:extLst>
                <a:ext uri="{FF2B5EF4-FFF2-40B4-BE49-F238E27FC236}">
                  <a16:creationId xmlns:a16="http://schemas.microsoft.com/office/drawing/2014/main" id="{7474CC88-D737-FF40-94C4-C991714284D4}"/>
                </a:ext>
              </a:extLst>
            </p:cNvPr>
            <p:cNvSpPr/>
            <p:nvPr/>
          </p:nvSpPr>
          <p:spPr>
            <a:xfrm>
              <a:off x="522516" y="1932160"/>
              <a:ext cx="1774675" cy="17746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GB" sz="1200"/>
            </a:p>
          </p:txBody>
        </p:sp>
        <p:pic>
          <p:nvPicPr>
            <p:cNvPr id="23" name="Picture 22" descr="A close up of a logo&#10;&#10;Description automatically generated">
              <a:extLst>
                <a:ext uri="{FF2B5EF4-FFF2-40B4-BE49-F238E27FC236}">
                  <a16:creationId xmlns:a16="http://schemas.microsoft.com/office/drawing/2014/main" id="{4CA86AC2-1AA6-4068-A386-EEF09110D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21" y="2163346"/>
              <a:ext cx="1260000" cy="1260000"/>
            </a:xfrm>
            <a:prstGeom prst="rect">
              <a:avLst/>
            </a:prstGeom>
          </p:spPr>
        </p:pic>
      </p:grpSp>
      <p:grpSp>
        <p:nvGrpSpPr>
          <p:cNvPr id="11" name="Group 10">
            <a:extLst>
              <a:ext uri="{FF2B5EF4-FFF2-40B4-BE49-F238E27FC236}">
                <a16:creationId xmlns:a16="http://schemas.microsoft.com/office/drawing/2014/main" id="{D147FF72-1D03-45C5-8A92-A0A30F1ED843}"/>
              </a:ext>
            </a:extLst>
          </p:cNvPr>
          <p:cNvGrpSpPr/>
          <p:nvPr/>
        </p:nvGrpSpPr>
        <p:grpSpPr>
          <a:xfrm>
            <a:off x="2880883" y="2116090"/>
            <a:ext cx="1774675" cy="1774675"/>
            <a:chOff x="2380344" y="1932160"/>
            <a:chExt cx="1774675" cy="1774675"/>
          </a:xfrm>
        </p:grpSpPr>
        <p:sp>
          <p:nvSpPr>
            <p:cNvPr id="7" name="Rectangle 6">
              <a:extLst>
                <a:ext uri="{FF2B5EF4-FFF2-40B4-BE49-F238E27FC236}">
                  <a16:creationId xmlns:a16="http://schemas.microsoft.com/office/drawing/2014/main" id="{AE17F1EA-BDFD-5443-9BC5-37C5720F2AB3}"/>
                </a:ext>
              </a:extLst>
            </p:cNvPr>
            <p:cNvSpPr/>
            <p:nvPr/>
          </p:nvSpPr>
          <p:spPr>
            <a:xfrm>
              <a:off x="2380344" y="1932160"/>
              <a:ext cx="1774675" cy="177467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GB" sz="1200"/>
            </a:p>
          </p:txBody>
        </p:sp>
        <p:pic>
          <p:nvPicPr>
            <p:cNvPr id="43" name="Picture 42" descr="A picture containing drawing&#10;&#10;Description automatically generated">
              <a:extLst>
                <a:ext uri="{FF2B5EF4-FFF2-40B4-BE49-F238E27FC236}">
                  <a16:creationId xmlns:a16="http://schemas.microsoft.com/office/drawing/2014/main" id="{1FE431F6-DD9E-41BD-A7CC-4FDE344BC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455" y="2189497"/>
              <a:ext cx="1260000" cy="1260000"/>
            </a:xfrm>
            <a:prstGeom prst="rect">
              <a:avLst/>
            </a:prstGeom>
          </p:spPr>
        </p:pic>
      </p:grpSp>
      <p:grpSp>
        <p:nvGrpSpPr>
          <p:cNvPr id="12" name="Group 11">
            <a:extLst>
              <a:ext uri="{FF2B5EF4-FFF2-40B4-BE49-F238E27FC236}">
                <a16:creationId xmlns:a16="http://schemas.microsoft.com/office/drawing/2014/main" id="{3EE056FC-5846-47E6-BC7B-F1A23FAA1055}"/>
              </a:ext>
            </a:extLst>
          </p:cNvPr>
          <p:cNvGrpSpPr/>
          <p:nvPr/>
        </p:nvGrpSpPr>
        <p:grpSpPr>
          <a:xfrm>
            <a:off x="5208662" y="2116090"/>
            <a:ext cx="1774675" cy="1774675"/>
            <a:chOff x="4238172" y="1932160"/>
            <a:chExt cx="1774675" cy="1774675"/>
          </a:xfrm>
        </p:grpSpPr>
        <p:sp>
          <p:nvSpPr>
            <p:cNvPr id="8" name="Rectangle 7">
              <a:extLst>
                <a:ext uri="{FF2B5EF4-FFF2-40B4-BE49-F238E27FC236}">
                  <a16:creationId xmlns:a16="http://schemas.microsoft.com/office/drawing/2014/main" id="{542FDDCC-CCD5-C74A-BB46-B2530C0EB219}"/>
                </a:ext>
              </a:extLst>
            </p:cNvPr>
            <p:cNvSpPr/>
            <p:nvPr/>
          </p:nvSpPr>
          <p:spPr>
            <a:xfrm>
              <a:off x="4238172" y="1932160"/>
              <a:ext cx="1774675" cy="17746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GB" sz="1200"/>
            </a:p>
          </p:txBody>
        </p:sp>
        <p:pic>
          <p:nvPicPr>
            <p:cNvPr id="45" name="Picture 44" descr="A close up of a sign&#10;&#10;Description automatically generated">
              <a:extLst>
                <a:ext uri="{FF2B5EF4-FFF2-40B4-BE49-F238E27FC236}">
                  <a16:creationId xmlns:a16="http://schemas.microsoft.com/office/drawing/2014/main" id="{4F74C126-785B-4085-AAD0-51CACB759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500" y="2189497"/>
              <a:ext cx="1260000" cy="1260000"/>
            </a:xfrm>
            <a:prstGeom prst="rect">
              <a:avLst/>
            </a:prstGeom>
          </p:spPr>
        </p:pic>
      </p:grpSp>
      <p:grpSp>
        <p:nvGrpSpPr>
          <p:cNvPr id="13" name="Group 12">
            <a:extLst>
              <a:ext uri="{FF2B5EF4-FFF2-40B4-BE49-F238E27FC236}">
                <a16:creationId xmlns:a16="http://schemas.microsoft.com/office/drawing/2014/main" id="{8969BC00-7267-4010-9B46-304FCAAB7184}"/>
              </a:ext>
            </a:extLst>
          </p:cNvPr>
          <p:cNvGrpSpPr/>
          <p:nvPr/>
        </p:nvGrpSpPr>
        <p:grpSpPr>
          <a:xfrm>
            <a:off x="7536441" y="2116090"/>
            <a:ext cx="1774675" cy="1774675"/>
            <a:chOff x="6096000" y="1932160"/>
            <a:chExt cx="1774675" cy="1774675"/>
          </a:xfrm>
        </p:grpSpPr>
        <p:sp>
          <p:nvSpPr>
            <p:cNvPr id="9" name="Rectangle 8">
              <a:extLst>
                <a:ext uri="{FF2B5EF4-FFF2-40B4-BE49-F238E27FC236}">
                  <a16:creationId xmlns:a16="http://schemas.microsoft.com/office/drawing/2014/main" id="{CAB30306-C028-7A41-8D53-6F2CE50B0606}"/>
                </a:ext>
              </a:extLst>
            </p:cNvPr>
            <p:cNvSpPr/>
            <p:nvPr/>
          </p:nvSpPr>
          <p:spPr>
            <a:xfrm>
              <a:off x="6096000" y="1932160"/>
              <a:ext cx="1774675" cy="177467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GB" sz="1200"/>
            </a:p>
          </p:txBody>
        </p:sp>
        <p:pic>
          <p:nvPicPr>
            <p:cNvPr id="4" name="Picture 3">
              <a:extLst>
                <a:ext uri="{FF2B5EF4-FFF2-40B4-BE49-F238E27FC236}">
                  <a16:creationId xmlns:a16="http://schemas.microsoft.com/office/drawing/2014/main" id="{97D78090-B4F1-47D3-A0FA-71E4E6B3A26D}"/>
                </a:ext>
              </a:extLst>
            </p:cNvPr>
            <p:cNvPicPr>
              <a:picLocks noChangeAspect="1"/>
            </p:cNvPicPr>
            <p:nvPr/>
          </p:nvPicPr>
          <p:blipFill>
            <a:blip r:embed="rId5"/>
            <a:stretch>
              <a:fillRect/>
            </a:stretch>
          </p:blipFill>
          <p:spPr>
            <a:xfrm>
              <a:off x="6353337" y="2163346"/>
              <a:ext cx="1260000" cy="1260000"/>
            </a:xfrm>
            <a:prstGeom prst="rect">
              <a:avLst/>
            </a:prstGeom>
          </p:spPr>
        </p:pic>
      </p:grpSp>
      <p:grpSp>
        <p:nvGrpSpPr>
          <p:cNvPr id="15" name="Group 14">
            <a:extLst>
              <a:ext uri="{FF2B5EF4-FFF2-40B4-BE49-F238E27FC236}">
                <a16:creationId xmlns:a16="http://schemas.microsoft.com/office/drawing/2014/main" id="{422B7F03-6D11-4658-965F-E6FF13894D55}"/>
              </a:ext>
            </a:extLst>
          </p:cNvPr>
          <p:cNvGrpSpPr/>
          <p:nvPr/>
        </p:nvGrpSpPr>
        <p:grpSpPr>
          <a:xfrm>
            <a:off x="9864220" y="2116090"/>
            <a:ext cx="1774675" cy="1774675"/>
            <a:chOff x="7953828" y="1932160"/>
            <a:chExt cx="1774675" cy="1774675"/>
          </a:xfrm>
        </p:grpSpPr>
        <p:sp>
          <p:nvSpPr>
            <p:cNvPr id="10" name="Rectangle 9">
              <a:extLst>
                <a:ext uri="{FF2B5EF4-FFF2-40B4-BE49-F238E27FC236}">
                  <a16:creationId xmlns:a16="http://schemas.microsoft.com/office/drawing/2014/main" id="{A3CFBDB2-C9EA-B348-B51A-AF1FAF303636}"/>
                </a:ext>
              </a:extLst>
            </p:cNvPr>
            <p:cNvSpPr/>
            <p:nvPr/>
          </p:nvSpPr>
          <p:spPr>
            <a:xfrm>
              <a:off x="7953828" y="1932160"/>
              <a:ext cx="1774675" cy="177467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GB" sz="1200"/>
            </a:p>
          </p:txBody>
        </p:sp>
        <p:pic>
          <p:nvPicPr>
            <p:cNvPr id="5" name="Picture 4">
              <a:extLst>
                <a:ext uri="{FF2B5EF4-FFF2-40B4-BE49-F238E27FC236}">
                  <a16:creationId xmlns:a16="http://schemas.microsoft.com/office/drawing/2014/main" id="{5B02BC75-367E-4D66-ACC6-C7A4A57759E7}"/>
                </a:ext>
              </a:extLst>
            </p:cNvPr>
            <p:cNvPicPr>
              <a:picLocks noChangeAspect="1"/>
            </p:cNvPicPr>
            <p:nvPr/>
          </p:nvPicPr>
          <p:blipFill>
            <a:blip r:embed="rId6"/>
            <a:stretch>
              <a:fillRect/>
            </a:stretch>
          </p:blipFill>
          <p:spPr>
            <a:xfrm>
              <a:off x="8198155" y="2189497"/>
              <a:ext cx="1260000" cy="1260000"/>
            </a:xfrm>
            <a:prstGeom prst="rect">
              <a:avLst/>
            </a:prstGeom>
          </p:spPr>
        </p:pic>
      </p:grpSp>
    </p:spTree>
    <p:extLst>
      <p:ext uri="{BB962C8B-B14F-4D97-AF65-F5344CB8AC3E}">
        <p14:creationId xmlns:p14="http://schemas.microsoft.com/office/powerpoint/2010/main" val="3449376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LOCK GENERAL CONTENT">
  <a:themeElements>
    <a:clrScheme name="Custom 41">
      <a:dk1>
        <a:srgbClr val="000000"/>
      </a:dk1>
      <a:lt1>
        <a:srgbClr val="FFFFFF"/>
      </a:lt1>
      <a:dk2>
        <a:srgbClr val="44546A"/>
      </a:dk2>
      <a:lt2>
        <a:srgbClr val="BFBFBF"/>
      </a:lt2>
      <a:accent1>
        <a:srgbClr val="144D7F"/>
      </a:accent1>
      <a:accent2>
        <a:srgbClr val="008D34"/>
      </a:accent2>
      <a:accent3>
        <a:srgbClr val="F39100"/>
      </a:accent3>
      <a:accent4>
        <a:srgbClr val="E6007E"/>
      </a:accent4>
      <a:accent5>
        <a:srgbClr val="666666"/>
      </a:accent5>
      <a:accent6>
        <a:srgbClr val="0090A1"/>
      </a:accent6>
      <a:hlink>
        <a:srgbClr val="E6007E"/>
      </a:hlink>
      <a:folHlink>
        <a:srgbClr val="8C8C8C"/>
      </a:folHlink>
    </a:clrScheme>
    <a:fontScheme name="Custom 4">
      <a:majorFont>
        <a:latin typeface="Yu Gothic UI Semibold"/>
        <a:ea typeface=""/>
        <a:cs typeface=""/>
      </a:majorFont>
      <a:minorFont>
        <a:latin typeface="Yu Gothic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4D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1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LOCK GENERAL CONTENT">
  <a:themeElements>
    <a:clrScheme name="Custom 41">
      <a:dk1>
        <a:srgbClr val="000000"/>
      </a:dk1>
      <a:lt1>
        <a:srgbClr val="FFFFFF"/>
      </a:lt1>
      <a:dk2>
        <a:srgbClr val="44546A"/>
      </a:dk2>
      <a:lt2>
        <a:srgbClr val="BFBFBF"/>
      </a:lt2>
      <a:accent1>
        <a:srgbClr val="144D7F"/>
      </a:accent1>
      <a:accent2>
        <a:srgbClr val="008D34"/>
      </a:accent2>
      <a:accent3>
        <a:srgbClr val="F39100"/>
      </a:accent3>
      <a:accent4>
        <a:srgbClr val="E6007E"/>
      </a:accent4>
      <a:accent5>
        <a:srgbClr val="666666"/>
      </a:accent5>
      <a:accent6>
        <a:srgbClr val="0090A1"/>
      </a:accent6>
      <a:hlink>
        <a:srgbClr val="E6007E"/>
      </a:hlink>
      <a:folHlink>
        <a:srgbClr val="8C8C8C"/>
      </a:folHlink>
    </a:clrScheme>
    <a:fontScheme name="Custom 4">
      <a:majorFont>
        <a:latin typeface="Yu Gothic UI Semibold"/>
        <a:ea typeface=""/>
        <a:cs typeface=""/>
      </a:majorFont>
      <a:minorFont>
        <a:latin typeface="Yu Gothic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4D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1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5fec01d-c8a7-4c39-9512-d31e26ce86db">
      <UserInfo>
        <DisplayName>Aron Lewis</DisplayName>
        <AccountId>953</AccountId>
        <AccountType/>
      </UserInfo>
      <UserInfo>
        <DisplayName>Mitchell Caplan</DisplayName>
        <AccountId>23</AccountId>
        <AccountType/>
      </UserInfo>
      <UserInfo>
        <DisplayName>Kieron Matthews</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987796113E7842A05BA5DBBF9A3631" ma:contentTypeVersion="12" ma:contentTypeDescription="Create a new document." ma:contentTypeScope="" ma:versionID="022b7a1a0d99d20279bf21fcef7d7f4b">
  <xsd:schema xmlns:xsd="http://www.w3.org/2001/XMLSchema" xmlns:xs="http://www.w3.org/2001/XMLSchema" xmlns:p="http://schemas.microsoft.com/office/2006/metadata/properties" xmlns:ns2="63fd81a2-3924-401f-8000-cdc58c2c2710" xmlns:ns3="85fec01d-c8a7-4c39-9512-d31e26ce86db" targetNamespace="http://schemas.microsoft.com/office/2006/metadata/properties" ma:root="true" ma:fieldsID="e80de85a4e1b41b95b9d876b10180aea" ns2:_="" ns3:_="">
    <xsd:import namespace="63fd81a2-3924-401f-8000-cdc58c2c2710"/>
    <xsd:import namespace="85fec01d-c8a7-4c39-9512-d31e26ce86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fd81a2-3924-401f-8000-cdc58c2c2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fec01d-c8a7-4c39-9512-d31e26ce86d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35D8D2-81DE-4B36-86D0-9F4D41F3DE67}">
  <ds:schemaRefs>
    <ds:schemaRef ds:uri="http://schemas.microsoft.com/sharepoint/v3/contenttype/forms"/>
  </ds:schemaRefs>
</ds:datastoreItem>
</file>

<file path=customXml/itemProps2.xml><?xml version="1.0" encoding="utf-8"?>
<ds:datastoreItem xmlns:ds="http://schemas.openxmlformats.org/officeDocument/2006/customXml" ds:itemID="{1CA38258-F832-4C6F-A0CF-B57200061C6F}">
  <ds:schemaRefs>
    <ds:schemaRef ds:uri="85fec01d-c8a7-4c39-9512-d31e26ce86db"/>
    <ds:schemaRef ds:uri="http://purl.org/dc/elements/1.1/"/>
    <ds:schemaRef ds:uri="http://schemas.microsoft.com/office/2006/metadata/properties"/>
    <ds:schemaRef ds:uri="http://purl.org/dc/terms/"/>
    <ds:schemaRef ds:uri="63fd81a2-3924-401f-8000-cdc58c2c271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A416714-B067-4275-ADAF-77A3932F8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fd81a2-3924-401f-8000-cdc58c2c2710"/>
    <ds:schemaRef ds:uri="85fec01d-c8a7-4c39-9512-d31e26ce86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Flock New Branding Colours</Template>
  <TotalTime>83</TotalTime>
  <Words>2748</Words>
  <Application>Microsoft Office PowerPoint</Application>
  <PresentationFormat>Widescreen</PresentationFormat>
  <Paragraphs>195</Paragraphs>
  <Slides>24</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Yu Gothic UI</vt:lpstr>
      <vt:lpstr>Yu Gothic UI Semibold</vt:lpstr>
      <vt:lpstr>Yu Gothic UI Semilight</vt:lpstr>
      <vt:lpstr>Arial</vt:lpstr>
      <vt:lpstr>Calibri</vt:lpstr>
      <vt:lpstr>Franklin Gothic Book</vt:lpstr>
      <vt:lpstr>Futura Medium</vt:lpstr>
      <vt:lpstr>FLOCK GENERAL CONTENT</vt:lpstr>
      <vt:lpstr>1_FLOCK GENERAL CONTENT</vt:lpstr>
      <vt:lpstr>RESETTING CREATIVE PRODUCTION DURING COVID - SOLUTIONS &amp; RESPONSES </vt:lpstr>
      <vt:lpstr>We are  THE MARKETING  TRANSFORMATION COMPANY  Marketing Transformation is the process of reinventing an organisational marketing ecosystem, making it fit for the future  Our purpose is to support, inspire and  transform the lives of marketeers   </vt:lpstr>
      <vt:lpstr>FLOCK GLOBAL COVERAGE</vt:lpstr>
      <vt:lpstr>WE DELIVER HOLISTIC MARKETING TRANSFORMATION</vt:lpstr>
      <vt:lpstr>THE FLOCK DIFFERENCE</vt:lpstr>
      <vt:lpstr>CREATIVE, CONTENT &amp; PRODUCTION – OUR SERVICES</vt:lpstr>
      <vt:lpstr>COVID 19 &amp; THE CREATIVE PRODUCTION ECOSYSTEM </vt:lpstr>
      <vt:lpstr>ISSUES THAT COVID-19 HAS CAUSED TO CREATIVE PRODUCTION</vt:lpstr>
      <vt:lpstr>KEY CHALLENGES CREATIVE PRODUCTION FACES </vt:lpstr>
      <vt:lpstr>Creative and production have to be closer than ever, in lockstep right out of the gate… This is forcing everyone to be more creative and in the long run we will come out of it having benefited by being open to different solutions and maybe not be as precious as we were on certain things.   John Doris, Head of Production at TBWA</vt:lpstr>
      <vt:lpstr> SOLUTIONS &amp; RESPONSES How Advertisers Are Responding to these Problems </vt:lpstr>
      <vt:lpstr>PowerPoint Presentation</vt:lpstr>
      <vt:lpstr>USER-GENERATED CONTENT </vt:lpstr>
      <vt:lpstr>INFLUENCER PRODUCTION</vt:lpstr>
      <vt:lpstr>MEDIA OWNER CONTENT AND PRODUCTION FACILITIES</vt:lpstr>
      <vt:lpstr>DIRECT DEALS WITH PRODUCTION COMPANIES</vt:lpstr>
      <vt:lpstr>ISOLATED SHOOTING</vt:lpstr>
      <vt:lpstr>ADAPTING FOOTAGE &amp; USING STOCK FOOTAGE</vt:lpstr>
      <vt:lpstr>LEVERING ANIMATION, CGI AND CAD FILE USE </vt:lpstr>
      <vt:lpstr>IN-HOUSE STUDIO AND FREELANCERS</vt:lpstr>
      <vt:lpstr>STREAMLINING CREATIVE DEVELOPMENT &amp; PRODUCTION </vt:lpstr>
      <vt:lpstr>FLOCK’S SUGGESTIONS</vt:lpstr>
      <vt:lpstr>IDEAS TO CREATE SUSTAINABLE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Aron Lewis</dc:creator>
  <cp:lastModifiedBy>Sarah</cp:lastModifiedBy>
  <cp:revision>3</cp:revision>
  <dcterms:created xsi:type="dcterms:W3CDTF">2020-04-27T14:25:05Z</dcterms:created>
  <dcterms:modified xsi:type="dcterms:W3CDTF">2020-05-26T13:59:40Z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0x010100B6987796113E7842A05BA5DBBF9A3631</vt:lpwstr>
  </property>
</Properties>
</file>